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9" r:id="rId2"/>
    <p:sldId id="359" r:id="rId3"/>
    <p:sldId id="262" r:id="rId4"/>
    <p:sldId id="263" r:id="rId5"/>
    <p:sldId id="264" r:id="rId6"/>
    <p:sldId id="265" r:id="rId7"/>
    <p:sldId id="266" r:id="rId8"/>
    <p:sldId id="356" r:id="rId9"/>
    <p:sldId id="357" r:id="rId10"/>
    <p:sldId id="269" r:id="rId11"/>
    <p:sldId id="271" r:id="rId12"/>
    <p:sldId id="272" r:id="rId13"/>
    <p:sldId id="277" r:id="rId14"/>
    <p:sldId id="361" r:id="rId15"/>
    <p:sldId id="362" r:id="rId16"/>
    <p:sldId id="282" r:id="rId17"/>
    <p:sldId id="299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45782CC-68B6-41EC-B30A-BDC886A2C4BF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FAA4526-B2C7-4B2D-8484-2B0A3AF6D0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3653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207DFE-A468-4C71-8B05-0C8290ADB90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E6D98E-646E-4F75-B582-E03630A78AC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A2102-6379-4E7D-9022-1BEF52FA598F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4382C-F605-4F23-B2DE-8F0B588112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83F2A-0DFC-4594-BB0A-4548E029965B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700B1-F193-4D75-A2EF-02EBA1BB75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4A00A-4C9F-4306-8484-F0D128A9859F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98537-9664-4560-A38F-C37B27295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B8574-3A10-4AA0-9E22-FBDD8FD999D3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EC6A-2B07-4B20-8090-297F332EA4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61FCD-58C3-4E02-B716-7F71D48A5F79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DA952-BC19-4FEA-A23C-79443A1D5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F5DF5-14DC-4227-AA64-B137EA3E5B4F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E2E49-9C1E-45D0-ADD3-EE626C92B5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58B1C-ECCC-4495-9B46-CCDACE8931D6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2EA8D-92F6-46C4-B80A-FBE4391686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804EB-E5E9-4E9E-BD70-DC61B56B23E4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9ECF9-4F1B-4BA1-86CE-AFEE6FD685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A8C3C-90BB-44D5-974F-E608EC50EAAE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5722E-06E0-4BD3-8237-8AB2819BB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52BAF-A3B5-4581-BE81-B291E318C6F4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F119C-D361-4068-BA67-C72CB8B246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80065-7E13-4FD4-A0B9-270DCA0F48C4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D121D-E1BA-4956-A285-0BDF41ABD2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93AF22-72D5-4B34-8ED8-2AF9D711D622}" type="datetimeFigureOut">
              <a:rPr lang="ru-RU"/>
              <a:pPr>
                <a:defRPr/>
              </a:pPr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ACFA43D-9CAB-441A-BB1F-32EB3CBB1B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 flipH="1">
            <a:off x="533703" y="3976071"/>
            <a:ext cx="8441459" cy="1510531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Клинико-лабораторные параметры диагностики врожденных вирусных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гепатитов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5" y="305377"/>
            <a:ext cx="41306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6211" y="377608"/>
            <a:ext cx="4421064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ÐÐ°ÑÑÐ¸Ð½ÐºÐ¸ Ð¿Ð¾ Ð·Ð°Ð¿ÑÐ¾ÑÑ Ð±ÐµÐ»ÑÐ¹ Ð»Ð¸ÑÑ ÑÐ¾ÑÐ¾"/>
          <p:cNvSpPr>
            <a:spLocks noChangeAspect="1" noChangeArrowheads="1"/>
          </p:cNvSpPr>
          <p:nvPr/>
        </p:nvSpPr>
        <p:spPr bwMode="auto">
          <a:xfrm>
            <a:off x="1115616" y="1571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±ÐµÐ»ÑÐ¹ Ð»Ð¸ÑÑ ÑÐ¾ÑÐ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ÐÐ°ÑÑÐ¸Ð½ÐºÐ¸ Ð¿Ð¾ Ð·Ð°Ð¿ÑÐ¾ÑÑ Ð±ÐµÐ»ÑÐ¹ Ð»Ð¸ÑÑ ÑÐ¾ÑÐ¾"/>
          <p:cNvSpPr>
            <a:spLocks noChangeAspect="1" noChangeArrowheads="1"/>
          </p:cNvSpPr>
          <p:nvPr/>
        </p:nvSpPr>
        <p:spPr bwMode="auto">
          <a:xfrm flipH="1" flipV="1">
            <a:off x="-162546" y="965351"/>
            <a:ext cx="1582961" cy="95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ÐÐ°ÑÑÐ¸Ð½ÐºÐ¸ Ð¿Ð¾ Ð·Ð°Ð¿ÑÐ¾ÑÑ Ð±ÐµÐ»ÑÐ¹ Ð»Ð¸ÑÑ ÑÐ¾ÑÐ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26" y="355224"/>
            <a:ext cx="1478214" cy="61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8034" y="5672894"/>
            <a:ext cx="8034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Д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alt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мед.н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.,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профессор А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нтонина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вановна </a:t>
            </a:r>
            <a:r>
              <a:rPr lang="ru-RU" alt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Бобровицкая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0"/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Д. </a:t>
            </a:r>
            <a:r>
              <a:rPr lang="ru-RU" alt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мед.н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.,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профессор Борис Алексеевич </a:t>
            </a:r>
            <a:r>
              <a:rPr lang="ru-RU" alt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Безкаравайный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0"/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Ассистент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кафедры пропедевтики педиатрии Л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юбовь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ндреевна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Захарова 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3606739"/>
            <a:ext cx="8791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ГОО </a:t>
            </a:r>
            <a:r>
              <a:rPr lang="ru-RU" dirty="0" err="1"/>
              <a:t>ВПО</a:t>
            </a:r>
            <a:r>
              <a:rPr lang="ru-RU" dirty="0"/>
              <a:t> «Донецкий национальный медицинский университет им. М. Горького»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229600" cy="633412"/>
          </a:xfrm>
        </p:spPr>
        <p:txBody>
          <a:bodyPr/>
          <a:lstStyle/>
          <a:p>
            <a:pPr eaLnBrk="1" hangingPunct="1"/>
            <a:r>
              <a:rPr lang="ru-RU" sz="2000" dirty="0" smtClean="0"/>
              <a:t>морфология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835025"/>
            <a:ext cx="8507412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2349500"/>
            <a:ext cx="6913563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108200"/>
            <a:ext cx="3671887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467544" y="99013"/>
            <a:ext cx="8229600" cy="490537"/>
          </a:xfrm>
        </p:spPr>
        <p:txBody>
          <a:bodyPr/>
          <a:lstStyle/>
          <a:p>
            <a:pPr eaLnBrk="1" hangingPunct="1"/>
            <a:r>
              <a:rPr lang="ru-RU" sz="2000" dirty="0" smtClean="0"/>
              <a:t>клиника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692696"/>
            <a:ext cx="74310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6087" y="3068960"/>
            <a:ext cx="3167914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745" y="2996952"/>
            <a:ext cx="544053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3412"/>
          </a:xfrm>
        </p:spPr>
        <p:txBody>
          <a:bodyPr/>
          <a:lstStyle/>
          <a:p>
            <a:pPr eaLnBrk="1" hangingPunct="1"/>
            <a:r>
              <a:rPr lang="ru-RU" sz="2000" b="1" dirty="0" smtClean="0"/>
              <a:t>клиника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446" y="764704"/>
            <a:ext cx="835342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53066"/>
            <a:ext cx="4787900" cy="335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3253067"/>
            <a:ext cx="3960812" cy="341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73968" y="216562"/>
            <a:ext cx="8229600" cy="561975"/>
          </a:xfrm>
        </p:spPr>
        <p:txBody>
          <a:bodyPr/>
          <a:lstStyle/>
          <a:p>
            <a:pPr eaLnBrk="1" hangingPunct="1"/>
            <a:r>
              <a:rPr lang="ru-RU" sz="2000" dirty="0" smtClean="0"/>
              <a:t>морфология</a:t>
            </a:r>
          </a:p>
        </p:txBody>
      </p:sp>
      <p:sp>
        <p:nvSpPr>
          <p:cNvPr id="27650" name="Объект 2"/>
          <p:cNvSpPr>
            <a:spLocks noGrp="1"/>
          </p:cNvSpPr>
          <p:nvPr>
            <p:ph idx="1"/>
          </p:nvPr>
        </p:nvSpPr>
        <p:spPr>
          <a:xfrm>
            <a:off x="250825" y="2708275"/>
            <a:ext cx="8435975" cy="396081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4" y="849973"/>
            <a:ext cx="8569647" cy="178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36838"/>
            <a:ext cx="914400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74662" y="57149"/>
            <a:ext cx="8229600" cy="777875"/>
          </a:xfrm>
        </p:spPr>
        <p:txBody>
          <a:bodyPr/>
          <a:lstStyle/>
          <a:p>
            <a:pPr eaLnBrk="1" hangingPunct="1"/>
            <a:r>
              <a:rPr lang="ru-RU" sz="2000" dirty="0" smtClean="0"/>
              <a:t>вывод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835024"/>
            <a:ext cx="8532564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492896"/>
            <a:ext cx="8677275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513565" y="116632"/>
            <a:ext cx="8229600" cy="633412"/>
          </a:xfrm>
        </p:spPr>
        <p:txBody>
          <a:bodyPr/>
          <a:lstStyle/>
          <a:p>
            <a:pPr eaLnBrk="1" hangingPunct="1"/>
            <a:r>
              <a:rPr lang="ru-RU" sz="2000" b="1" dirty="0" smtClean="0"/>
              <a:t>лечение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959" y="836712"/>
            <a:ext cx="85328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432594" y="130175"/>
            <a:ext cx="8229600" cy="561975"/>
          </a:xfrm>
        </p:spPr>
        <p:txBody>
          <a:bodyPr/>
          <a:lstStyle/>
          <a:p>
            <a:pPr eaLnBrk="1" hangingPunct="1"/>
            <a:r>
              <a:rPr lang="ru-RU" sz="2000" dirty="0" smtClean="0"/>
              <a:t>профилактика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764705"/>
            <a:ext cx="871296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7813" y="3429000"/>
            <a:ext cx="3625850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47595" y="3767137"/>
            <a:ext cx="2293937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89363"/>
            <a:ext cx="313213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ъект 2"/>
          <p:cNvSpPr>
            <a:spLocks noGrp="1"/>
          </p:cNvSpPr>
          <p:nvPr>
            <p:ph idx="1"/>
          </p:nvPr>
        </p:nvSpPr>
        <p:spPr>
          <a:xfrm>
            <a:off x="1739106" y="5229200"/>
            <a:ext cx="6119813" cy="6810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b="1" dirty="0" smtClean="0"/>
              <a:t>БЛАГОДАРИМ ЗА ВНИМАНИЕ !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8225" y="1268760"/>
            <a:ext cx="471646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1268760"/>
            <a:ext cx="342106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554038" y="216406"/>
            <a:ext cx="8229600" cy="633412"/>
          </a:xfrm>
        </p:spPr>
        <p:txBody>
          <a:bodyPr/>
          <a:lstStyle/>
          <a:p>
            <a:pPr eaLnBrk="1" hangingPunct="1"/>
            <a:r>
              <a:rPr lang="ru-RU" sz="2000" b="1" dirty="0" smtClean="0"/>
              <a:t>Врожденные гепатиты</a:t>
            </a:r>
          </a:p>
        </p:txBody>
      </p:sp>
      <p:sp>
        <p:nvSpPr>
          <p:cNvPr id="15362" name="Объект 2"/>
          <p:cNvSpPr>
            <a:spLocks noGrp="1"/>
          </p:cNvSpPr>
          <p:nvPr>
            <p:ph idx="1"/>
          </p:nvPr>
        </p:nvSpPr>
        <p:spPr>
          <a:xfrm>
            <a:off x="358775" y="4186238"/>
            <a:ext cx="8328025" cy="193992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2205038"/>
            <a:ext cx="8424863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038" y="849818"/>
            <a:ext cx="824388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552612" y="0"/>
            <a:ext cx="8229600" cy="647700"/>
          </a:xfrm>
        </p:spPr>
        <p:txBody>
          <a:bodyPr/>
          <a:lstStyle/>
          <a:p>
            <a:pPr eaLnBrk="1" hangingPunct="1"/>
            <a:r>
              <a:rPr lang="ru-RU" sz="2000" b="1" dirty="0" smtClean="0"/>
              <a:t>определение</a:t>
            </a:r>
          </a:p>
        </p:txBody>
      </p:sp>
      <p:sp>
        <p:nvSpPr>
          <p:cNvPr id="16386" name="Объект 2"/>
          <p:cNvSpPr>
            <a:spLocks noGrp="1"/>
          </p:cNvSpPr>
          <p:nvPr>
            <p:ph idx="1"/>
          </p:nvPr>
        </p:nvSpPr>
        <p:spPr>
          <a:xfrm>
            <a:off x="468313" y="3284538"/>
            <a:ext cx="8218487" cy="3457575"/>
          </a:xfrm>
        </p:spPr>
        <p:txBody>
          <a:bodyPr/>
          <a:lstStyle/>
          <a:p>
            <a:pPr eaLnBrk="1" hangingPunct="1"/>
            <a:endParaRPr lang="ru-RU" sz="2800" smtClean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2708275"/>
            <a:ext cx="360045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708275"/>
            <a:ext cx="5040312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612" y="694632"/>
            <a:ext cx="8832055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2852936"/>
            <a:ext cx="1535572" cy="609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ru-RU" sz="2000" b="1" smtClean="0"/>
              <a:t>этиология</a:t>
            </a:r>
          </a:p>
        </p:txBody>
      </p:sp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3284538"/>
            <a:ext cx="35147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284538"/>
            <a:ext cx="4752975" cy="33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981075"/>
            <a:ext cx="87709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554831" y="88107"/>
            <a:ext cx="8229600" cy="633412"/>
          </a:xfrm>
        </p:spPr>
        <p:txBody>
          <a:bodyPr/>
          <a:lstStyle/>
          <a:p>
            <a:pPr eaLnBrk="1" hangingPunct="1"/>
            <a:r>
              <a:rPr lang="ru-RU" sz="2000" b="1" smtClean="0"/>
              <a:t>патогенез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84538"/>
            <a:ext cx="4787900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284538"/>
            <a:ext cx="4176713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9568" y="836613"/>
            <a:ext cx="842486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500062" y="-11112"/>
            <a:ext cx="8229600" cy="766762"/>
          </a:xfrm>
        </p:spPr>
        <p:txBody>
          <a:bodyPr/>
          <a:lstStyle/>
          <a:p>
            <a:pPr eaLnBrk="1" hangingPunct="1"/>
            <a:r>
              <a:rPr lang="ru-RU" sz="2000" b="1" dirty="0" smtClean="0"/>
              <a:t>патогенез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037" y="819150"/>
            <a:ext cx="8175625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27" y="3652695"/>
            <a:ext cx="33845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912" y="2996952"/>
            <a:ext cx="3311525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5825" y="4048125"/>
            <a:ext cx="190817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401637" y="316707"/>
            <a:ext cx="8229600" cy="561975"/>
          </a:xfrm>
        </p:spPr>
        <p:txBody>
          <a:bodyPr/>
          <a:lstStyle/>
          <a:p>
            <a:pPr eaLnBrk="1" hangingPunct="1"/>
            <a:r>
              <a:rPr lang="ru-RU" sz="2000" b="1" dirty="0" smtClean="0"/>
              <a:t>патогенез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1161402"/>
            <a:ext cx="87852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068638"/>
            <a:ext cx="473710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76850" y="2924175"/>
            <a:ext cx="3632200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493712" y="99879"/>
            <a:ext cx="8229600" cy="633412"/>
          </a:xfrm>
        </p:spPr>
        <p:txBody>
          <a:bodyPr/>
          <a:lstStyle/>
          <a:p>
            <a:pPr eaLnBrk="1" hangingPunct="1"/>
            <a:r>
              <a:rPr lang="ru-RU" sz="2000" dirty="0" smtClean="0"/>
              <a:t>Варианты НВ-инфекции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519" y="733291"/>
            <a:ext cx="8569325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49500"/>
            <a:ext cx="914400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468491" y="46037"/>
            <a:ext cx="8229600" cy="633412"/>
          </a:xfrm>
        </p:spPr>
        <p:txBody>
          <a:bodyPr/>
          <a:lstStyle/>
          <a:p>
            <a:pPr eaLnBrk="1" hangingPunct="1"/>
            <a:r>
              <a:rPr lang="ru-RU" sz="2000" dirty="0" smtClean="0"/>
              <a:t>вариант</a:t>
            </a:r>
          </a:p>
        </p:txBody>
      </p:sp>
      <p:sp>
        <p:nvSpPr>
          <p:cNvPr id="23554" name="Объект 2"/>
          <p:cNvSpPr>
            <a:spLocks noGrp="1"/>
          </p:cNvSpPr>
          <p:nvPr>
            <p:ph idx="1"/>
          </p:nvPr>
        </p:nvSpPr>
        <p:spPr>
          <a:xfrm>
            <a:off x="468313" y="3500438"/>
            <a:ext cx="8218487" cy="26257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679449"/>
            <a:ext cx="82089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65400"/>
            <a:ext cx="91440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2168</TotalTime>
  <Words>65</Words>
  <Application>Microsoft Office PowerPoint</Application>
  <PresentationFormat>Экран (4:3)</PresentationFormat>
  <Paragraphs>23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Клинико-лабораторные параметры диагностики врожденных вирусных гепатитов</vt:lpstr>
      <vt:lpstr>Врожденные гепатиты</vt:lpstr>
      <vt:lpstr>определение</vt:lpstr>
      <vt:lpstr>этиология</vt:lpstr>
      <vt:lpstr>патогенез</vt:lpstr>
      <vt:lpstr>патогенез</vt:lpstr>
      <vt:lpstr>патогенез</vt:lpstr>
      <vt:lpstr>Варианты НВ-инфекции</vt:lpstr>
      <vt:lpstr>вариант</vt:lpstr>
      <vt:lpstr>морфология</vt:lpstr>
      <vt:lpstr>клиника</vt:lpstr>
      <vt:lpstr>клиника</vt:lpstr>
      <vt:lpstr>морфология</vt:lpstr>
      <vt:lpstr>вывод</vt:lpstr>
      <vt:lpstr>лечение</vt:lpstr>
      <vt:lpstr>профилактика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Антонина Ивановна</dc:creator>
  <cp:lastModifiedBy>АИ</cp:lastModifiedBy>
  <cp:revision>192</cp:revision>
  <dcterms:created xsi:type="dcterms:W3CDTF">2017-05-08T07:49:12Z</dcterms:created>
  <dcterms:modified xsi:type="dcterms:W3CDTF">2020-09-30T08:22:44Z</dcterms:modified>
</cp:coreProperties>
</file>