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5" r:id="rId3"/>
    <p:sldId id="269" r:id="rId4"/>
    <p:sldId id="266" r:id="rId5"/>
    <p:sldId id="267" r:id="rId6"/>
    <p:sldId id="268" r:id="rId7"/>
    <p:sldId id="270" r:id="rId8"/>
    <p:sldId id="277" r:id="rId9"/>
    <p:sldId id="278" r:id="rId10"/>
    <p:sldId id="279" r:id="rId11"/>
    <p:sldId id="284" r:id="rId12"/>
    <p:sldId id="285" r:id="rId13"/>
    <p:sldId id="287" r:id="rId14"/>
    <p:sldId id="304" r:id="rId15"/>
    <p:sldId id="305" r:id="rId16"/>
    <p:sldId id="306" r:id="rId17"/>
    <p:sldId id="307" r:id="rId18"/>
    <p:sldId id="308" r:id="rId19"/>
    <p:sldId id="311" r:id="rId20"/>
    <p:sldId id="312" r:id="rId21"/>
    <p:sldId id="315" r:id="rId22"/>
    <p:sldId id="316" r:id="rId23"/>
    <p:sldId id="319" r:id="rId24"/>
    <p:sldId id="321" r:id="rId25"/>
    <p:sldId id="32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0-751D-4EFF-8354-719E781BE1A2}"/>
              </c:ext>
            </c:extLst>
          </c:dPt>
          <c:cat>
            <c:strRef>
              <c:f>Лист1!$A$2:$A$7</c:f>
              <c:strCache>
                <c:ptCount val="6"/>
                <c:pt idx="0">
                  <c:v>разрыв подколенной артерии</c:v>
                </c:pt>
                <c:pt idx="1">
                  <c:v>тромбоз бедренной и подколенной артерии</c:v>
                </c:pt>
                <c:pt idx="2">
                  <c:v>эмболия подколенной артерии</c:v>
                </c:pt>
                <c:pt idx="3">
                  <c:v>ранение подколенной артерии</c:v>
                </c:pt>
                <c:pt idx="4">
                  <c:v>ранение бедренной аритерии</c:v>
                </c:pt>
                <c:pt idx="5">
                  <c:v>циркулярные ожоги голени(III,IV), МВТ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4.2000000000000003E-2</c:v>
                </c:pt>
                <c:pt idx="1">
                  <c:v>0.16700000000000001</c:v>
                </c:pt>
                <c:pt idx="2">
                  <c:v>4.2000000000000003E-2</c:v>
                </c:pt>
                <c:pt idx="3">
                  <c:v>0.125</c:v>
                </c:pt>
                <c:pt idx="4">
                  <c:v>4.2000000000000003E-2</c:v>
                </c:pt>
                <c:pt idx="5" formatCode="0%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D-4EFF-8354-719E781BE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87950811704097"/>
          <c:y val="7.5703169262432507E-2"/>
          <c:w val="0.36912049188295909"/>
          <c:h val="0.84565680391272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58AE4-E6C8-48DA-8410-2314A508EFD7}" type="doc">
      <dgm:prSet loTypeId="urn:microsoft.com/office/officeart/2005/8/layout/pyramid1" loCatId="pyramid" qsTypeId="urn:microsoft.com/office/officeart/2005/8/quickstyle/simple1#3" qsCatId="simple" csTypeId="urn:microsoft.com/office/officeart/2005/8/colors/accent1_2#3" csCatId="accent1" phldr="1"/>
      <dgm:spPr/>
    </dgm:pt>
    <dgm:pt modelId="{66AAB7C3-E84A-4667-A284-ED002F99CF46}">
      <dgm:prSet phldrT="[Текст]" custT="1"/>
      <dgm:spPr/>
      <dgm:t>
        <a:bodyPr anchor="b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Фаза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воспаления </a:t>
          </a:r>
          <a:r>
            <a:rPr lang="ru-RU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длительность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4-5 суток</a:t>
          </a:r>
          <a:endParaRPr lang="ru-RU" sz="18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8EB74-2B48-4308-96FD-101026FD0B64}" type="parTrans" cxnId="{491B482A-272F-4360-90D6-0F278732BB76}">
      <dgm:prSet/>
      <dgm:spPr/>
      <dgm:t>
        <a:bodyPr/>
        <a:lstStyle/>
        <a:p>
          <a:endParaRPr lang="ru-RU"/>
        </a:p>
      </dgm:t>
    </dgm:pt>
    <dgm:pt modelId="{56DA71B4-407B-4EA3-9B56-49725E19CB6A}" type="sibTrans" cxnId="{491B482A-272F-4360-90D6-0F278732BB76}">
      <dgm:prSet/>
      <dgm:spPr/>
      <dgm:t>
        <a:bodyPr/>
        <a:lstStyle/>
        <a:p>
          <a:endParaRPr lang="ru-RU"/>
        </a:p>
      </dgm:t>
    </dgm:pt>
    <dgm:pt modelId="{728D465C-B731-4C3F-9521-8A1A29776F2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Фаза пролиферации </a:t>
          </a:r>
          <a:r>
            <a:rPr lang="ru-RU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длительность 2-4 недели</a:t>
          </a:r>
          <a:endParaRPr lang="ru-RU" sz="20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738C1-7A72-4BB8-A096-7999EECEF07B}" type="parTrans" cxnId="{A6726358-01CE-40C1-B959-AE7013E1FB74}">
      <dgm:prSet/>
      <dgm:spPr/>
      <dgm:t>
        <a:bodyPr/>
        <a:lstStyle/>
        <a:p>
          <a:endParaRPr lang="ru-RU"/>
        </a:p>
      </dgm:t>
    </dgm:pt>
    <dgm:pt modelId="{84F337FE-37FF-4AE2-BD72-21A375DB89C5}" type="sibTrans" cxnId="{A6726358-01CE-40C1-B959-AE7013E1FB74}">
      <dgm:prSet/>
      <dgm:spPr/>
      <dgm:t>
        <a:bodyPr/>
        <a:lstStyle/>
        <a:p>
          <a:endParaRPr lang="ru-RU"/>
        </a:p>
      </dgm:t>
    </dgm:pt>
    <dgm:pt modelId="{7A63A0FC-7133-42BF-9615-D70D89889C4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Фаза реорганизации рубца и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эпителизации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длительность от нескольких месяцев до года</a:t>
          </a:r>
          <a:endParaRPr lang="ru-RU" sz="20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A6C4B-9F05-49D1-9DCF-2CD8F7DBE8BC}" type="parTrans" cxnId="{3BBB67B8-1813-473B-922A-951F0A2A34E5}">
      <dgm:prSet/>
      <dgm:spPr/>
      <dgm:t>
        <a:bodyPr/>
        <a:lstStyle/>
        <a:p>
          <a:endParaRPr lang="ru-RU"/>
        </a:p>
      </dgm:t>
    </dgm:pt>
    <dgm:pt modelId="{7FC134BD-C336-438C-9525-06C49A53577D}" type="sibTrans" cxnId="{3BBB67B8-1813-473B-922A-951F0A2A34E5}">
      <dgm:prSet/>
      <dgm:spPr/>
      <dgm:t>
        <a:bodyPr/>
        <a:lstStyle/>
        <a:p>
          <a:endParaRPr lang="ru-RU"/>
        </a:p>
      </dgm:t>
    </dgm:pt>
    <dgm:pt modelId="{FE7F6AEB-B09C-4E73-B14C-DE1D629BE1EC}" type="pres">
      <dgm:prSet presAssocID="{A4D58AE4-E6C8-48DA-8410-2314A508EFD7}" presName="Name0" presStyleCnt="0">
        <dgm:presLayoutVars>
          <dgm:dir/>
          <dgm:animLvl val="lvl"/>
          <dgm:resizeHandles val="exact"/>
        </dgm:presLayoutVars>
      </dgm:prSet>
      <dgm:spPr/>
    </dgm:pt>
    <dgm:pt modelId="{B165C94E-C8EA-442C-950F-11B13CFF2021}" type="pres">
      <dgm:prSet presAssocID="{66AAB7C3-E84A-4667-A284-ED002F99CF46}" presName="Name8" presStyleCnt="0"/>
      <dgm:spPr/>
    </dgm:pt>
    <dgm:pt modelId="{4A0EFDE7-0AB4-4B1B-B53B-ED937BD6D186}" type="pres">
      <dgm:prSet presAssocID="{66AAB7C3-E84A-4667-A284-ED002F99CF46}" presName="level" presStyleLbl="node1" presStyleIdx="0" presStyleCnt="3" custLinFactNeighborY="-27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41F71-F6DC-4335-91F3-DD31824FE899}" type="pres">
      <dgm:prSet presAssocID="{66AAB7C3-E84A-4667-A284-ED002F99CF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89D32-EAD9-40F4-86A6-9E7F7F9C8EF8}" type="pres">
      <dgm:prSet presAssocID="{728D465C-B731-4C3F-9521-8A1A29776F2A}" presName="Name8" presStyleCnt="0"/>
      <dgm:spPr/>
    </dgm:pt>
    <dgm:pt modelId="{45CAA5A9-6B37-4EEB-9852-B6E9D3394C90}" type="pres">
      <dgm:prSet presAssocID="{728D465C-B731-4C3F-9521-8A1A29776F2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F158A-1222-43BF-810E-7BE835902CC6}" type="pres">
      <dgm:prSet presAssocID="{728D465C-B731-4C3F-9521-8A1A29776F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A4AD3-F6B7-4E48-AA03-F51D02E93960}" type="pres">
      <dgm:prSet presAssocID="{7A63A0FC-7133-42BF-9615-D70D89889C4E}" presName="Name8" presStyleCnt="0"/>
      <dgm:spPr/>
    </dgm:pt>
    <dgm:pt modelId="{E4D4E5F8-6FA4-4361-98A1-E2D3E6B21787}" type="pres">
      <dgm:prSet presAssocID="{7A63A0FC-7133-42BF-9615-D70D89889C4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0CE3-4EAA-4DBD-9D9F-F747DE5E423D}" type="pres">
      <dgm:prSet presAssocID="{7A63A0FC-7133-42BF-9615-D70D89889C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CC5B4-FB35-4676-98D1-AB77F1B6652C}" type="presOf" srcId="{7A63A0FC-7133-42BF-9615-D70D89889C4E}" destId="{E4D4E5F8-6FA4-4361-98A1-E2D3E6B21787}" srcOrd="0" destOrd="0" presId="urn:microsoft.com/office/officeart/2005/8/layout/pyramid1"/>
    <dgm:cxn modelId="{5AEF6A98-12A0-423E-91AF-C37D30ED6D80}" type="presOf" srcId="{7A63A0FC-7133-42BF-9615-D70D89889C4E}" destId="{22B00CE3-4EAA-4DBD-9D9F-F747DE5E423D}" srcOrd="1" destOrd="0" presId="urn:microsoft.com/office/officeart/2005/8/layout/pyramid1"/>
    <dgm:cxn modelId="{A6726358-01CE-40C1-B959-AE7013E1FB74}" srcId="{A4D58AE4-E6C8-48DA-8410-2314A508EFD7}" destId="{728D465C-B731-4C3F-9521-8A1A29776F2A}" srcOrd="1" destOrd="0" parTransId="{69D738C1-7A72-4BB8-A096-7999EECEF07B}" sibTransId="{84F337FE-37FF-4AE2-BD72-21A375DB89C5}"/>
    <dgm:cxn modelId="{8F6D3051-FED3-4A41-AB84-096619D17866}" type="presOf" srcId="{728D465C-B731-4C3F-9521-8A1A29776F2A}" destId="{45CAA5A9-6B37-4EEB-9852-B6E9D3394C90}" srcOrd="0" destOrd="0" presId="urn:microsoft.com/office/officeart/2005/8/layout/pyramid1"/>
    <dgm:cxn modelId="{79BF4608-C300-4840-B6DF-7AC75D9D59D8}" type="presOf" srcId="{66AAB7C3-E84A-4667-A284-ED002F99CF46}" destId="{4A0EFDE7-0AB4-4B1B-B53B-ED937BD6D186}" srcOrd="0" destOrd="0" presId="urn:microsoft.com/office/officeart/2005/8/layout/pyramid1"/>
    <dgm:cxn modelId="{491B482A-272F-4360-90D6-0F278732BB76}" srcId="{A4D58AE4-E6C8-48DA-8410-2314A508EFD7}" destId="{66AAB7C3-E84A-4667-A284-ED002F99CF46}" srcOrd="0" destOrd="0" parTransId="{54F8EB74-2B48-4308-96FD-101026FD0B64}" sibTransId="{56DA71B4-407B-4EA3-9B56-49725E19CB6A}"/>
    <dgm:cxn modelId="{B6B0E21D-D00F-45E4-B09C-518CFD397F3C}" type="presOf" srcId="{A4D58AE4-E6C8-48DA-8410-2314A508EFD7}" destId="{FE7F6AEB-B09C-4E73-B14C-DE1D629BE1EC}" srcOrd="0" destOrd="0" presId="urn:microsoft.com/office/officeart/2005/8/layout/pyramid1"/>
    <dgm:cxn modelId="{91941883-3B60-4324-B9E0-C068BFEE1A63}" type="presOf" srcId="{66AAB7C3-E84A-4667-A284-ED002F99CF46}" destId="{2AF41F71-F6DC-4335-91F3-DD31824FE899}" srcOrd="1" destOrd="0" presId="urn:microsoft.com/office/officeart/2005/8/layout/pyramid1"/>
    <dgm:cxn modelId="{3BBB67B8-1813-473B-922A-951F0A2A34E5}" srcId="{A4D58AE4-E6C8-48DA-8410-2314A508EFD7}" destId="{7A63A0FC-7133-42BF-9615-D70D89889C4E}" srcOrd="2" destOrd="0" parTransId="{834A6C4B-9F05-49D1-9DCF-2CD8F7DBE8BC}" sibTransId="{7FC134BD-C336-438C-9525-06C49A53577D}"/>
    <dgm:cxn modelId="{30298DF3-5502-4C91-821E-CACCA9C9E594}" type="presOf" srcId="{728D465C-B731-4C3F-9521-8A1A29776F2A}" destId="{B7CF158A-1222-43BF-810E-7BE835902CC6}" srcOrd="1" destOrd="0" presId="urn:microsoft.com/office/officeart/2005/8/layout/pyramid1"/>
    <dgm:cxn modelId="{75842F60-9976-49E8-B757-612F44BE4F9F}" type="presParOf" srcId="{FE7F6AEB-B09C-4E73-B14C-DE1D629BE1EC}" destId="{B165C94E-C8EA-442C-950F-11B13CFF2021}" srcOrd="0" destOrd="0" presId="urn:microsoft.com/office/officeart/2005/8/layout/pyramid1"/>
    <dgm:cxn modelId="{9A857EF0-5F05-4893-9E94-FD390E613D03}" type="presParOf" srcId="{B165C94E-C8EA-442C-950F-11B13CFF2021}" destId="{4A0EFDE7-0AB4-4B1B-B53B-ED937BD6D186}" srcOrd="0" destOrd="0" presId="urn:microsoft.com/office/officeart/2005/8/layout/pyramid1"/>
    <dgm:cxn modelId="{11723A48-08BC-4F95-9467-1B2CEE55D317}" type="presParOf" srcId="{B165C94E-C8EA-442C-950F-11B13CFF2021}" destId="{2AF41F71-F6DC-4335-91F3-DD31824FE899}" srcOrd="1" destOrd="0" presId="urn:microsoft.com/office/officeart/2005/8/layout/pyramid1"/>
    <dgm:cxn modelId="{AE5FFACE-7BA6-4477-92CC-1A7D9F6C846D}" type="presParOf" srcId="{FE7F6AEB-B09C-4E73-B14C-DE1D629BE1EC}" destId="{6AD89D32-EAD9-40F4-86A6-9E7F7F9C8EF8}" srcOrd="1" destOrd="0" presId="urn:microsoft.com/office/officeart/2005/8/layout/pyramid1"/>
    <dgm:cxn modelId="{AC4E79E9-52D5-4AA2-9284-5498F7806F40}" type="presParOf" srcId="{6AD89D32-EAD9-40F4-86A6-9E7F7F9C8EF8}" destId="{45CAA5A9-6B37-4EEB-9852-B6E9D3394C90}" srcOrd="0" destOrd="0" presId="urn:microsoft.com/office/officeart/2005/8/layout/pyramid1"/>
    <dgm:cxn modelId="{72974772-F100-4747-AEF7-06EE19C74CC9}" type="presParOf" srcId="{6AD89D32-EAD9-40F4-86A6-9E7F7F9C8EF8}" destId="{B7CF158A-1222-43BF-810E-7BE835902CC6}" srcOrd="1" destOrd="0" presId="urn:microsoft.com/office/officeart/2005/8/layout/pyramid1"/>
    <dgm:cxn modelId="{2CA0EA86-9A07-4188-88A3-F10EE6BAB045}" type="presParOf" srcId="{FE7F6AEB-B09C-4E73-B14C-DE1D629BE1EC}" destId="{A5CA4AD3-F6B7-4E48-AA03-F51D02E93960}" srcOrd="2" destOrd="0" presId="urn:microsoft.com/office/officeart/2005/8/layout/pyramid1"/>
    <dgm:cxn modelId="{2F0B4B8D-CDE9-48B2-82E7-484FC29C3FBD}" type="presParOf" srcId="{A5CA4AD3-F6B7-4E48-AA03-F51D02E93960}" destId="{E4D4E5F8-6FA4-4361-98A1-E2D3E6B21787}" srcOrd="0" destOrd="0" presId="urn:microsoft.com/office/officeart/2005/8/layout/pyramid1"/>
    <dgm:cxn modelId="{9175750B-7215-438C-A856-8454A2C4BAB9}" type="presParOf" srcId="{A5CA4AD3-F6B7-4E48-AA03-F51D02E93960}" destId="{22B00CE3-4EAA-4DBD-9D9F-F747DE5E42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3898E-840E-4668-A003-7388F4433A7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97497E9-B77D-4018-8109-A1F4539232C2}">
      <dgm:prSet phldrT="[Текст]"/>
      <dgm:spPr/>
      <dgm:t>
        <a:bodyPr/>
        <a:lstStyle/>
        <a:p>
          <a:r>
            <a:rPr lang="en-US" dirty="0" smtClean="0"/>
            <a:t>I</a:t>
          </a:r>
          <a:endParaRPr lang="ru-RU" dirty="0"/>
        </a:p>
      </dgm:t>
    </dgm:pt>
    <dgm:pt modelId="{3EA593F1-E506-4C47-BD9B-EA19A42D25E9}" type="parTrans" cxnId="{1279698B-6062-4666-B95E-1038938589AA}">
      <dgm:prSet/>
      <dgm:spPr/>
      <dgm:t>
        <a:bodyPr/>
        <a:lstStyle/>
        <a:p>
          <a:endParaRPr lang="ru-RU"/>
        </a:p>
      </dgm:t>
    </dgm:pt>
    <dgm:pt modelId="{7E9A72D0-0620-4BD0-985A-743F32639A75}" type="sibTrans" cxnId="{1279698B-6062-4666-B95E-1038938589AA}">
      <dgm:prSet/>
      <dgm:spPr/>
      <dgm:t>
        <a:bodyPr/>
        <a:lstStyle/>
        <a:p>
          <a:endParaRPr lang="ru-RU"/>
        </a:p>
      </dgm:t>
    </dgm:pt>
    <dgm:pt modelId="{0FA36015-7145-4D8F-9358-82682D54CE5F}">
      <dgm:prSet phldrT="[Текст]"/>
      <dgm:spPr/>
      <dgm:t>
        <a:bodyPr/>
        <a:lstStyle/>
        <a:p>
          <a:r>
            <a:rPr lang="en-US" dirty="0" smtClean="0"/>
            <a:t>II</a:t>
          </a:r>
          <a:endParaRPr lang="ru-RU" dirty="0"/>
        </a:p>
      </dgm:t>
    </dgm:pt>
    <dgm:pt modelId="{507C504A-1CCC-4FA6-967C-7BB581408867}" type="parTrans" cxnId="{0AB14271-D6FD-4C08-BFFF-FCBF2E6997D1}">
      <dgm:prSet/>
      <dgm:spPr/>
      <dgm:t>
        <a:bodyPr/>
        <a:lstStyle/>
        <a:p>
          <a:endParaRPr lang="ru-RU"/>
        </a:p>
      </dgm:t>
    </dgm:pt>
    <dgm:pt modelId="{65E739D7-AC81-4A14-9018-C4B601A72F65}" type="sibTrans" cxnId="{0AB14271-D6FD-4C08-BFFF-FCBF2E6997D1}">
      <dgm:prSet/>
      <dgm:spPr/>
      <dgm:t>
        <a:bodyPr/>
        <a:lstStyle/>
        <a:p>
          <a:endParaRPr lang="ru-RU"/>
        </a:p>
      </dgm:t>
    </dgm:pt>
    <dgm:pt modelId="{BA2D0EF4-C91E-4317-84F1-D2074035A03C}">
      <dgm:prSet phldrT="[Текст]"/>
      <dgm:spPr/>
      <dgm:t>
        <a:bodyPr/>
        <a:lstStyle/>
        <a:p>
          <a:r>
            <a:rPr lang="en-US" dirty="0" smtClean="0"/>
            <a:t>III</a:t>
          </a:r>
          <a:endParaRPr lang="ru-RU" dirty="0"/>
        </a:p>
      </dgm:t>
    </dgm:pt>
    <dgm:pt modelId="{91FDD6AC-E01E-47B0-A80C-559BE241E9E7}" type="parTrans" cxnId="{EFB1004B-5223-463A-B300-FB563E3E1CCE}">
      <dgm:prSet/>
      <dgm:spPr/>
      <dgm:t>
        <a:bodyPr/>
        <a:lstStyle/>
        <a:p>
          <a:endParaRPr lang="ru-RU"/>
        </a:p>
      </dgm:t>
    </dgm:pt>
    <dgm:pt modelId="{E0D99FCF-5829-46C6-A21E-9F2BE15A8AB2}" type="sibTrans" cxnId="{EFB1004B-5223-463A-B300-FB563E3E1CCE}">
      <dgm:prSet/>
      <dgm:spPr/>
      <dgm:t>
        <a:bodyPr/>
        <a:lstStyle/>
        <a:p>
          <a:endParaRPr lang="ru-RU"/>
        </a:p>
      </dgm:t>
    </dgm:pt>
    <dgm:pt modelId="{9F735189-6672-45A1-87E6-8D2B1B36BCAB}">
      <dgm:prSet phldrT="[Текст]"/>
      <dgm:spPr/>
      <dgm:t>
        <a:bodyPr/>
        <a:lstStyle/>
        <a:p>
          <a:r>
            <a:rPr lang="en-US" dirty="0" smtClean="0"/>
            <a:t>IV</a:t>
          </a:r>
          <a:endParaRPr lang="ru-RU" dirty="0"/>
        </a:p>
      </dgm:t>
    </dgm:pt>
    <dgm:pt modelId="{2521EADA-8930-4BFB-9A8D-B915F7127668}" type="parTrans" cxnId="{D3D1713E-3D00-4478-A232-501082BC44D8}">
      <dgm:prSet/>
      <dgm:spPr/>
      <dgm:t>
        <a:bodyPr/>
        <a:lstStyle/>
        <a:p>
          <a:endParaRPr lang="ru-RU"/>
        </a:p>
      </dgm:t>
    </dgm:pt>
    <dgm:pt modelId="{00C2E0B7-84A0-41BA-92CC-AE8E71A70802}" type="sibTrans" cxnId="{D3D1713E-3D00-4478-A232-501082BC44D8}">
      <dgm:prSet/>
      <dgm:spPr/>
      <dgm:t>
        <a:bodyPr/>
        <a:lstStyle/>
        <a:p>
          <a:endParaRPr lang="ru-RU"/>
        </a:p>
      </dgm:t>
    </dgm:pt>
    <dgm:pt modelId="{3C5E57D2-0412-4C76-A522-4EF25DFBD4CB}" type="pres">
      <dgm:prSet presAssocID="{AFC3898E-840E-4668-A003-7388F4433A77}" presName="compositeShape" presStyleCnt="0">
        <dgm:presLayoutVars>
          <dgm:dir/>
          <dgm:resizeHandles/>
        </dgm:presLayoutVars>
      </dgm:prSet>
      <dgm:spPr/>
    </dgm:pt>
    <dgm:pt modelId="{3F09C10B-9D5E-4544-B3D8-184673C3C729}" type="pres">
      <dgm:prSet presAssocID="{AFC3898E-840E-4668-A003-7388F4433A77}" presName="pyramid" presStyleLbl="node1" presStyleIdx="0" presStyleCnt="1"/>
      <dgm:spPr/>
    </dgm:pt>
    <dgm:pt modelId="{15DB72CF-A8C8-4F3E-873B-820036358B48}" type="pres">
      <dgm:prSet presAssocID="{AFC3898E-840E-4668-A003-7388F4433A77}" presName="theList" presStyleCnt="0"/>
      <dgm:spPr/>
    </dgm:pt>
    <dgm:pt modelId="{E8AFCF0D-8A86-4250-90D3-3F5CD068983E}" type="pres">
      <dgm:prSet presAssocID="{497497E9-B77D-4018-8109-A1F4539232C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99311-B371-479C-BC48-64F43F9D030F}" type="pres">
      <dgm:prSet presAssocID="{497497E9-B77D-4018-8109-A1F4539232C2}" presName="aSpace" presStyleCnt="0"/>
      <dgm:spPr/>
    </dgm:pt>
    <dgm:pt modelId="{0E5A978D-311F-49FE-8A9C-3AA38B435C9E}" type="pres">
      <dgm:prSet presAssocID="{0FA36015-7145-4D8F-9358-82682D54CE5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34822-503C-45C5-8772-4AED17561886}" type="pres">
      <dgm:prSet presAssocID="{0FA36015-7145-4D8F-9358-82682D54CE5F}" presName="aSpace" presStyleCnt="0"/>
      <dgm:spPr/>
    </dgm:pt>
    <dgm:pt modelId="{01D5E010-28F5-42CE-A0A4-406AD8BC3161}" type="pres">
      <dgm:prSet presAssocID="{BA2D0EF4-C91E-4317-84F1-D2074035A03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79E7F-F102-4491-BB75-E23DE9040015}" type="pres">
      <dgm:prSet presAssocID="{BA2D0EF4-C91E-4317-84F1-D2074035A03C}" presName="aSpace" presStyleCnt="0"/>
      <dgm:spPr/>
    </dgm:pt>
    <dgm:pt modelId="{73163BE0-625C-4098-9F2E-689ADB20B5B8}" type="pres">
      <dgm:prSet presAssocID="{9F735189-6672-45A1-87E6-8D2B1B36BCA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E0BBB-260F-48B2-AF15-0B8C9CEE9CB0}" type="pres">
      <dgm:prSet presAssocID="{9F735189-6672-45A1-87E6-8D2B1B36BCAB}" presName="aSpace" presStyleCnt="0"/>
      <dgm:spPr/>
    </dgm:pt>
  </dgm:ptLst>
  <dgm:cxnLst>
    <dgm:cxn modelId="{EFB1004B-5223-463A-B300-FB563E3E1CCE}" srcId="{AFC3898E-840E-4668-A003-7388F4433A77}" destId="{BA2D0EF4-C91E-4317-84F1-D2074035A03C}" srcOrd="2" destOrd="0" parTransId="{91FDD6AC-E01E-47B0-A80C-559BE241E9E7}" sibTransId="{E0D99FCF-5829-46C6-A21E-9F2BE15A8AB2}"/>
    <dgm:cxn modelId="{0AB14271-D6FD-4C08-BFFF-FCBF2E6997D1}" srcId="{AFC3898E-840E-4668-A003-7388F4433A77}" destId="{0FA36015-7145-4D8F-9358-82682D54CE5F}" srcOrd="1" destOrd="0" parTransId="{507C504A-1CCC-4FA6-967C-7BB581408867}" sibTransId="{65E739D7-AC81-4A14-9018-C4B601A72F65}"/>
    <dgm:cxn modelId="{F45022A5-7F5A-42C1-9958-811F0E0EFA0F}" type="presOf" srcId="{AFC3898E-840E-4668-A003-7388F4433A77}" destId="{3C5E57D2-0412-4C76-A522-4EF25DFBD4CB}" srcOrd="0" destOrd="0" presId="urn:microsoft.com/office/officeart/2005/8/layout/pyramid2"/>
    <dgm:cxn modelId="{D3D1713E-3D00-4478-A232-501082BC44D8}" srcId="{AFC3898E-840E-4668-A003-7388F4433A77}" destId="{9F735189-6672-45A1-87E6-8D2B1B36BCAB}" srcOrd="3" destOrd="0" parTransId="{2521EADA-8930-4BFB-9A8D-B915F7127668}" sibTransId="{00C2E0B7-84A0-41BA-92CC-AE8E71A70802}"/>
    <dgm:cxn modelId="{1279698B-6062-4666-B95E-1038938589AA}" srcId="{AFC3898E-840E-4668-A003-7388F4433A77}" destId="{497497E9-B77D-4018-8109-A1F4539232C2}" srcOrd="0" destOrd="0" parTransId="{3EA593F1-E506-4C47-BD9B-EA19A42D25E9}" sibTransId="{7E9A72D0-0620-4BD0-985A-743F32639A75}"/>
    <dgm:cxn modelId="{6166BC58-59BD-4B59-B81E-CD34D2448075}" type="presOf" srcId="{0FA36015-7145-4D8F-9358-82682D54CE5F}" destId="{0E5A978D-311F-49FE-8A9C-3AA38B435C9E}" srcOrd="0" destOrd="0" presId="urn:microsoft.com/office/officeart/2005/8/layout/pyramid2"/>
    <dgm:cxn modelId="{B2AC0A5B-B373-4112-A2A0-F807A6B83FFA}" type="presOf" srcId="{BA2D0EF4-C91E-4317-84F1-D2074035A03C}" destId="{01D5E010-28F5-42CE-A0A4-406AD8BC3161}" srcOrd="0" destOrd="0" presId="urn:microsoft.com/office/officeart/2005/8/layout/pyramid2"/>
    <dgm:cxn modelId="{ADB5D4A5-AE1B-49D3-AC37-154B9FD55C9A}" type="presOf" srcId="{497497E9-B77D-4018-8109-A1F4539232C2}" destId="{E8AFCF0D-8A86-4250-90D3-3F5CD068983E}" srcOrd="0" destOrd="0" presId="urn:microsoft.com/office/officeart/2005/8/layout/pyramid2"/>
    <dgm:cxn modelId="{C977C857-29E7-4E3C-B4FC-83649AA6B629}" type="presOf" srcId="{9F735189-6672-45A1-87E6-8D2B1B36BCAB}" destId="{73163BE0-625C-4098-9F2E-689ADB20B5B8}" srcOrd="0" destOrd="0" presId="urn:microsoft.com/office/officeart/2005/8/layout/pyramid2"/>
    <dgm:cxn modelId="{24D67C82-C306-41AC-9DAF-C0445A6DCB69}" type="presParOf" srcId="{3C5E57D2-0412-4C76-A522-4EF25DFBD4CB}" destId="{3F09C10B-9D5E-4544-B3D8-184673C3C729}" srcOrd="0" destOrd="0" presId="urn:microsoft.com/office/officeart/2005/8/layout/pyramid2"/>
    <dgm:cxn modelId="{5C1C4B82-D7D2-4C72-8F9A-EFFC97DAA581}" type="presParOf" srcId="{3C5E57D2-0412-4C76-A522-4EF25DFBD4CB}" destId="{15DB72CF-A8C8-4F3E-873B-820036358B48}" srcOrd="1" destOrd="0" presId="urn:microsoft.com/office/officeart/2005/8/layout/pyramid2"/>
    <dgm:cxn modelId="{A25C600B-55BA-4585-B5E1-0471113D8214}" type="presParOf" srcId="{15DB72CF-A8C8-4F3E-873B-820036358B48}" destId="{E8AFCF0D-8A86-4250-90D3-3F5CD068983E}" srcOrd="0" destOrd="0" presId="urn:microsoft.com/office/officeart/2005/8/layout/pyramid2"/>
    <dgm:cxn modelId="{92BAC949-D7CA-4E23-BE6B-0D765C1FE609}" type="presParOf" srcId="{15DB72CF-A8C8-4F3E-873B-820036358B48}" destId="{B2E99311-B371-479C-BC48-64F43F9D030F}" srcOrd="1" destOrd="0" presId="urn:microsoft.com/office/officeart/2005/8/layout/pyramid2"/>
    <dgm:cxn modelId="{D8728FC6-22B6-49BD-A2B5-E97EE4A480C6}" type="presParOf" srcId="{15DB72CF-A8C8-4F3E-873B-820036358B48}" destId="{0E5A978D-311F-49FE-8A9C-3AA38B435C9E}" srcOrd="2" destOrd="0" presId="urn:microsoft.com/office/officeart/2005/8/layout/pyramid2"/>
    <dgm:cxn modelId="{110E78A0-6470-40DA-98F9-513D9A75253C}" type="presParOf" srcId="{15DB72CF-A8C8-4F3E-873B-820036358B48}" destId="{35434822-503C-45C5-8772-4AED17561886}" srcOrd="3" destOrd="0" presId="urn:microsoft.com/office/officeart/2005/8/layout/pyramid2"/>
    <dgm:cxn modelId="{E696E2F3-1464-4E3A-80CE-76F80B7ECAD9}" type="presParOf" srcId="{15DB72CF-A8C8-4F3E-873B-820036358B48}" destId="{01D5E010-28F5-42CE-A0A4-406AD8BC3161}" srcOrd="4" destOrd="0" presId="urn:microsoft.com/office/officeart/2005/8/layout/pyramid2"/>
    <dgm:cxn modelId="{B88B0280-C14E-4CEC-B3AA-995EDD5F0DCD}" type="presParOf" srcId="{15DB72CF-A8C8-4F3E-873B-820036358B48}" destId="{32679E7F-F102-4491-BB75-E23DE9040015}" srcOrd="5" destOrd="0" presId="urn:microsoft.com/office/officeart/2005/8/layout/pyramid2"/>
    <dgm:cxn modelId="{A73C9EB7-ADD0-457D-BF55-3C9DC5A74A72}" type="presParOf" srcId="{15DB72CF-A8C8-4F3E-873B-820036358B48}" destId="{73163BE0-625C-4098-9F2E-689ADB20B5B8}" srcOrd="6" destOrd="0" presId="urn:microsoft.com/office/officeart/2005/8/layout/pyramid2"/>
    <dgm:cxn modelId="{0E1767EA-875E-450C-9F5A-C8B6B016DB0A}" type="presParOf" srcId="{15DB72CF-A8C8-4F3E-873B-820036358B48}" destId="{132E0BBB-260F-48B2-AF15-0B8C9CEE9CB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C99B9-53EE-4D0B-8428-A35D81C5F1C4}" type="doc">
      <dgm:prSet loTypeId="urn:microsoft.com/office/officeart/2005/8/layout/hierarchy3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0160240-8856-48E4-A2F4-88362EA04C0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ПХО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A56E1-9931-4056-8172-D3C5C660F434}" type="parTrans" cxnId="{B4F4FAE8-4307-4348-AF1F-A64C46E4A88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6EA42-2D0D-4D61-BF80-FF10C099602C}" type="sibTrans" cxnId="{B4F4FAE8-4307-4348-AF1F-A64C46E4A88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C935C-5E19-496C-811C-FDB03E67762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Ранняя в течении 24 ч с момента травмы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F21EE-1BC2-4C94-A2D5-27C438B36304}" type="parTrans" cxnId="{570D72F6-D261-4DBD-B991-6C198E54B96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2B0ED-E558-471B-A1AF-7A740B6A2908}" type="sibTrans" cxnId="{570D72F6-D261-4DBD-B991-6C198E54B96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0C672-F284-4AF5-9D37-2105E290DC1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Отсроченная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течении 48ч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91A32-7B6F-40B7-8311-95EF8AE45944}" type="parTrans" cxnId="{B4758607-EEB8-42F7-A4B2-2F3CD565355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FBC41-CC2A-439F-900D-DA7329FEDF64}" type="sibTrans" cxnId="{B4758607-EEB8-42F7-A4B2-2F3CD565355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B8174-CE4D-4FD4-990A-08193CDBBCC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ВХО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0B769-769B-4F4E-A3AF-543BA20662B6}" type="parTrans" cxnId="{B17BF464-22C8-4442-AB22-AF58DF9825B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4CE0C-C96E-49E8-BACF-B4F98FD4C699}" type="sibTrans" cxnId="{B17BF464-22C8-4442-AB22-AF58DF9825B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2B650-B531-4B67-A0A9-558131BA19F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Поздняя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спустя 48 часов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6D32D-F8D3-4652-BFE9-C1EE7960C7F6}" type="parTrans" cxnId="{9B1CC7C5-6776-4078-B907-CCB3BC5383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86E0D-48E4-43FE-9FA4-3C3C92219A69}" type="sibTrans" cxnId="{9B1CC7C5-6776-4078-B907-CCB3BC5383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0B438-63C0-4CF4-893E-64CE2EF80A5F}" type="pres">
      <dgm:prSet presAssocID="{FFAC99B9-53EE-4D0B-8428-A35D81C5F1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28B164-7393-44D2-B5B6-F32914B45EA3}" type="pres">
      <dgm:prSet presAssocID="{80160240-8856-48E4-A2F4-88362EA04C07}" presName="root" presStyleCnt="0"/>
      <dgm:spPr/>
    </dgm:pt>
    <dgm:pt modelId="{6B9DF666-8B2B-4878-A413-DB262AB5BC34}" type="pres">
      <dgm:prSet presAssocID="{80160240-8856-48E4-A2F4-88362EA04C07}" presName="rootComposite" presStyleCnt="0"/>
      <dgm:spPr/>
    </dgm:pt>
    <dgm:pt modelId="{06A6847A-20FB-49AF-839B-A309B52304D6}" type="pres">
      <dgm:prSet presAssocID="{80160240-8856-48E4-A2F4-88362EA04C07}" presName="rootText" presStyleLbl="node1" presStyleIdx="0" presStyleCnt="2" custScaleX="118497" custScaleY="109793"/>
      <dgm:spPr/>
      <dgm:t>
        <a:bodyPr/>
        <a:lstStyle/>
        <a:p>
          <a:endParaRPr lang="ru-RU"/>
        </a:p>
      </dgm:t>
    </dgm:pt>
    <dgm:pt modelId="{19F83A57-C6DD-4472-B9F4-E3791492F58D}" type="pres">
      <dgm:prSet presAssocID="{80160240-8856-48E4-A2F4-88362EA04C07}" presName="rootConnector" presStyleLbl="node1" presStyleIdx="0" presStyleCnt="2"/>
      <dgm:spPr/>
      <dgm:t>
        <a:bodyPr/>
        <a:lstStyle/>
        <a:p>
          <a:endParaRPr lang="ru-RU"/>
        </a:p>
      </dgm:t>
    </dgm:pt>
    <dgm:pt modelId="{1F7BD201-70D7-485B-97E6-948BD2A5E284}" type="pres">
      <dgm:prSet presAssocID="{80160240-8856-48E4-A2F4-88362EA04C07}" presName="childShape" presStyleCnt="0"/>
      <dgm:spPr/>
    </dgm:pt>
    <dgm:pt modelId="{5601F167-C9A8-47BD-9871-2406C77F934E}" type="pres">
      <dgm:prSet presAssocID="{973F21EE-1BC2-4C94-A2D5-27C438B3630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53C0B90-4F75-44AE-A134-E1B6213AC694}" type="pres">
      <dgm:prSet presAssocID="{179C935C-5E19-496C-811C-FDB03E677629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0213C-367F-4486-A3C2-02B1B8731775}" type="pres">
      <dgm:prSet presAssocID="{6E191A32-7B6F-40B7-8311-95EF8AE4594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59059AA-E0C7-457F-93C8-E2C83151E9A6}" type="pres">
      <dgm:prSet presAssocID="{3030C672-F284-4AF5-9D37-2105E290DC11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5C087-3119-4689-9F22-74270D3FD089}" type="pres">
      <dgm:prSet presAssocID="{EAA6D32D-F8D3-4652-BFE9-C1EE7960C7F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5CE47B4-6A80-4263-BA3E-FB5AA2324AC2}" type="pres">
      <dgm:prSet presAssocID="{C7D2B650-B531-4B67-A0A9-558131BA19F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207FE-134A-4936-8CA7-71F2B912B43B}" type="pres">
      <dgm:prSet presAssocID="{FBAB8174-CE4D-4FD4-990A-08193CDBBCC5}" presName="root" presStyleCnt="0"/>
      <dgm:spPr/>
    </dgm:pt>
    <dgm:pt modelId="{135DFECA-AB33-4BAC-8D17-350D439F54FB}" type="pres">
      <dgm:prSet presAssocID="{FBAB8174-CE4D-4FD4-990A-08193CDBBCC5}" presName="rootComposite" presStyleCnt="0"/>
      <dgm:spPr/>
    </dgm:pt>
    <dgm:pt modelId="{1FFD727B-C28E-4899-AB9F-88D3BE6C046B}" type="pres">
      <dgm:prSet presAssocID="{FBAB8174-CE4D-4FD4-990A-08193CDBBCC5}" presName="rootText" presStyleLbl="node1" presStyleIdx="1" presStyleCnt="2"/>
      <dgm:spPr/>
      <dgm:t>
        <a:bodyPr/>
        <a:lstStyle/>
        <a:p>
          <a:endParaRPr lang="ru-RU"/>
        </a:p>
      </dgm:t>
    </dgm:pt>
    <dgm:pt modelId="{F19509CC-2AA9-48E6-B800-E1C5A2B3D45B}" type="pres">
      <dgm:prSet presAssocID="{FBAB8174-CE4D-4FD4-990A-08193CDBBCC5}" presName="rootConnector" presStyleLbl="node1" presStyleIdx="1" presStyleCnt="2"/>
      <dgm:spPr/>
      <dgm:t>
        <a:bodyPr/>
        <a:lstStyle/>
        <a:p>
          <a:endParaRPr lang="ru-RU"/>
        </a:p>
      </dgm:t>
    </dgm:pt>
    <dgm:pt modelId="{81000699-14DE-4442-ACB7-ECC2D59FDC97}" type="pres">
      <dgm:prSet presAssocID="{FBAB8174-CE4D-4FD4-990A-08193CDBBCC5}" presName="childShape" presStyleCnt="0"/>
      <dgm:spPr/>
    </dgm:pt>
  </dgm:ptLst>
  <dgm:cxnLst>
    <dgm:cxn modelId="{9B1CC7C5-6776-4078-B907-CCB3BC5383B1}" srcId="{80160240-8856-48E4-A2F4-88362EA04C07}" destId="{C7D2B650-B531-4B67-A0A9-558131BA19FC}" srcOrd="2" destOrd="0" parTransId="{EAA6D32D-F8D3-4652-BFE9-C1EE7960C7F6}" sibTransId="{76586E0D-48E4-43FE-9FA4-3C3C92219A69}"/>
    <dgm:cxn modelId="{660B7B28-BAE9-4C74-9465-6BE6B8038AA4}" type="presOf" srcId="{80160240-8856-48E4-A2F4-88362EA04C07}" destId="{06A6847A-20FB-49AF-839B-A309B52304D6}" srcOrd="0" destOrd="0" presId="urn:microsoft.com/office/officeart/2005/8/layout/hierarchy3"/>
    <dgm:cxn modelId="{B4758607-EEB8-42F7-A4B2-2F3CD5653555}" srcId="{80160240-8856-48E4-A2F4-88362EA04C07}" destId="{3030C672-F284-4AF5-9D37-2105E290DC11}" srcOrd="1" destOrd="0" parTransId="{6E191A32-7B6F-40B7-8311-95EF8AE45944}" sibTransId="{BB2FBC41-CC2A-439F-900D-DA7329FEDF64}"/>
    <dgm:cxn modelId="{FFB1499F-EDD0-4D13-BE22-8BDC1F277A04}" type="presOf" srcId="{973F21EE-1BC2-4C94-A2D5-27C438B36304}" destId="{5601F167-C9A8-47BD-9871-2406C77F934E}" srcOrd="0" destOrd="0" presId="urn:microsoft.com/office/officeart/2005/8/layout/hierarchy3"/>
    <dgm:cxn modelId="{175FCEE9-8E0C-4DAB-A460-01253284F275}" type="presOf" srcId="{FBAB8174-CE4D-4FD4-990A-08193CDBBCC5}" destId="{F19509CC-2AA9-48E6-B800-E1C5A2B3D45B}" srcOrd="1" destOrd="0" presId="urn:microsoft.com/office/officeart/2005/8/layout/hierarchy3"/>
    <dgm:cxn modelId="{570D72F6-D261-4DBD-B991-6C198E54B964}" srcId="{80160240-8856-48E4-A2F4-88362EA04C07}" destId="{179C935C-5E19-496C-811C-FDB03E677629}" srcOrd="0" destOrd="0" parTransId="{973F21EE-1BC2-4C94-A2D5-27C438B36304}" sibTransId="{E432B0ED-E558-471B-A1AF-7A740B6A2908}"/>
    <dgm:cxn modelId="{22001EDE-4D58-42D5-BF33-30D90BD2139A}" type="presOf" srcId="{179C935C-5E19-496C-811C-FDB03E677629}" destId="{B53C0B90-4F75-44AE-A134-E1B6213AC694}" srcOrd="0" destOrd="0" presId="urn:microsoft.com/office/officeart/2005/8/layout/hierarchy3"/>
    <dgm:cxn modelId="{B17BF464-22C8-4442-AB22-AF58DF9825B5}" srcId="{FFAC99B9-53EE-4D0B-8428-A35D81C5F1C4}" destId="{FBAB8174-CE4D-4FD4-990A-08193CDBBCC5}" srcOrd="1" destOrd="0" parTransId="{EF80B769-769B-4F4E-A3AF-543BA20662B6}" sibTransId="{3B94CE0C-C96E-49E8-BACF-B4F98FD4C699}"/>
    <dgm:cxn modelId="{52DCD406-D64F-47EC-B9B8-0D9B4A03523E}" type="presOf" srcId="{6E191A32-7B6F-40B7-8311-95EF8AE45944}" destId="{CD50213C-367F-4486-A3C2-02B1B8731775}" srcOrd="0" destOrd="0" presId="urn:microsoft.com/office/officeart/2005/8/layout/hierarchy3"/>
    <dgm:cxn modelId="{39C3FBF3-9E64-4202-9281-7C00FAEA330D}" type="presOf" srcId="{3030C672-F284-4AF5-9D37-2105E290DC11}" destId="{059059AA-E0C7-457F-93C8-E2C83151E9A6}" srcOrd="0" destOrd="0" presId="urn:microsoft.com/office/officeart/2005/8/layout/hierarchy3"/>
    <dgm:cxn modelId="{72A32EA2-AB74-4BF7-A869-4DC9FB6338D2}" type="presOf" srcId="{FBAB8174-CE4D-4FD4-990A-08193CDBBCC5}" destId="{1FFD727B-C28E-4899-AB9F-88D3BE6C046B}" srcOrd="0" destOrd="0" presId="urn:microsoft.com/office/officeart/2005/8/layout/hierarchy3"/>
    <dgm:cxn modelId="{F0A608BA-86BB-43EC-8EB0-708E934421AF}" type="presOf" srcId="{80160240-8856-48E4-A2F4-88362EA04C07}" destId="{19F83A57-C6DD-4472-B9F4-E3791492F58D}" srcOrd="1" destOrd="0" presId="urn:microsoft.com/office/officeart/2005/8/layout/hierarchy3"/>
    <dgm:cxn modelId="{A394F4F6-5290-42D4-94FA-66D0E00F64B3}" type="presOf" srcId="{EAA6D32D-F8D3-4652-BFE9-C1EE7960C7F6}" destId="{8445C087-3119-4689-9F22-74270D3FD089}" srcOrd="0" destOrd="0" presId="urn:microsoft.com/office/officeart/2005/8/layout/hierarchy3"/>
    <dgm:cxn modelId="{04BF75E3-6874-48AD-BD67-80859F82721A}" type="presOf" srcId="{C7D2B650-B531-4B67-A0A9-558131BA19FC}" destId="{45CE47B4-6A80-4263-BA3E-FB5AA2324AC2}" srcOrd="0" destOrd="0" presId="urn:microsoft.com/office/officeart/2005/8/layout/hierarchy3"/>
    <dgm:cxn modelId="{E56D7FB9-1FAA-498E-B8D7-D258E91DE3D8}" type="presOf" srcId="{FFAC99B9-53EE-4D0B-8428-A35D81C5F1C4}" destId="{3AC0B438-63C0-4CF4-893E-64CE2EF80A5F}" srcOrd="0" destOrd="0" presId="urn:microsoft.com/office/officeart/2005/8/layout/hierarchy3"/>
    <dgm:cxn modelId="{B4F4FAE8-4307-4348-AF1F-A64C46E4A88C}" srcId="{FFAC99B9-53EE-4D0B-8428-A35D81C5F1C4}" destId="{80160240-8856-48E4-A2F4-88362EA04C07}" srcOrd="0" destOrd="0" parTransId="{7E6A56E1-9931-4056-8172-D3C5C660F434}" sibTransId="{8386EA42-2D0D-4D61-BF80-FF10C099602C}"/>
    <dgm:cxn modelId="{04F1B698-D8E6-4B7A-B4C7-1E0FD0E6197D}" type="presParOf" srcId="{3AC0B438-63C0-4CF4-893E-64CE2EF80A5F}" destId="{E828B164-7393-44D2-B5B6-F32914B45EA3}" srcOrd="0" destOrd="0" presId="urn:microsoft.com/office/officeart/2005/8/layout/hierarchy3"/>
    <dgm:cxn modelId="{1F8F5F63-85A8-4539-A246-552B61BE0D5D}" type="presParOf" srcId="{E828B164-7393-44D2-B5B6-F32914B45EA3}" destId="{6B9DF666-8B2B-4878-A413-DB262AB5BC34}" srcOrd="0" destOrd="0" presId="urn:microsoft.com/office/officeart/2005/8/layout/hierarchy3"/>
    <dgm:cxn modelId="{4DBE5C0F-EF26-4EB4-97EE-DDBCE5A8974D}" type="presParOf" srcId="{6B9DF666-8B2B-4878-A413-DB262AB5BC34}" destId="{06A6847A-20FB-49AF-839B-A309B52304D6}" srcOrd="0" destOrd="0" presId="urn:microsoft.com/office/officeart/2005/8/layout/hierarchy3"/>
    <dgm:cxn modelId="{6C83E68E-7286-479E-86A5-EA2EA6D7A84B}" type="presParOf" srcId="{6B9DF666-8B2B-4878-A413-DB262AB5BC34}" destId="{19F83A57-C6DD-4472-B9F4-E3791492F58D}" srcOrd="1" destOrd="0" presId="urn:microsoft.com/office/officeart/2005/8/layout/hierarchy3"/>
    <dgm:cxn modelId="{32E3D35F-40E9-4322-BB69-BC61712A582A}" type="presParOf" srcId="{E828B164-7393-44D2-B5B6-F32914B45EA3}" destId="{1F7BD201-70D7-485B-97E6-948BD2A5E284}" srcOrd="1" destOrd="0" presId="urn:microsoft.com/office/officeart/2005/8/layout/hierarchy3"/>
    <dgm:cxn modelId="{E5F40619-9CD4-416F-83D1-DA4DFE52FEF7}" type="presParOf" srcId="{1F7BD201-70D7-485B-97E6-948BD2A5E284}" destId="{5601F167-C9A8-47BD-9871-2406C77F934E}" srcOrd="0" destOrd="0" presId="urn:microsoft.com/office/officeart/2005/8/layout/hierarchy3"/>
    <dgm:cxn modelId="{9F3DD84C-1EA4-46C2-999C-0D6ECC24BC15}" type="presParOf" srcId="{1F7BD201-70D7-485B-97E6-948BD2A5E284}" destId="{B53C0B90-4F75-44AE-A134-E1B6213AC694}" srcOrd="1" destOrd="0" presId="urn:microsoft.com/office/officeart/2005/8/layout/hierarchy3"/>
    <dgm:cxn modelId="{F58BE32E-542E-4C97-9A0F-F453343509EB}" type="presParOf" srcId="{1F7BD201-70D7-485B-97E6-948BD2A5E284}" destId="{CD50213C-367F-4486-A3C2-02B1B8731775}" srcOrd="2" destOrd="0" presId="urn:microsoft.com/office/officeart/2005/8/layout/hierarchy3"/>
    <dgm:cxn modelId="{804A257B-D675-441C-B50C-24F169C0BD12}" type="presParOf" srcId="{1F7BD201-70D7-485B-97E6-948BD2A5E284}" destId="{059059AA-E0C7-457F-93C8-E2C83151E9A6}" srcOrd="3" destOrd="0" presId="urn:microsoft.com/office/officeart/2005/8/layout/hierarchy3"/>
    <dgm:cxn modelId="{3CE9D6D5-8920-4ACC-AF29-C2FFE64EF14F}" type="presParOf" srcId="{1F7BD201-70D7-485B-97E6-948BD2A5E284}" destId="{8445C087-3119-4689-9F22-74270D3FD089}" srcOrd="4" destOrd="0" presId="urn:microsoft.com/office/officeart/2005/8/layout/hierarchy3"/>
    <dgm:cxn modelId="{FBC56362-F5AE-40D9-96CD-44EE151954C4}" type="presParOf" srcId="{1F7BD201-70D7-485B-97E6-948BD2A5E284}" destId="{45CE47B4-6A80-4263-BA3E-FB5AA2324AC2}" srcOrd="5" destOrd="0" presId="urn:microsoft.com/office/officeart/2005/8/layout/hierarchy3"/>
    <dgm:cxn modelId="{60111920-327D-4566-8EAB-76F74CE2286A}" type="presParOf" srcId="{3AC0B438-63C0-4CF4-893E-64CE2EF80A5F}" destId="{7C3207FE-134A-4936-8CA7-71F2B912B43B}" srcOrd="1" destOrd="0" presId="urn:microsoft.com/office/officeart/2005/8/layout/hierarchy3"/>
    <dgm:cxn modelId="{C665789B-3539-4614-96A4-B8DE50088767}" type="presParOf" srcId="{7C3207FE-134A-4936-8CA7-71F2B912B43B}" destId="{135DFECA-AB33-4BAC-8D17-350D439F54FB}" srcOrd="0" destOrd="0" presId="urn:microsoft.com/office/officeart/2005/8/layout/hierarchy3"/>
    <dgm:cxn modelId="{3DE19120-450C-4054-9166-21CD375F4AD6}" type="presParOf" srcId="{135DFECA-AB33-4BAC-8D17-350D439F54FB}" destId="{1FFD727B-C28E-4899-AB9F-88D3BE6C046B}" srcOrd="0" destOrd="0" presId="urn:microsoft.com/office/officeart/2005/8/layout/hierarchy3"/>
    <dgm:cxn modelId="{E90FD731-CBC7-40F2-BB5D-A99B04B94EFC}" type="presParOf" srcId="{135DFECA-AB33-4BAC-8D17-350D439F54FB}" destId="{F19509CC-2AA9-48E6-B800-E1C5A2B3D45B}" srcOrd="1" destOrd="0" presId="urn:microsoft.com/office/officeart/2005/8/layout/hierarchy3"/>
    <dgm:cxn modelId="{79533C06-CA63-4A90-8DB3-332E9EBBF226}" type="presParOf" srcId="{7C3207FE-134A-4936-8CA7-71F2B912B43B}" destId="{81000699-14DE-4442-ACB7-ECC2D59FDC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49D826-C9CC-434A-82FA-29D0EFBEF9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CABC7-A6C5-47D9-816C-C4F72A6C2A09}">
      <dgm:prSet phldrT="[Текст]"/>
      <dgm:spPr/>
      <dgm:t>
        <a:bodyPr/>
        <a:lstStyle/>
        <a:p>
          <a:r>
            <a:rPr lang="ru-RU" dirty="0" smtClean="0"/>
            <a:t>лабораторные</a:t>
          </a:r>
          <a:endParaRPr lang="ru-RU" dirty="0"/>
        </a:p>
      </dgm:t>
    </dgm:pt>
    <dgm:pt modelId="{B7D64474-23FA-4B51-B73C-07C4811487F1}" type="parTrans" cxnId="{F3E2CA2B-21B1-4F2A-9650-311F4E4117F0}">
      <dgm:prSet/>
      <dgm:spPr/>
      <dgm:t>
        <a:bodyPr/>
        <a:lstStyle/>
        <a:p>
          <a:endParaRPr lang="ru-RU"/>
        </a:p>
      </dgm:t>
    </dgm:pt>
    <dgm:pt modelId="{616627EF-48EA-4AEB-BFBB-7178CF6E5858}" type="sibTrans" cxnId="{F3E2CA2B-21B1-4F2A-9650-311F4E4117F0}">
      <dgm:prSet/>
      <dgm:spPr/>
      <dgm:t>
        <a:bodyPr/>
        <a:lstStyle/>
        <a:p>
          <a:endParaRPr lang="ru-RU"/>
        </a:p>
      </dgm:t>
    </dgm:pt>
    <dgm:pt modelId="{6DFE2BE0-A97E-494A-A5F2-7E75D91E68EB}">
      <dgm:prSet phldrT="[Текст]"/>
      <dgm:spPr/>
      <dgm:t>
        <a:bodyPr/>
        <a:lstStyle/>
        <a:p>
          <a:r>
            <a:rPr lang="ru-RU" dirty="0" smtClean="0"/>
            <a:t>общеклинические</a:t>
          </a:r>
          <a:endParaRPr lang="ru-RU" dirty="0"/>
        </a:p>
      </dgm:t>
    </dgm:pt>
    <dgm:pt modelId="{D8DE5555-F51A-439A-9E16-15445C921CCA}" type="parTrans" cxnId="{C05DECEB-5986-48C0-8F42-CC00BDB0F8E4}">
      <dgm:prSet/>
      <dgm:spPr/>
      <dgm:t>
        <a:bodyPr/>
        <a:lstStyle/>
        <a:p>
          <a:endParaRPr lang="ru-RU"/>
        </a:p>
      </dgm:t>
    </dgm:pt>
    <dgm:pt modelId="{1D53A5F3-6B86-44F8-9836-71B5C17F79AA}" type="sibTrans" cxnId="{C05DECEB-5986-48C0-8F42-CC00BDB0F8E4}">
      <dgm:prSet/>
      <dgm:spPr/>
      <dgm:t>
        <a:bodyPr/>
        <a:lstStyle/>
        <a:p>
          <a:endParaRPr lang="ru-RU"/>
        </a:p>
      </dgm:t>
    </dgm:pt>
    <dgm:pt modelId="{1F7A25C3-9503-419A-BB58-B2B7F0A2A99C}">
      <dgm:prSet phldrT="[Текст]"/>
      <dgm:spPr/>
      <dgm:t>
        <a:bodyPr/>
        <a:lstStyle/>
        <a:p>
          <a:r>
            <a:rPr lang="ru-RU" dirty="0" smtClean="0"/>
            <a:t>биохимические</a:t>
          </a:r>
          <a:endParaRPr lang="ru-RU" dirty="0"/>
        </a:p>
      </dgm:t>
    </dgm:pt>
    <dgm:pt modelId="{E1EBF5F7-DDFE-45EB-BF97-B6729F5E23BC}" type="parTrans" cxnId="{F82A44E2-2B6C-442B-BCB1-144588D46FDE}">
      <dgm:prSet/>
      <dgm:spPr/>
      <dgm:t>
        <a:bodyPr/>
        <a:lstStyle/>
        <a:p>
          <a:endParaRPr lang="ru-RU"/>
        </a:p>
      </dgm:t>
    </dgm:pt>
    <dgm:pt modelId="{F1BF0939-B949-4391-91A3-6145E7902357}" type="sibTrans" cxnId="{F82A44E2-2B6C-442B-BCB1-144588D46FDE}">
      <dgm:prSet/>
      <dgm:spPr/>
      <dgm:t>
        <a:bodyPr/>
        <a:lstStyle/>
        <a:p>
          <a:endParaRPr lang="ru-RU"/>
        </a:p>
      </dgm:t>
    </dgm:pt>
    <dgm:pt modelId="{02E15CAB-8E3F-4A94-B5EA-EAF477271B05}">
      <dgm:prSet phldrT="[Текст]"/>
      <dgm:spPr/>
      <dgm:t>
        <a:bodyPr/>
        <a:lstStyle/>
        <a:p>
          <a:r>
            <a:rPr lang="ru-RU" dirty="0" smtClean="0"/>
            <a:t>Инструментальные</a:t>
          </a:r>
          <a:endParaRPr lang="ru-RU" dirty="0"/>
        </a:p>
      </dgm:t>
    </dgm:pt>
    <dgm:pt modelId="{6644FFFC-B9BF-4088-AF13-09827E43CB21}" type="parTrans" cxnId="{3F48E52B-BA82-4E96-AECD-3A37BEB5DB5E}">
      <dgm:prSet/>
      <dgm:spPr/>
      <dgm:t>
        <a:bodyPr/>
        <a:lstStyle/>
        <a:p>
          <a:endParaRPr lang="ru-RU"/>
        </a:p>
      </dgm:t>
    </dgm:pt>
    <dgm:pt modelId="{9BDB4FDE-8FA1-470C-9EB2-AF9B30CDABFE}" type="sibTrans" cxnId="{3F48E52B-BA82-4E96-AECD-3A37BEB5DB5E}">
      <dgm:prSet/>
      <dgm:spPr/>
      <dgm:t>
        <a:bodyPr/>
        <a:lstStyle/>
        <a:p>
          <a:endParaRPr lang="ru-RU"/>
        </a:p>
      </dgm:t>
    </dgm:pt>
    <dgm:pt modelId="{BD91A471-F90B-4531-A7B5-16ECBE1C6BE1}">
      <dgm:prSet phldrT="[Текст]"/>
      <dgm:spPr>
        <a:ln w="25400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Измерение </a:t>
          </a:r>
          <a:r>
            <a:rPr lang="ru-RU" dirty="0" err="1" smtClean="0"/>
            <a:t>субфасциального</a:t>
          </a:r>
          <a:r>
            <a:rPr lang="ru-RU" dirty="0" smtClean="0"/>
            <a:t> давления</a:t>
          </a:r>
          <a:endParaRPr lang="ru-RU" dirty="0"/>
        </a:p>
      </dgm:t>
    </dgm:pt>
    <dgm:pt modelId="{52EDE070-66A5-42FA-8033-67B4AECFA1A0}" type="parTrans" cxnId="{43D8C778-5D90-4A7E-8487-4738AFA7E857}">
      <dgm:prSet/>
      <dgm:spPr/>
      <dgm:t>
        <a:bodyPr/>
        <a:lstStyle/>
        <a:p>
          <a:endParaRPr lang="ru-RU"/>
        </a:p>
      </dgm:t>
    </dgm:pt>
    <dgm:pt modelId="{A63BBC6A-B07A-43A5-8978-10FF355A5993}" type="sibTrans" cxnId="{43D8C778-5D90-4A7E-8487-4738AFA7E857}">
      <dgm:prSet/>
      <dgm:spPr/>
      <dgm:t>
        <a:bodyPr/>
        <a:lstStyle/>
        <a:p>
          <a:endParaRPr lang="ru-RU"/>
        </a:p>
      </dgm:t>
    </dgm:pt>
    <dgm:pt modelId="{A57F0BF3-DC11-4017-92A2-AB7663A35B2A}">
      <dgm:prSet phldrT="[Текст]"/>
      <dgm:spPr>
        <a:ln w="25400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электромиография</a:t>
          </a:r>
          <a:endParaRPr lang="ru-RU" dirty="0"/>
        </a:p>
      </dgm:t>
    </dgm:pt>
    <dgm:pt modelId="{1334C66C-DAAF-427B-86DB-ABC4D151C1E3}" type="parTrans" cxnId="{FC0F5C71-AF7C-4EBA-8EDB-1EB3613FCDEE}">
      <dgm:prSet/>
      <dgm:spPr/>
      <dgm:t>
        <a:bodyPr/>
        <a:lstStyle/>
        <a:p>
          <a:endParaRPr lang="ru-RU"/>
        </a:p>
      </dgm:t>
    </dgm:pt>
    <dgm:pt modelId="{AADAA58E-DE7E-4F39-82AE-D94AE52F6FE2}" type="sibTrans" cxnId="{FC0F5C71-AF7C-4EBA-8EDB-1EB3613FCDEE}">
      <dgm:prSet/>
      <dgm:spPr/>
      <dgm:t>
        <a:bodyPr/>
        <a:lstStyle/>
        <a:p>
          <a:endParaRPr lang="ru-RU"/>
        </a:p>
      </dgm:t>
    </dgm:pt>
    <dgm:pt modelId="{D9464762-266B-4821-AA4C-6B60280F3967}">
      <dgm:prSet phldrT="[Текст]"/>
      <dgm:spPr/>
      <dgm:t>
        <a:bodyPr/>
        <a:lstStyle/>
        <a:p>
          <a:r>
            <a:rPr lang="ru-RU" dirty="0" smtClean="0"/>
            <a:t>Дуплексное сканирование</a:t>
          </a:r>
          <a:endParaRPr lang="ru-RU" dirty="0"/>
        </a:p>
      </dgm:t>
    </dgm:pt>
    <dgm:pt modelId="{5328B30F-47E0-47C9-86C0-D4791EAF3D06}" type="parTrans" cxnId="{A843275D-A3B6-4E41-A64F-7B03D9E7C3A0}">
      <dgm:prSet/>
      <dgm:spPr/>
      <dgm:t>
        <a:bodyPr/>
        <a:lstStyle/>
        <a:p>
          <a:endParaRPr lang="ru-RU"/>
        </a:p>
      </dgm:t>
    </dgm:pt>
    <dgm:pt modelId="{CE35B029-18D8-4CC3-98CE-09EA9C0C4688}" type="sibTrans" cxnId="{A843275D-A3B6-4E41-A64F-7B03D9E7C3A0}">
      <dgm:prSet/>
      <dgm:spPr/>
      <dgm:t>
        <a:bodyPr/>
        <a:lstStyle/>
        <a:p>
          <a:endParaRPr lang="ru-RU"/>
        </a:p>
      </dgm:t>
    </dgm:pt>
    <dgm:pt modelId="{AE3E99D3-2CBB-4AAF-A165-8E860862C6AA}">
      <dgm:prSet phldrT="[Текст]"/>
      <dgm:spPr/>
      <dgm:t>
        <a:bodyPr/>
        <a:lstStyle/>
        <a:p>
          <a:r>
            <a:rPr lang="ru-RU" dirty="0" smtClean="0"/>
            <a:t>ангиография</a:t>
          </a:r>
          <a:endParaRPr lang="ru-RU" dirty="0"/>
        </a:p>
      </dgm:t>
    </dgm:pt>
    <dgm:pt modelId="{34443551-474E-422E-B3F7-1C2CC1F5AE83}" type="parTrans" cxnId="{DF8D4451-57CE-4B44-A42F-BACD2B2EA7CF}">
      <dgm:prSet/>
      <dgm:spPr/>
      <dgm:t>
        <a:bodyPr/>
        <a:lstStyle/>
        <a:p>
          <a:endParaRPr lang="ru-RU"/>
        </a:p>
      </dgm:t>
    </dgm:pt>
    <dgm:pt modelId="{3A3C42BD-DAFE-4DEF-B347-897AD10985B4}" type="sibTrans" cxnId="{DF8D4451-57CE-4B44-A42F-BACD2B2EA7CF}">
      <dgm:prSet/>
      <dgm:spPr/>
      <dgm:t>
        <a:bodyPr/>
        <a:lstStyle/>
        <a:p>
          <a:endParaRPr lang="ru-RU"/>
        </a:p>
      </dgm:t>
    </dgm:pt>
    <dgm:pt modelId="{2A8E317F-6270-4BDA-901D-4B50B2A4B444}" type="pres">
      <dgm:prSet presAssocID="{F149D826-C9CC-434A-82FA-29D0EFBEF9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A6651C-6533-4717-B56B-2EDF9589F15F}" type="pres">
      <dgm:prSet presAssocID="{349CABC7-A6C5-47D9-816C-C4F72A6C2A09}" presName="root" presStyleCnt="0"/>
      <dgm:spPr/>
    </dgm:pt>
    <dgm:pt modelId="{E00EAA33-CACA-443C-AEDC-64749BF026BE}" type="pres">
      <dgm:prSet presAssocID="{349CABC7-A6C5-47D9-816C-C4F72A6C2A09}" presName="rootComposite" presStyleCnt="0"/>
      <dgm:spPr/>
    </dgm:pt>
    <dgm:pt modelId="{77A0F485-5D6C-4DC2-B8D4-C979A7FB5B45}" type="pres">
      <dgm:prSet presAssocID="{349CABC7-A6C5-47D9-816C-C4F72A6C2A09}" presName="rootText" presStyleLbl="node1" presStyleIdx="0" presStyleCnt="2" custLinFactNeighborX="-56419" custLinFactNeighborY="-299"/>
      <dgm:spPr/>
      <dgm:t>
        <a:bodyPr/>
        <a:lstStyle/>
        <a:p>
          <a:endParaRPr lang="ru-RU"/>
        </a:p>
      </dgm:t>
    </dgm:pt>
    <dgm:pt modelId="{1A9711CB-8F04-4D76-9AC3-308C521D1C5D}" type="pres">
      <dgm:prSet presAssocID="{349CABC7-A6C5-47D9-816C-C4F72A6C2A09}" presName="rootConnector" presStyleLbl="node1" presStyleIdx="0" presStyleCnt="2"/>
      <dgm:spPr/>
      <dgm:t>
        <a:bodyPr/>
        <a:lstStyle/>
        <a:p>
          <a:endParaRPr lang="ru-RU"/>
        </a:p>
      </dgm:t>
    </dgm:pt>
    <dgm:pt modelId="{16E87893-14E8-404E-80D0-99352E8E24E2}" type="pres">
      <dgm:prSet presAssocID="{349CABC7-A6C5-47D9-816C-C4F72A6C2A09}" presName="childShape" presStyleCnt="0"/>
      <dgm:spPr/>
    </dgm:pt>
    <dgm:pt modelId="{1C1FC081-D79A-4312-9F59-0CFE9FB6745D}" type="pres">
      <dgm:prSet presAssocID="{D8DE5555-F51A-439A-9E16-15445C921CC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4F5E1FC-25FF-4BF9-B2EF-E107A8809841}" type="pres">
      <dgm:prSet presAssocID="{6DFE2BE0-A97E-494A-A5F2-7E75D91E68EB}" presName="childText" presStyleLbl="bgAcc1" presStyleIdx="0" presStyleCnt="6" custScaleY="50376" custLinFactNeighborX="-64669" custLinFactNeighborY="-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B3149-39BC-4FEF-A0BB-AA0B49B2DAFA}" type="pres">
      <dgm:prSet presAssocID="{E1EBF5F7-DDFE-45EB-BF97-B6729F5E23B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BED43E5-E06C-45C6-8F97-E12043AF74A1}" type="pres">
      <dgm:prSet presAssocID="{1F7A25C3-9503-419A-BB58-B2B7F0A2A99C}" presName="childText" presStyleLbl="bgAcc1" presStyleIdx="1" presStyleCnt="6" custScaleY="45026" custLinFactNeighborX="-64669" custLinFactNeighborY="3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25E21-9BC8-49C6-ADD4-333B4636539C}" type="pres">
      <dgm:prSet presAssocID="{02E15CAB-8E3F-4A94-B5EA-EAF477271B05}" presName="root" presStyleCnt="0"/>
      <dgm:spPr/>
    </dgm:pt>
    <dgm:pt modelId="{0F1CAD70-A699-4E1C-AC81-827823CF06C3}" type="pres">
      <dgm:prSet presAssocID="{02E15CAB-8E3F-4A94-B5EA-EAF477271B05}" presName="rootComposite" presStyleCnt="0"/>
      <dgm:spPr/>
    </dgm:pt>
    <dgm:pt modelId="{8F14B229-1210-43CF-966D-975727E10401}" type="pres">
      <dgm:prSet presAssocID="{02E15CAB-8E3F-4A94-B5EA-EAF477271B05}" presName="rootText" presStyleLbl="node1" presStyleIdx="1" presStyleCnt="2"/>
      <dgm:spPr/>
      <dgm:t>
        <a:bodyPr/>
        <a:lstStyle/>
        <a:p>
          <a:endParaRPr lang="ru-RU"/>
        </a:p>
      </dgm:t>
    </dgm:pt>
    <dgm:pt modelId="{6991A611-6200-451D-9EDE-E63626C4AAD1}" type="pres">
      <dgm:prSet presAssocID="{02E15CAB-8E3F-4A94-B5EA-EAF477271B05}" presName="rootConnector" presStyleLbl="node1" presStyleIdx="1" presStyleCnt="2"/>
      <dgm:spPr/>
      <dgm:t>
        <a:bodyPr/>
        <a:lstStyle/>
        <a:p>
          <a:endParaRPr lang="ru-RU"/>
        </a:p>
      </dgm:t>
    </dgm:pt>
    <dgm:pt modelId="{B99C7CCE-D9FE-4C88-82AC-A9D8B4D1B960}" type="pres">
      <dgm:prSet presAssocID="{02E15CAB-8E3F-4A94-B5EA-EAF477271B05}" presName="childShape" presStyleCnt="0"/>
      <dgm:spPr/>
    </dgm:pt>
    <dgm:pt modelId="{10574C30-121B-4A61-804D-9CABB4ABF163}" type="pres">
      <dgm:prSet presAssocID="{52EDE070-66A5-42FA-8033-67B4AECFA1A0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62FA64D-6B74-44EB-9873-C443FCC8BD71}" type="pres">
      <dgm:prSet presAssocID="{BD91A471-F90B-4531-A7B5-16ECBE1C6BE1}" presName="childText" presStyleLbl="bgAcc1" presStyleIdx="2" presStyleCnt="6" custScaleX="11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2BE65-3797-4205-9143-B075CD8F94CE}" type="pres">
      <dgm:prSet presAssocID="{1334C66C-DAAF-427B-86DB-ABC4D151C1E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94873FF-8CE2-429D-8C60-02C1067763A8}" type="pres">
      <dgm:prSet presAssocID="{A57F0BF3-DC11-4017-92A2-AB7663A35B2A}" presName="childText" presStyleLbl="bgAcc1" presStyleIdx="3" presStyleCnt="6" custScaleX="118475" custLinFactNeighborX="-320" custLinFactNeighborY="-1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FAB26-1489-49CB-A253-0DD84228A0E8}" type="pres">
      <dgm:prSet presAssocID="{5328B30F-47E0-47C9-86C0-D4791EAF3D0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80CDFFA-082F-4D82-AAFB-F6337D3A020F}" type="pres">
      <dgm:prSet presAssocID="{D9464762-266B-4821-AA4C-6B60280F3967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8B0BF-D3F2-47F4-B948-9B9144227E5B}" type="pres">
      <dgm:prSet presAssocID="{34443551-474E-422E-B3F7-1C2CC1F5AE83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3E2A42B-314D-4746-9D5B-D37BBDDD1EAA}" type="pres">
      <dgm:prSet presAssocID="{AE3E99D3-2CBB-4AAF-A165-8E860862C6A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3275D-A3B6-4E41-A64F-7B03D9E7C3A0}" srcId="{02E15CAB-8E3F-4A94-B5EA-EAF477271B05}" destId="{D9464762-266B-4821-AA4C-6B60280F3967}" srcOrd="2" destOrd="0" parTransId="{5328B30F-47E0-47C9-86C0-D4791EAF3D06}" sibTransId="{CE35B029-18D8-4CC3-98CE-09EA9C0C4688}"/>
    <dgm:cxn modelId="{F3E2CA2B-21B1-4F2A-9650-311F4E4117F0}" srcId="{F149D826-C9CC-434A-82FA-29D0EFBEF99B}" destId="{349CABC7-A6C5-47D9-816C-C4F72A6C2A09}" srcOrd="0" destOrd="0" parTransId="{B7D64474-23FA-4B51-B73C-07C4811487F1}" sibTransId="{616627EF-48EA-4AEB-BFBB-7178CF6E5858}"/>
    <dgm:cxn modelId="{C05DECEB-5986-48C0-8F42-CC00BDB0F8E4}" srcId="{349CABC7-A6C5-47D9-816C-C4F72A6C2A09}" destId="{6DFE2BE0-A97E-494A-A5F2-7E75D91E68EB}" srcOrd="0" destOrd="0" parTransId="{D8DE5555-F51A-439A-9E16-15445C921CCA}" sibTransId="{1D53A5F3-6B86-44F8-9836-71B5C17F79AA}"/>
    <dgm:cxn modelId="{C37667EF-846D-4466-BBAB-2863C629D95A}" type="presOf" srcId="{F149D826-C9CC-434A-82FA-29D0EFBEF99B}" destId="{2A8E317F-6270-4BDA-901D-4B50B2A4B444}" srcOrd="0" destOrd="0" presId="urn:microsoft.com/office/officeart/2005/8/layout/hierarchy3"/>
    <dgm:cxn modelId="{43D8C778-5D90-4A7E-8487-4738AFA7E857}" srcId="{02E15CAB-8E3F-4A94-B5EA-EAF477271B05}" destId="{BD91A471-F90B-4531-A7B5-16ECBE1C6BE1}" srcOrd="0" destOrd="0" parTransId="{52EDE070-66A5-42FA-8033-67B4AECFA1A0}" sibTransId="{A63BBC6A-B07A-43A5-8978-10FF355A5993}"/>
    <dgm:cxn modelId="{6DB78803-A225-4475-98EC-74B1E0974006}" type="presOf" srcId="{1334C66C-DAAF-427B-86DB-ABC4D151C1E3}" destId="{2B52BE65-3797-4205-9143-B075CD8F94CE}" srcOrd="0" destOrd="0" presId="urn:microsoft.com/office/officeart/2005/8/layout/hierarchy3"/>
    <dgm:cxn modelId="{C8894295-3657-4151-99AD-7E3498AED48D}" type="presOf" srcId="{34443551-474E-422E-B3F7-1C2CC1F5AE83}" destId="{35E8B0BF-D3F2-47F4-B948-9B9144227E5B}" srcOrd="0" destOrd="0" presId="urn:microsoft.com/office/officeart/2005/8/layout/hierarchy3"/>
    <dgm:cxn modelId="{5925575F-02D1-4CB4-AF07-D3ED1B37D101}" type="presOf" srcId="{A57F0BF3-DC11-4017-92A2-AB7663A35B2A}" destId="{E94873FF-8CE2-429D-8C60-02C1067763A8}" srcOrd="0" destOrd="0" presId="urn:microsoft.com/office/officeart/2005/8/layout/hierarchy3"/>
    <dgm:cxn modelId="{273E0D91-8D33-4448-84EE-E03DA141F1DC}" type="presOf" srcId="{52EDE070-66A5-42FA-8033-67B4AECFA1A0}" destId="{10574C30-121B-4A61-804D-9CABB4ABF163}" srcOrd="0" destOrd="0" presId="urn:microsoft.com/office/officeart/2005/8/layout/hierarchy3"/>
    <dgm:cxn modelId="{68D971CA-AAD2-48F9-B77A-0D434F216773}" type="presOf" srcId="{AE3E99D3-2CBB-4AAF-A165-8E860862C6AA}" destId="{43E2A42B-314D-4746-9D5B-D37BBDDD1EAA}" srcOrd="0" destOrd="0" presId="urn:microsoft.com/office/officeart/2005/8/layout/hierarchy3"/>
    <dgm:cxn modelId="{C5A1AFC0-BC53-4430-B68F-0C4A7FEC7814}" type="presOf" srcId="{D9464762-266B-4821-AA4C-6B60280F3967}" destId="{280CDFFA-082F-4D82-AAFB-F6337D3A020F}" srcOrd="0" destOrd="0" presId="urn:microsoft.com/office/officeart/2005/8/layout/hierarchy3"/>
    <dgm:cxn modelId="{48DB5C2D-F5DE-41A6-94E4-96555F0A264D}" type="presOf" srcId="{349CABC7-A6C5-47D9-816C-C4F72A6C2A09}" destId="{1A9711CB-8F04-4D76-9AC3-308C521D1C5D}" srcOrd="1" destOrd="0" presId="urn:microsoft.com/office/officeart/2005/8/layout/hierarchy3"/>
    <dgm:cxn modelId="{DF8D4451-57CE-4B44-A42F-BACD2B2EA7CF}" srcId="{02E15CAB-8E3F-4A94-B5EA-EAF477271B05}" destId="{AE3E99D3-2CBB-4AAF-A165-8E860862C6AA}" srcOrd="3" destOrd="0" parTransId="{34443551-474E-422E-B3F7-1C2CC1F5AE83}" sibTransId="{3A3C42BD-DAFE-4DEF-B347-897AD10985B4}"/>
    <dgm:cxn modelId="{82D35235-B0B2-498C-BB4F-5CA60D443C6D}" type="presOf" srcId="{02E15CAB-8E3F-4A94-B5EA-EAF477271B05}" destId="{6991A611-6200-451D-9EDE-E63626C4AAD1}" srcOrd="1" destOrd="0" presId="urn:microsoft.com/office/officeart/2005/8/layout/hierarchy3"/>
    <dgm:cxn modelId="{040AFCE5-C5BA-4928-9772-831E8CD8063C}" type="presOf" srcId="{D8DE5555-F51A-439A-9E16-15445C921CCA}" destId="{1C1FC081-D79A-4312-9F59-0CFE9FB6745D}" srcOrd="0" destOrd="0" presId="urn:microsoft.com/office/officeart/2005/8/layout/hierarchy3"/>
    <dgm:cxn modelId="{BDBACEFC-5A98-478E-A264-34662214A4BA}" type="presOf" srcId="{6DFE2BE0-A97E-494A-A5F2-7E75D91E68EB}" destId="{74F5E1FC-25FF-4BF9-B2EF-E107A8809841}" srcOrd="0" destOrd="0" presId="urn:microsoft.com/office/officeart/2005/8/layout/hierarchy3"/>
    <dgm:cxn modelId="{23577C9F-235D-4BF5-838C-5E5C8F506305}" type="presOf" srcId="{1F7A25C3-9503-419A-BB58-B2B7F0A2A99C}" destId="{9BED43E5-E06C-45C6-8F97-E12043AF74A1}" srcOrd="0" destOrd="0" presId="urn:microsoft.com/office/officeart/2005/8/layout/hierarchy3"/>
    <dgm:cxn modelId="{C5B6B9D6-BD29-4BD7-BFF4-873598A85059}" type="presOf" srcId="{02E15CAB-8E3F-4A94-B5EA-EAF477271B05}" destId="{8F14B229-1210-43CF-966D-975727E10401}" srcOrd="0" destOrd="0" presId="urn:microsoft.com/office/officeart/2005/8/layout/hierarchy3"/>
    <dgm:cxn modelId="{F82A44E2-2B6C-442B-BCB1-144588D46FDE}" srcId="{349CABC7-A6C5-47D9-816C-C4F72A6C2A09}" destId="{1F7A25C3-9503-419A-BB58-B2B7F0A2A99C}" srcOrd="1" destOrd="0" parTransId="{E1EBF5F7-DDFE-45EB-BF97-B6729F5E23BC}" sibTransId="{F1BF0939-B949-4391-91A3-6145E7902357}"/>
    <dgm:cxn modelId="{9E2353D3-9FF7-4558-ABAB-25772C2CD14E}" type="presOf" srcId="{349CABC7-A6C5-47D9-816C-C4F72A6C2A09}" destId="{77A0F485-5D6C-4DC2-B8D4-C979A7FB5B45}" srcOrd="0" destOrd="0" presId="urn:microsoft.com/office/officeart/2005/8/layout/hierarchy3"/>
    <dgm:cxn modelId="{3F48E52B-BA82-4E96-AECD-3A37BEB5DB5E}" srcId="{F149D826-C9CC-434A-82FA-29D0EFBEF99B}" destId="{02E15CAB-8E3F-4A94-B5EA-EAF477271B05}" srcOrd="1" destOrd="0" parTransId="{6644FFFC-B9BF-4088-AF13-09827E43CB21}" sibTransId="{9BDB4FDE-8FA1-470C-9EB2-AF9B30CDABFE}"/>
    <dgm:cxn modelId="{FC0F5C71-AF7C-4EBA-8EDB-1EB3613FCDEE}" srcId="{02E15CAB-8E3F-4A94-B5EA-EAF477271B05}" destId="{A57F0BF3-DC11-4017-92A2-AB7663A35B2A}" srcOrd="1" destOrd="0" parTransId="{1334C66C-DAAF-427B-86DB-ABC4D151C1E3}" sibTransId="{AADAA58E-DE7E-4F39-82AE-D94AE52F6FE2}"/>
    <dgm:cxn modelId="{C11BE8B6-8965-4823-9EC4-766A80DE4E07}" type="presOf" srcId="{BD91A471-F90B-4531-A7B5-16ECBE1C6BE1}" destId="{A62FA64D-6B74-44EB-9873-C443FCC8BD71}" srcOrd="0" destOrd="0" presId="urn:microsoft.com/office/officeart/2005/8/layout/hierarchy3"/>
    <dgm:cxn modelId="{57BA6276-4481-4B4D-80F6-DDE481ECC7B5}" type="presOf" srcId="{5328B30F-47E0-47C9-86C0-D4791EAF3D06}" destId="{277FAB26-1489-49CB-A253-0DD84228A0E8}" srcOrd="0" destOrd="0" presId="urn:microsoft.com/office/officeart/2005/8/layout/hierarchy3"/>
    <dgm:cxn modelId="{AEAC29C1-20AA-473C-BFB5-5C25BD7E7868}" type="presOf" srcId="{E1EBF5F7-DDFE-45EB-BF97-B6729F5E23BC}" destId="{449B3149-39BC-4FEF-A0BB-AA0B49B2DAFA}" srcOrd="0" destOrd="0" presId="urn:microsoft.com/office/officeart/2005/8/layout/hierarchy3"/>
    <dgm:cxn modelId="{FF9B3F6D-8B50-4DFC-A320-0034645E40DD}" type="presParOf" srcId="{2A8E317F-6270-4BDA-901D-4B50B2A4B444}" destId="{C5A6651C-6533-4717-B56B-2EDF9589F15F}" srcOrd="0" destOrd="0" presId="urn:microsoft.com/office/officeart/2005/8/layout/hierarchy3"/>
    <dgm:cxn modelId="{92D9E32F-F10B-4AAB-9F63-57C49C3D280C}" type="presParOf" srcId="{C5A6651C-6533-4717-B56B-2EDF9589F15F}" destId="{E00EAA33-CACA-443C-AEDC-64749BF026BE}" srcOrd="0" destOrd="0" presId="urn:microsoft.com/office/officeart/2005/8/layout/hierarchy3"/>
    <dgm:cxn modelId="{FDD749ED-CA3F-4730-B881-86982FD0E6B0}" type="presParOf" srcId="{E00EAA33-CACA-443C-AEDC-64749BF026BE}" destId="{77A0F485-5D6C-4DC2-B8D4-C979A7FB5B45}" srcOrd="0" destOrd="0" presId="urn:microsoft.com/office/officeart/2005/8/layout/hierarchy3"/>
    <dgm:cxn modelId="{DC0E1A7E-B238-4616-9B7C-6C25B753D0C1}" type="presParOf" srcId="{E00EAA33-CACA-443C-AEDC-64749BF026BE}" destId="{1A9711CB-8F04-4D76-9AC3-308C521D1C5D}" srcOrd="1" destOrd="0" presId="urn:microsoft.com/office/officeart/2005/8/layout/hierarchy3"/>
    <dgm:cxn modelId="{2BD7A98B-0561-4991-9801-82CA857728A0}" type="presParOf" srcId="{C5A6651C-6533-4717-B56B-2EDF9589F15F}" destId="{16E87893-14E8-404E-80D0-99352E8E24E2}" srcOrd="1" destOrd="0" presId="urn:microsoft.com/office/officeart/2005/8/layout/hierarchy3"/>
    <dgm:cxn modelId="{B8CD888E-B996-4071-A21E-9B88367A0747}" type="presParOf" srcId="{16E87893-14E8-404E-80D0-99352E8E24E2}" destId="{1C1FC081-D79A-4312-9F59-0CFE9FB6745D}" srcOrd="0" destOrd="0" presId="urn:microsoft.com/office/officeart/2005/8/layout/hierarchy3"/>
    <dgm:cxn modelId="{2DCD653F-E1EA-4E5D-AA09-921232B111CE}" type="presParOf" srcId="{16E87893-14E8-404E-80D0-99352E8E24E2}" destId="{74F5E1FC-25FF-4BF9-B2EF-E107A8809841}" srcOrd="1" destOrd="0" presId="urn:microsoft.com/office/officeart/2005/8/layout/hierarchy3"/>
    <dgm:cxn modelId="{4A2EE6F6-5F6E-44BD-98DA-D5B51FD6A64C}" type="presParOf" srcId="{16E87893-14E8-404E-80D0-99352E8E24E2}" destId="{449B3149-39BC-4FEF-A0BB-AA0B49B2DAFA}" srcOrd="2" destOrd="0" presId="urn:microsoft.com/office/officeart/2005/8/layout/hierarchy3"/>
    <dgm:cxn modelId="{8D031D84-2E0B-419B-9AB2-80C2E1EAC108}" type="presParOf" srcId="{16E87893-14E8-404E-80D0-99352E8E24E2}" destId="{9BED43E5-E06C-45C6-8F97-E12043AF74A1}" srcOrd="3" destOrd="0" presId="urn:microsoft.com/office/officeart/2005/8/layout/hierarchy3"/>
    <dgm:cxn modelId="{9C9EC807-D362-45E4-BE60-06FCA8F03A09}" type="presParOf" srcId="{2A8E317F-6270-4BDA-901D-4B50B2A4B444}" destId="{84125E21-9BC8-49C6-ADD4-333B4636539C}" srcOrd="1" destOrd="0" presId="urn:microsoft.com/office/officeart/2005/8/layout/hierarchy3"/>
    <dgm:cxn modelId="{78E14510-017C-470D-AD1E-92964241BCE8}" type="presParOf" srcId="{84125E21-9BC8-49C6-ADD4-333B4636539C}" destId="{0F1CAD70-A699-4E1C-AC81-827823CF06C3}" srcOrd="0" destOrd="0" presId="urn:microsoft.com/office/officeart/2005/8/layout/hierarchy3"/>
    <dgm:cxn modelId="{C2B2B4D6-72A4-4581-A588-11D1C1FEF6D6}" type="presParOf" srcId="{0F1CAD70-A699-4E1C-AC81-827823CF06C3}" destId="{8F14B229-1210-43CF-966D-975727E10401}" srcOrd="0" destOrd="0" presId="urn:microsoft.com/office/officeart/2005/8/layout/hierarchy3"/>
    <dgm:cxn modelId="{00077568-C380-4431-8034-4E7F3E8206B6}" type="presParOf" srcId="{0F1CAD70-A699-4E1C-AC81-827823CF06C3}" destId="{6991A611-6200-451D-9EDE-E63626C4AAD1}" srcOrd="1" destOrd="0" presId="urn:microsoft.com/office/officeart/2005/8/layout/hierarchy3"/>
    <dgm:cxn modelId="{2799D107-B82A-4589-B9CC-9DEC1D5A95BD}" type="presParOf" srcId="{84125E21-9BC8-49C6-ADD4-333B4636539C}" destId="{B99C7CCE-D9FE-4C88-82AC-A9D8B4D1B960}" srcOrd="1" destOrd="0" presId="urn:microsoft.com/office/officeart/2005/8/layout/hierarchy3"/>
    <dgm:cxn modelId="{3589FEE9-E5E1-41C5-8026-E33C2320FBE2}" type="presParOf" srcId="{B99C7CCE-D9FE-4C88-82AC-A9D8B4D1B960}" destId="{10574C30-121B-4A61-804D-9CABB4ABF163}" srcOrd="0" destOrd="0" presId="urn:microsoft.com/office/officeart/2005/8/layout/hierarchy3"/>
    <dgm:cxn modelId="{13FDD9B7-9B3D-4C29-85E7-D86ACA9632BE}" type="presParOf" srcId="{B99C7CCE-D9FE-4C88-82AC-A9D8B4D1B960}" destId="{A62FA64D-6B74-44EB-9873-C443FCC8BD71}" srcOrd="1" destOrd="0" presId="urn:microsoft.com/office/officeart/2005/8/layout/hierarchy3"/>
    <dgm:cxn modelId="{BC4862BE-283D-4C6B-B3B1-1538E1E211D7}" type="presParOf" srcId="{B99C7CCE-D9FE-4C88-82AC-A9D8B4D1B960}" destId="{2B52BE65-3797-4205-9143-B075CD8F94CE}" srcOrd="2" destOrd="0" presId="urn:microsoft.com/office/officeart/2005/8/layout/hierarchy3"/>
    <dgm:cxn modelId="{45CCF1C2-BA92-4A54-BB6B-38041641A1C8}" type="presParOf" srcId="{B99C7CCE-D9FE-4C88-82AC-A9D8B4D1B960}" destId="{E94873FF-8CE2-429D-8C60-02C1067763A8}" srcOrd="3" destOrd="0" presId="urn:microsoft.com/office/officeart/2005/8/layout/hierarchy3"/>
    <dgm:cxn modelId="{EE80D201-6D6C-4C06-9646-DD8D0118614D}" type="presParOf" srcId="{B99C7CCE-D9FE-4C88-82AC-A9D8B4D1B960}" destId="{277FAB26-1489-49CB-A253-0DD84228A0E8}" srcOrd="4" destOrd="0" presId="urn:microsoft.com/office/officeart/2005/8/layout/hierarchy3"/>
    <dgm:cxn modelId="{E6EFD1BC-A6CF-4838-8266-EB8E325D278E}" type="presParOf" srcId="{B99C7CCE-D9FE-4C88-82AC-A9D8B4D1B960}" destId="{280CDFFA-082F-4D82-AAFB-F6337D3A020F}" srcOrd="5" destOrd="0" presId="urn:microsoft.com/office/officeart/2005/8/layout/hierarchy3"/>
    <dgm:cxn modelId="{275C98C0-01AF-4DBD-BDB1-7EFAA4F79636}" type="presParOf" srcId="{B99C7CCE-D9FE-4C88-82AC-A9D8B4D1B960}" destId="{35E8B0BF-D3F2-47F4-B948-9B9144227E5B}" srcOrd="6" destOrd="0" presId="urn:microsoft.com/office/officeart/2005/8/layout/hierarchy3"/>
    <dgm:cxn modelId="{6FDDF3C3-3133-40E9-BDD1-B1D58C561F9F}" type="presParOf" srcId="{B99C7CCE-D9FE-4C88-82AC-A9D8B4D1B960}" destId="{43E2A42B-314D-4746-9D5B-D37BBDDD1EA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FDE7-0AB4-4B1B-B53B-ED937BD6D186}">
      <dsp:nvSpPr>
        <dsp:cNvPr id="0" name=""/>
        <dsp:cNvSpPr/>
      </dsp:nvSpPr>
      <dsp:spPr>
        <a:xfrm>
          <a:off x="2838408" y="0"/>
          <a:ext cx="2838408" cy="1474754"/>
        </a:xfrm>
        <a:prstGeom prst="trapezoid">
          <a:avLst>
            <a:gd name="adj" fmla="val 962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Фаза </a:t>
          </a:r>
        </a:p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воспаления </a:t>
          </a:r>
          <a:r>
            <a:rPr lang="ru-RU" sz="18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длительность </a:t>
          </a:r>
        </a:p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4-5 суток</a:t>
          </a:r>
          <a:endParaRPr lang="ru-RU" sz="18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8408" y="0"/>
        <a:ext cx="2838408" cy="1474754"/>
      </dsp:txXfrm>
    </dsp:sp>
    <dsp:sp modelId="{45CAA5A9-6B37-4EEB-9852-B6E9D3394C90}">
      <dsp:nvSpPr>
        <dsp:cNvPr id="0" name=""/>
        <dsp:cNvSpPr/>
      </dsp:nvSpPr>
      <dsp:spPr>
        <a:xfrm>
          <a:off x="1419204" y="1474754"/>
          <a:ext cx="5676817" cy="1474754"/>
        </a:xfrm>
        <a:prstGeom prst="trapezoid">
          <a:avLst>
            <a:gd name="adj" fmla="val 962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Фаза пролиферации </a:t>
          </a:r>
          <a:r>
            <a:rPr lang="ru-RU" sz="20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длительность 2-4 недели</a:t>
          </a:r>
          <a:endParaRPr lang="ru-RU" sz="20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2647" y="1474754"/>
        <a:ext cx="3689931" cy="1474754"/>
      </dsp:txXfrm>
    </dsp:sp>
    <dsp:sp modelId="{E4D4E5F8-6FA4-4361-98A1-E2D3E6B21787}">
      <dsp:nvSpPr>
        <dsp:cNvPr id="0" name=""/>
        <dsp:cNvSpPr/>
      </dsp:nvSpPr>
      <dsp:spPr>
        <a:xfrm>
          <a:off x="0" y="2949509"/>
          <a:ext cx="8515226" cy="1474754"/>
        </a:xfrm>
        <a:prstGeom prst="trapezoid">
          <a:avLst>
            <a:gd name="adj" fmla="val 962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Фаза реорганизации рубца и </a:t>
          </a:r>
          <a:r>
            <a:rPr lang="ru-RU" sz="2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эпителизации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длительность от нескольких месяцев до года</a:t>
          </a:r>
          <a:endParaRPr lang="ru-RU" sz="20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0164" y="2949509"/>
        <a:ext cx="5534896" cy="1474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C10B-9D5E-4544-B3D8-184673C3C729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FCF0D-8A86-4250-90D3-3F5CD068983E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</a:t>
          </a:r>
          <a:endParaRPr lang="ru-RU" sz="3300" kern="1200" dirty="0"/>
        </a:p>
      </dsp:txBody>
      <dsp:txXfrm>
        <a:off x="3814620" y="492306"/>
        <a:ext cx="2863339" cy="725883"/>
      </dsp:txXfrm>
    </dsp:sp>
    <dsp:sp modelId="{0E5A978D-311F-49FE-8A9C-3AA38B435C9E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II</a:t>
          </a:r>
          <a:endParaRPr lang="ru-RU" sz="3300" kern="1200" dirty="0"/>
        </a:p>
      </dsp:txBody>
      <dsp:txXfrm>
        <a:off x="3814620" y="1397277"/>
        <a:ext cx="2863339" cy="725883"/>
      </dsp:txXfrm>
    </dsp:sp>
    <dsp:sp modelId="{01D5E010-28F5-42CE-A0A4-406AD8BC3161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III</a:t>
          </a:r>
          <a:endParaRPr lang="ru-RU" sz="3300" kern="1200" dirty="0"/>
        </a:p>
      </dsp:txBody>
      <dsp:txXfrm>
        <a:off x="3814620" y="2302249"/>
        <a:ext cx="2863339" cy="725883"/>
      </dsp:txXfrm>
    </dsp:sp>
    <dsp:sp modelId="{73163BE0-625C-4098-9F2E-689ADB20B5B8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IV</a:t>
          </a:r>
          <a:endParaRPr lang="ru-RU" sz="3300" kern="1200" dirty="0"/>
        </a:p>
      </dsp:txBody>
      <dsp:txXfrm>
        <a:off x="3814620" y="3207221"/>
        <a:ext cx="2863339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6847A-20FB-49AF-839B-A309B52304D6}">
      <dsp:nvSpPr>
        <dsp:cNvPr id="0" name=""/>
        <dsp:cNvSpPr/>
      </dsp:nvSpPr>
      <dsp:spPr>
        <a:xfrm>
          <a:off x="784912" y="1969"/>
          <a:ext cx="1969361" cy="912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ПХО </a:t>
          </a:r>
          <a:endParaRPr lang="ru-RU" sz="4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1634" y="28691"/>
        <a:ext cx="1915917" cy="858908"/>
      </dsp:txXfrm>
    </dsp:sp>
    <dsp:sp modelId="{5601F167-C9A8-47BD-9871-2406C77F934E}">
      <dsp:nvSpPr>
        <dsp:cNvPr id="0" name=""/>
        <dsp:cNvSpPr/>
      </dsp:nvSpPr>
      <dsp:spPr>
        <a:xfrm>
          <a:off x="981848" y="914322"/>
          <a:ext cx="196936" cy="62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231"/>
              </a:lnTo>
              <a:lnTo>
                <a:pt x="196936" y="623231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C0B90-4F75-44AE-A134-E1B6213AC694}">
      <dsp:nvSpPr>
        <dsp:cNvPr id="0" name=""/>
        <dsp:cNvSpPr/>
      </dsp:nvSpPr>
      <dsp:spPr>
        <a:xfrm>
          <a:off x="1178784" y="1122066"/>
          <a:ext cx="1329560" cy="830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Ранняя в течении 24 ч с момента травмы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3122" y="1146404"/>
        <a:ext cx="1280884" cy="782299"/>
      </dsp:txXfrm>
    </dsp:sp>
    <dsp:sp modelId="{CD50213C-367F-4486-A3C2-02B1B8731775}">
      <dsp:nvSpPr>
        <dsp:cNvPr id="0" name=""/>
        <dsp:cNvSpPr/>
      </dsp:nvSpPr>
      <dsp:spPr>
        <a:xfrm>
          <a:off x="981848" y="914322"/>
          <a:ext cx="196936" cy="1661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950"/>
              </a:lnTo>
              <a:lnTo>
                <a:pt x="196936" y="1661950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059AA-E0C7-457F-93C8-E2C83151E9A6}">
      <dsp:nvSpPr>
        <dsp:cNvPr id="0" name=""/>
        <dsp:cNvSpPr/>
      </dsp:nvSpPr>
      <dsp:spPr>
        <a:xfrm>
          <a:off x="1178784" y="2160785"/>
          <a:ext cx="1329560" cy="830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Отсроченная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течении 48ч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3122" y="2185123"/>
        <a:ext cx="1280884" cy="782299"/>
      </dsp:txXfrm>
    </dsp:sp>
    <dsp:sp modelId="{8445C087-3119-4689-9F22-74270D3FD089}">
      <dsp:nvSpPr>
        <dsp:cNvPr id="0" name=""/>
        <dsp:cNvSpPr/>
      </dsp:nvSpPr>
      <dsp:spPr>
        <a:xfrm>
          <a:off x="981848" y="914322"/>
          <a:ext cx="196936" cy="2700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669"/>
              </a:lnTo>
              <a:lnTo>
                <a:pt x="196936" y="2700669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E47B4-6A80-4263-BA3E-FB5AA2324AC2}">
      <dsp:nvSpPr>
        <dsp:cNvPr id="0" name=""/>
        <dsp:cNvSpPr/>
      </dsp:nvSpPr>
      <dsp:spPr>
        <a:xfrm>
          <a:off x="1178784" y="3199504"/>
          <a:ext cx="1329560" cy="830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Поздняя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спустя 48 часов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3122" y="3223842"/>
        <a:ext cx="1280884" cy="782299"/>
      </dsp:txXfrm>
    </dsp:sp>
    <dsp:sp modelId="{1FFD727B-C28E-4899-AB9F-88D3BE6C046B}">
      <dsp:nvSpPr>
        <dsp:cNvPr id="0" name=""/>
        <dsp:cNvSpPr/>
      </dsp:nvSpPr>
      <dsp:spPr>
        <a:xfrm>
          <a:off x="3169761" y="1969"/>
          <a:ext cx="1661950" cy="830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ВХО</a:t>
          </a:r>
          <a:endParaRPr lang="ru-RU" sz="4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4099" y="26307"/>
        <a:ext cx="1613274" cy="782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F485-5D6C-4DC2-B8D4-C979A7FB5B45}">
      <dsp:nvSpPr>
        <dsp:cNvPr id="0" name=""/>
        <dsp:cNvSpPr/>
      </dsp:nvSpPr>
      <dsp:spPr>
        <a:xfrm>
          <a:off x="391572" y="0"/>
          <a:ext cx="1738318" cy="86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лабораторные</a:t>
          </a:r>
          <a:endParaRPr lang="ru-RU" sz="1500" kern="1200" dirty="0"/>
        </a:p>
      </dsp:txBody>
      <dsp:txXfrm>
        <a:off x="417029" y="25457"/>
        <a:ext cx="1687404" cy="818245"/>
      </dsp:txXfrm>
    </dsp:sp>
    <dsp:sp modelId="{1C1FC081-D79A-4312-9F59-0CFE9FB6745D}">
      <dsp:nvSpPr>
        <dsp:cNvPr id="0" name=""/>
        <dsp:cNvSpPr/>
      </dsp:nvSpPr>
      <dsp:spPr>
        <a:xfrm>
          <a:off x="565404" y="869159"/>
          <a:ext cx="255251" cy="389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87"/>
              </a:lnTo>
              <a:lnTo>
                <a:pt x="255251" y="389787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5E1FC-25FF-4BF9-B2EF-E107A8809841}">
      <dsp:nvSpPr>
        <dsp:cNvPr id="0" name=""/>
        <dsp:cNvSpPr/>
      </dsp:nvSpPr>
      <dsp:spPr>
        <a:xfrm>
          <a:off x="820655" y="1040022"/>
          <a:ext cx="1390654" cy="437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общеклинические</a:t>
          </a:r>
          <a:endParaRPr lang="ru-RU" sz="1300" kern="1200" dirty="0"/>
        </a:p>
      </dsp:txBody>
      <dsp:txXfrm>
        <a:off x="833479" y="1052846"/>
        <a:ext cx="1365006" cy="412199"/>
      </dsp:txXfrm>
    </dsp:sp>
    <dsp:sp modelId="{449B3149-39BC-4FEF-A0BB-AA0B49B2DAFA}">
      <dsp:nvSpPr>
        <dsp:cNvPr id="0" name=""/>
        <dsp:cNvSpPr/>
      </dsp:nvSpPr>
      <dsp:spPr>
        <a:xfrm>
          <a:off x="565404" y="869159"/>
          <a:ext cx="255251" cy="1102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089"/>
              </a:lnTo>
              <a:lnTo>
                <a:pt x="255251" y="1102089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43E5-E06C-45C6-8F97-E12043AF74A1}">
      <dsp:nvSpPr>
        <dsp:cNvPr id="0" name=""/>
        <dsp:cNvSpPr/>
      </dsp:nvSpPr>
      <dsp:spPr>
        <a:xfrm>
          <a:off x="820655" y="1775574"/>
          <a:ext cx="1390654" cy="391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биохимические</a:t>
          </a:r>
          <a:endParaRPr lang="ru-RU" sz="1300" kern="1200" dirty="0"/>
        </a:p>
      </dsp:txBody>
      <dsp:txXfrm>
        <a:off x="832117" y="1787036"/>
        <a:ext cx="1367730" cy="368423"/>
      </dsp:txXfrm>
    </dsp:sp>
    <dsp:sp modelId="{8F14B229-1210-43CF-966D-975727E10401}">
      <dsp:nvSpPr>
        <dsp:cNvPr id="0" name=""/>
        <dsp:cNvSpPr/>
      </dsp:nvSpPr>
      <dsp:spPr>
        <a:xfrm>
          <a:off x="3545212" y="586"/>
          <a:ext cx="1738318" cy="86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Инструментальные</a:t>
          </a:r>
          <a:endParaRPr lang="ru-RU" sz="1500" kern="1200" dirty="0"/>
        </a:p>
      </dsp:txBody>
      <dsp:txXfrm>
        <a:off x="3570669" y="26043"/>
        <a:ext cx="1687404" cy="818245"/>
      </dsp:txXfrm>
    </dsp:sp>
    <dsp:sp modelId="{10574C30-121B-4A61-804D-9CABB4ABF163}">
      <dsp:nvSpPr>
        <dsp:cNvPr id="0" name=""/>
        <dsp:cNvSpPr/>
      </dsp:nvSpPr>
      <dsp:spPr>
        <a:xfrm>
          <a:off x="3719043" y="869745"/>
          <a:ext cx="173831" cy="651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869"/>
              </a:lnTo>
              <a:lnTo>
                <a:pt x="173831" y="651869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FA64D-6B74-44EB-9873-C443FCC8BD71}">
      <dsp:nvSpPr>
        <dsp:cNvPr id="0" name=""/>
        <dsp:cNvSpPr/>
      </dsp:nvSpPr>
      <dsp:spPr>
        <a:xfrm>
          <a:off x="3892875" y="1087035"/>
          <a:ext cx="1647577" cy="869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Измерение </a:t>
          </a:r>
          <a:r>
            <a:rPr lang="ru-RU" sz="1300" kern="1200" dirty="0" err="1" smtClean="0"/>
            <a:t>субфасциального</a:t>
          </a:r>
          <a:r>
            <a:rPr lang="ru-RU" sz="1300" kern="1200" dirty="0" smtClean="0"/>
            <a:t> давления</a:t>
          </a:r>
          <a:endParaRPr lang="ru-RU" sz="1300" kern="1200" dirty="0"/>
        </a:p>
      </dsp:txBody>
      <dsp:txXfrm>
        <a:off x="3918332" y="1112492"/>
        <a:ext cx="1596663" cy="818245"/>
      </dsp:txXfrm>
    </dsp:sp>
    <dsp:sp modelId="{2B52BE65-3797-4205-9143-B075CD8F94CE}">
      <dsp:nvSpPr>
        <dsp:cNvPr id="0" name=""/>
        <dsp:cNvSpPr/>
      </dsp:nvSpPr>
      <dsp:spPr>
        <a:xfrm>
          <a:off x="3719043" y="869745"/>
          <a:ext cx="169381" cy="172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072"/>
              </a:lnTo>
              <a:lnTo>
                <a:pt x="169381" y="1725072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73FF-8CE2-429D-8C60-02C1067763A8}">
      <dsp:nvSpPr>
        <dsp:cNvPr id="0" name=""/>
        <dsp:cNvSpPr/>
      </dsp:nvSpPr>
      <dsp:spPr>
        <a:xfrm>
          <a:off x="3888425" y="2160238"/>
          <a:ext cx="1647577" cy="869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электромиография</a:t>
          </a:r>
          <a:endParaRPr lang="ru-RU" sz="1300" kern="1200" dirty="0"/>
        </a:p>
      </dsp:txBody>
      <dsp:txXfrm>
        <a:off x="3913882" y="2185695"/>
        <a:ext cx="1596663" cy="818245"/>
      </dsp:txXfrm>
    </dsp:sp>
    <dsp:sp modelId="{277FAB26-1489-49CB-A253-0DD84228A0E8}">
      <dsp:nvSpPr>
        <dsp:cNvPr id="0" name=""/>
        <dsp:cNvSpPr/>
      </dsp:nvSpPr>
      <dsp:spPr>
        <a:xfrm>
          <a:off x="3719043" y="869745"/>
          <a:ext cx="173831" cy="2824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766"/>
              </a:lnTo>
              <a:lnTo>
                <a:pt x="173831" y="2824766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CDFFA-082F-4D82-AAFB-F6337D3A020F}">
      <dsp:nvSpPr>
        <dsp:cNvPr id="0" name=""/>
        <dsp:cNvSpPr/>
      </dsp:nvSpPr>
      <dsp:spPr>
        <a:xfrm>
          <a:off x="3892875" y="3259933"/>
          <a:ext cx="1390654" cy="869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Дуплексное сканирование</a:t>
          </a:r>
          <a:endParaRPr lang="ru-RU" sz="1300" kern="1200" dirty="0"/>
        </a:p>
      </dsp:txBody>
      <dsp:txXfrm>
        <a:off x="3918332" y="3285390"/>
        <a:ext cx="1339740" cy="818245"/>
      </dsp:txXfrm>
    </dsp:sp>
    <dsp:sp modelId="{35E8B0BF-D3F2-47F4-B948-9B9144227E5B}">
      <dsp:nvSpPr>
        <dsp:cNvPr id="0" name=""/>
        <dsp:cNvSpPr/>
      </dsp:nvSpPr>
      <dsp:spPr>
        <a:xfrm>
          <a:off x="3719043" y="869745"/>
          <a:ext cx="173831" cy="391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1215"/>
              </a:lnTo>
              <a:lnTo>
                <a:pt x="173831" y="3911215"/>
              </a:lnTo>
            </a:path>
          </a:pathLst>
        </a:cu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2A42B-314D-4746-9D5B-D37BBDDD1EAA}">
      <dsp:nvSpPr>
        <dsp:cNvPr id="0" name=""/>
        <dsp:cNvSpPr/>
      </dsp:nvSpPr>
      <dsp:spPr>
        <a:xfrm>
          <a:off x="3892875" y="4346382"/>
          <a:ext cx="1390654" cy="869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ангиография</a:t>
          </a:r>
          <a:endParaRPr lang="ru-RU" sz="1300" kern="1200" dirty="0"/>
        </a:p>
      </dsp:txBody>
      <dsp:txXfrm>
        <a:off x="3918332" y="4371839"/>
        <a:ext cx="1339740" cy="818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0.15875</cdr:x>
      <cdr:y>0.47258</cdr:y>
    </cdr:from>
    <cdr:to>
      <cdr:x>0.26987</cdr:x>
      <cdr:y>0.68404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488" y="20436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0.15875</cdr:x>
      <cdr:y>0.38932</cdr:y>
    </cdr:from>
    <cdr:to>
      <cdr:x>0.26987</cdr:x>
      <cdr:y>0.60078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6488" y="16835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</a:rPr>
            <a:t>58,3%</a:t>
          </a:r>
          <a:endParaRPr lang="ru-RU" sz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0.3425</cdr:x>
      <cdr:y>0.25611</cdr:y>
    </cdr:from>
    <cdr:to>
      <cdr:x>0.45361</cdr:x>
      <cdr:y>0.46756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8656" y="1107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0.31625</cdr:x>
      <cdr:y>0.17285</cdr:y>
    </cdr:from>
    <cdr:to>
      <cdr:x>0.42736</cdr:x>
      <cdr:y>0.38431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2632" y="747464"/>
          <a:ext cx="914391" cy="914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</a:rPr>
            <a:t>4.2%</a:t>
          </a:r>
          <a:endParaRPr lang="ru-RU" sz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0.4125</cdr:x>
      <cdr:y>0.32272</cdr:y>
    </cdr:from>
    <cdr:to>
      <cdr:x>0.52361</cdr:x>
      <cdr:y>0.53417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94720" y="13955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0.40375</cdr:x>
      <cdr:y>0.25611</cdr:y>
    </cdr:from>
    <cdr:to>
      <cdr:x>0.51486</cdr:x>
      <cdr:y>0.51752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22701" y="1107505"/>
          <a:ext cx="914391" cy="1130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</a:rPr>
            <a:t>16,7%</a:t>
          </a:r>
          <a:endParaRPr lang="ru-RU" sz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0.54375</cdr:x>
      <cdr:y>0.32272</cdr:y>
    </cdr:from>
    <cdr:to>
      <cdr:x>0.65486</cdr:x>
      <cdr:y>0.58412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74845" y="1395536"/>
          <a:ext cx="914391" cy="1130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4,2%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0.40597</cdr:y>
    </cdr:from>
    <cdr:to>
      <cdr:x>0.61111</cdr:x>
      <cdr:y>0.61742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14800" y="1755576"/>
          <a:ext cx="914391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</a:rPr>
            <a:t>12.5%</a:t>
          </a:r>
          <a:endParaRPr lang="ru-RU" sz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0.4825</cdr:x>
      <cdr:y>0.53919</cdr:y>
    </cdr:from>
    <cdr:to>
      <cdr:x>0.59361</cdr:x>
      <cdr:y>0.81725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970782" y="2331640"/>
          <a:ext cx="914391" cy="1202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</a:rPr>
            <a:t>4,2%</a:t>
          </a:r>
          <a:endParaRPr lang="ru-RU" sz="12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C8425-D18C-47A5-BB1F-D64F18B97C34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6BDE5-7DF6-4B88-A11B-F6D8ABC4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3731-9EA9-4579-88A0-0EB03A89094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8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11/3/2020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9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7907-B5B5-4F6A-8989-5F41E5CCCB84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A843-E8AE-473F-8396-EEEB98A428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11/3/2020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11/3/2020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11/3/2020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2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11/3/2020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2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24" y="125712"/>
            <a:ext cx="8229600" cy="11430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52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11/3/2020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8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>
                <a:solidFill>
                  <a:prstClr val="black"/>
                </a:solidFill>
              </a:rPr>
              <a:pPr/>
              <a:t>03.11.2020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0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B6BE-4506-475A-A983-0A871E997FBE}" type="slidenum">
              <a:rPr lang="uk-U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669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11/3/2020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3.wm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2150854"/>
            <a:ext cx="7753747" cy="28623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</a:rPr>
              <a:t>ПЕРВИЧНАЯ ХИРУРГИЧЕСКАЯ ОБРАБОТКА ОБШИРНЫХ ТЕРМИЧЕСКИХ И МЕХАНИЧЕКИХ РАН С ОДНОМОМЕНТНОЙ ПЛАСТИКОЙ, КАК ПРОФИЛАКТИКА ИНФЕКЦИОННЫХ ОСЛОЖНЕНИЙ</a:t>
            </a:r>
            <a:r>
              <a:rPr lang="ru-RU" dirty="0"/>
              <a:t/>
            </a:r>
            <a:br>
              <a:rPr lang="ru-RU" dirty="0"/>
            </a:b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383" y="6309866"/>
            <a:ext cx="7192913" cy="287486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Фисталь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Э.Я.,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Фисталь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Н.Н., Меркулов Д.С.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97768" y="5384"/>
            <a:ext cx="8748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неотложной и восстановительной хирургии им. В.К.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Гусака Кафедра термических поражений и пластической хирургии ФИПО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4" y="116632"/>
            <a:ext cx="894743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Больной Н.18 лет. Ожог пламенем </a:t>
            </a:r>
            <a:r>
              <a:rPr lang="ru-RU" altLang="ru-RU" sz="2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пламенем</a:t>
            </a:r>
            <a:r>
              <a:rPr lang="ru-RU" altLang="ru-RU" sz="2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взрыва </a:t>
            </a:r>
            <a:r>
              <a:rPr lang="en-US" altLang="ru-RU" sz="2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II-III </a:t>
            </a:r>
            <a:r>
              <a:rPr lang="uk-UA" altLang="ru-RU" sz="2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ст. </a:t>
            </a:r>
            <a: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</a:t>
            </a:r>
            <a:r>
              <a:rPr lang="ru-RU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ru-RU" altLang="ru-RU" sz="2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90(10)</a:t>
            </a:r>
            <a:r>
              <a:rPr lang="en-US" altLang="ru-RU" sz="2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% </a:t>
            </a:r>
            <a:r>
              <a:rPr lang="uk-UA" altLang="ru-RU" sz="2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п.т</a:t>
            </a:r>
            <a:r>
              <a:rPr lang="uk-UA" altLang="ru-RU" sz="2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., </a:t>
            </a:r>
            <a:r>
              <a:rPr lang="uk-UA" altLang="ru-RU" sz="2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тяжелая</a:t>
            </a:r>
            <a: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altLang="ru-RU" sz="2200" b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ожоговая</a:t>
            </a:r>
            <a:r>
              <a:rPr lang="uk-UA" altLang="ru-RU" sz="22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altLang="ru-RU" sz="2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болезнь</a:t>
            </a:r>
            <a: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Травма 12.07.2012</a:t>
            </a:r>
            <a:b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uk-UA" altLang="ru-RU" sz="2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Длительность</a:t>
            </a:r>
            <a: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altLang="ru-RU" sz="2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стационарного</a:t>
            </a:r>
            <a: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altLang="ru-RU" sz="2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лечения</a:t>
            </a:r>
            <a: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48 </a:t>
            </a:r>
            <a:r>
              <a:rPr lang="uk-UA" altLang="ru-RU" sz="22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дней</a:t>
            </a:r>
            <a:r>
              <a:rPr lang="uk-UA" alt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endParaRPr lang="ru-RU" sz="22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266" name="Picture 2" descr="D:\Фото\шахтеры\Фролов\P706001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3"/>
          <a:stretch/>
        </p:blipFill>
        <p:spPr bwMode="auto">
          <a:xfrm>
            <a:off x="203303" y="1390073"/>
            <a:ext cx="3890168" cy="22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2806" y="1786626"/>
            <a:ext cx="336558" cy="21602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034" y="3127521"/>
            <a:ext cx="1224136" cy="36004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965" y="105273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сутки после травмы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D:\Фото\Носенко\P80600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714" y="1391290"/>
            <a:ext cx="3687710" cy="22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91363" y="2331658"/>
            <a:ext cx="360040" cy="21602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0714" y="1052736"/>
            <a:ext cx="2557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22 дня после травмы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D:\Фото\Носенко\Носенко\IMG_09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251224" cy="243841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19435" y="4221088"/>
            <a:ext cx="504056" cy="1440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D:\Фото\Носенко\Носенко\IMG_09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143" y="3933056"/>
            <a:ext cx="3193516" cy="2395137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3995" y="5194085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Спустя год после травмы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12" y="3677163"/>
            <a:ext cx="4467475" cy="31722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76" y="1475892"/>
            <a:ext cx="8229600" cy="1143000"/>
          </a:xfrm>
        </p:spPr>
        <p:txBody>
          <a:bodyPr anchor="b" anchorCtr="0">
            <a:noAutofit/>
          </a:bodyPr>
          <a:lstStyle/>
          <a:p>
            <a:pPr rtl="0"/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Больной Л. 45 </a:t>
            </a:r>
            <a:r>
              <a:rPr lang="ru-RU" sz="28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лет. </a:t>
            </a:r>
            <a:r>
              <a:rPr lang="en-US" sz="28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DS</a:t>
            </a: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: Гранулирующая послеоперационная рана левой пяточной области с обнажением пяточной кости. Состояние после огнестрельного открытого </a:t>
            </a:r>
            <a:r>
              <a:rPr lang="ru-RU" sz="2800" kern="1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оскольчатого</a:t>
            </a: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 перелома пяточной кости. (позднее обращение)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485" y="3677163"/>
            <a:ext cx="4771128" cy="31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pPr rtl="0"/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Иссечение раны, </a:t>
            </a:r>
            <a:r>
              <a:rPr lang="ru-RU" sz="2800" kern="1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остеонекрэктомия</a:t>
            </a: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, пластика </a:t>
            </a:r>
            <a:r>
              <a:rPr lang="ru-RU" sz="2800" kern="1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суральным</a:t>
            </a: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 лоскутом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1027"/>
            <a:ext cx="5472120" cy="271805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2"/>
          <a:stretch/>
        </p:blipFill>
        <p:spPr>
          <a:xfrm>
            <a:off x="2502790" y="4062281"/>
            <a:ext cx="6641211" cy="2787175"/>
          </a:xfrm>
        </p:spPr>
      </p:pic>
    </p:spTree>
    <p:extLst>
      <p:ext uri="{BB962C8B-B14F-4D97-AF65-F5344CB8AC3E}">
        <p14:creationId xmlns:p14="http://schemas.microsoft.com/office/powerpoint/2010/main" val="5778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10446" y="2560665"/>
            <a:ext cx="4937565" cy="28937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24" y="548616"/>
            <a:ext cx="8229600" cy="630084"/>
          </a:xfrm>
        </p:spPr>
        <p:txBody>
          <a:bodyPr anchor="b" anchorCtr="0">
            <a:noAutofit/>
          </a:bodyPr>
          <a:lstStyle/>
          <a:p>
            <a:pPr rtl="0"/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Тот же больной, результат через 2 месяца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54654" y="2156092"/>
            <a:ext cx="4938764" cy="37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Передний </a:t>
            </a:r>
            <a:r>
              <a:rPr lang="ru-RU" sz="3200" dirty="0" err="1" smtClean="0"/>
              <a:t>компартмент</a:t>
            </a:r>
            <a:r>
              <a:rPr lang="ru-RU" sz="3200" dirty="0" smtClean="0"/>
              <a:t>-синдром (фасциальный </a:t>
            </a:r>
            <a:r>
              <a:rPr lang="ru-RU" sz="3200" dirty="0"/>
              <a:t>синдром)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75856" y="26369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04248" y="177281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(С.</a:t>
            </a:r>
            <a:r>
              <a:rPr lang="en-US" dirty="0" smtClean="0"/>
              <a:t>Horn, 1945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5184576" cy="4552058"/>
          </a:xfrm>
        </p:spPr>
      </p:pic>
      <p:sp>
        <p:nvSpPr>
          <p:cNvPr id="17" name="TextBox 16"/>
          <p:cNvSpPr txBox="1"/>
          <p:nvPr/>
        </p:nvSpPr>
        <p:spPr>
          <a:xfrm rot="21106735">
            <a:off x="2414110" y="2583272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Передний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4005064"/>
            <a:ext cx="1217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Латеральный</a:t>
            </a:r>
            <a:r>
              <a:rPr lang="ru-RU" dirty="0" smtClean="0"/>
              <a:t> </a:t>
            </a:r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9981" y="6396335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Задний </a:t>
            </a:r>
          </a:p>
          <a:p>
            <a:r>
              <a:rPr lang="ru-RU" sz="1200" dirty="0" smtClean="0"/>
              <a:t>поверхностный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499992" y="3356992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Задний глубокий</a:t>
            </a:r>
            <a:endParaRPr lang="ru-RU" sz="1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03648" y="2814104"/>
            <a:ext cx="982290" cy="1623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79912" y="2518345"/>
            <a:ext cx="216024" cy="11072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Причины развития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Декомпенсированная ишемия;</a:t>
            </a:r>
          </a:p>
          <a:p>
            <a:r>
              <a:rPr lang="ru-RU" dirty="0" err="1" smtClean="0"/>
              <a:t>Реперфузионный</a:t>
            </a:r>
            <a:r>
              <a:rPr lang="ru-RU" dirty="0" smtClean="0"/>
              <a:t> отек;</a:t>
            </a:r>
          </a:p>
          <a:p>
            <a:r>
              <a:rPr lang="ru-RU" dirty="0" err="1" smtClean="0"/>
              <a:t>Субфасциальные</a:t>
            </a:r>
            <a:r>
              <a:rPr lang="ru-RU" dirty="0" smtClean="0"/>
              <a:t> ранения;</a:t>
            </a:r>
          </a:p>
          <a:p>
            <a:r>
              <a:rPr lang="ru-RU" dirty="0" smtClean="0"/>
              <a:t>Высоковольтные </a:t>
            </a:r>
            <a:r>
              <a:rPr lang="ru-RU" dirty="0" err="1" smtClean="0"/>
              <a:t>электроожоги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Циркулярные глубокие ожоги;</a:t>
            </a:r>
          </a:p>
          <a:p>
            <a:r>
              <a:rPr lang="ru-RU" dirty="0" smtClean="0"/>
              <a:t>Краш-синдром;</a:t>
            </a:r>
          </a:p>
          <a:p>
            <a:r>
              <a:rPr lang="ru-RU" dirty="0" smtClean="0"/>
              <a:t>Синяя </a:t>
            </a:r>
            <a:r>
              <a:rPr lang="ru-RU" dirty="0" err="1" smtClean="0"/>
              <a:t>флегмазия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Запоздалая </a:t>
            </a:r>
            <a:r>
              <a:rPr lang="ru-RU" dirty="0" err="1" smtClean="0"/>
              <a:t>реваскуляризация</a:t>
            </a:r>
            <a:r>
              <a:rPr lang="ru-RU" dirty="0" smtClean="0"/>
              <a:t> конечности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9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Распределение по этиологии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6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Диагностика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547664" y="1124744"/>
          <a:ext cx="6912768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2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Измерение </a:t>
            </a:r>
            <a:r>
              <a:rPr lang="ru-RU" sz="3200" dirty="0" err="1" smtClean="0"/>
              <a:t>субфасциального</a:t>
            </a:r>
            <a:r>
              <a:rPr lang="ru-RU" sz="3200" dirty="0" smtClean="0"/>
              <a:t> давления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12" y="4133915"/>
            <a:ext cx="3517688" cy="2180966"/>
          </a:xfrm>
        </p:spPr>
      </p:pic>
      <p:sp>
        <p:nvSpPr>
          <p:cNvPr id="5" name="TextBox 4"/>
          <p:cNvSpPr txBox="1"/>
          <p:nvPr/>
        </p:nvSpPr>
        <p:spPr>
          <a:xfrm>
            <a:off x="6515840" y="6283871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Whitesides</a:t>
            </a:r>
            <a:r>
              <a:rPr lang="en-US" sz="1400" dirty="0" smtClean="0"/>
              <a:t> TE ,1975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2" y="2060847"/>
            <a:ext cx="2520280" cy="3811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7"/>
            <a:ext cx="3086946" cy="381153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899592" y="2348880"/>
            <a:ext cx="9721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859182" y="3645024"/>
            <a:ext cx="1080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66655" y="3645024"/>
            <a:ext cx="16201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endCxn id="13" idx="1"/>
          </p:cNvCxnSpPr>
          <p:nvPr/>
        </p:nvCxnSpPr>
        <p:spPr>
          <a:xfrm>
            <a:off x="611560" y="3429000"/>
            <a:ext cx="878822" cy="237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499992" y="3429000"/>
            <a:ext cx="144016" cy="11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48797" y="3429000"/>
            <a:ext cx="72008" cy="11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01337" y="2060847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передний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969" y="3121223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латеральный</a:t>
            </a:r>
            <a:endParaRPr lang="ru-RU" sz="1400" dirty="0"/>
          </a:p>
        </p:txBody>
      </p:sp>
      <p:cxnSp>
        <p:nvCxnSpPr>
          <p:cNvPr id="21" name="Прямая со стрелкой 20"/>
          <p:cNvCxnSpPr>
            <a:endCxn id="16" idx="7"/>
          </p:cNvCxnSpPr>
          <p:nvPr/>
        </p:nvCxnSpPr>
        <p:spPr>
          <a:xfrm flipH="1">
            <a:off x="4622917" y="2708920"/>
            <a:ext cx="1029203" cy="737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2564904"/>
            <a:ext cx="2162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Задний поверхностный</a:t>
            </a:r>
            <a:endParaRPr lang="ru-RU" sz="1400" dirty="0"/>
          </a:p>
        </p:txBody>
      </p:sp>
      <p:cxnSp>
        <p:nvCxnSpPr>
          <p:cNvPr id="24" name="Прямая со стрелкой 23"/>
          <p:cNvCxnSpPr>
            <a:endCxn id="17" idx="6"/>
          </p:cNvCxnSpPr>
          <p:nvPr/>
        </p:nvCxnSpPr>
        <p:spPr>
          <a:xfrm flipH="1">
            <a:off x="4120805" y="2230124"/>
            <a:ext cx="1603323" cy="125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4128" y="2060847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Задний глубокий</a:t>
            </a:r>
            <a:endParaRPr lang="ru-RU" sz="1400" dirty="0"/>
          </a:p>
        </p:txBody>
      </p:sp>
      <p:cxnSp>
        <p:nvCxnSpPr>
          <p:cNvPr id="27" name="Прямая соединительная линия 26"/>
          <p:cNvCxnSpPr>
            <a:stCxn id="7" idx="0"/>
          </p:cNvCxnSpPr>
          <p:nvPr/>
        </p:nvCxnSpPr>
        <p:spPr>
          <a:xfrm flipV="1">
            <a:off x="4387281" y="1988840"/>
            <a:ext cx="0" cy="72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99992" y="1988840"/>
            <a:ext cx="144016" cy="36724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120805" y="3446362"/>
            <a:ext cx="801661" cy="419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385646" y="3645024"/>
            <a:ext cx="738082" cy="72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200328" y="2060847"/>
            <a:ext cx="766866" cy="30243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Оперативное лечение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7112" y="1052736"/>
          <a:ext cx="8856984" cy="49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4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Причина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Оперативное</a:t>
                      </a:r>
                      <a:r>
                        <a:rPr lang="ru-RU" baseline="0" dirty="0" smtClean="0"/>
                        <a:t> лечение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Фасциальный синдром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Сосудистая патология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Реконструкция подколенной артерии</a:t>
                      </a:r>
                    </a:p>
                    <a:p>
                      <a:r>
                        <a:rPr lang="ru-RU" dirty="0" err="1" smtClean="0"/>
                        <a:t>Бедренно</a:t>
                      </a:r>
                      <a:r>
                        <a:rPr lang="ru-RU" dirty="0" smtClean="0"/>
                        <a:t>-берцовые реконструкции</a:t>
                      </a:r>
                    </a:p>
                    <a:p>
                      <a:r>
                        <a:rPr lang="ru-RU" dirty="0" err="1" smtClean="0"/>
                        <a:t>Бедренно</a:t>
                      </a:r>
                      <a:r>
                        <a:rPr lang="ru-RU" dirty="0" smtClean="0"/>
                        <a:t>-подколенное шунтирование</a:t>
                      </a:r>
                    </a:p>
                    <a:p>
                      <a:r>
                        <a:rPr lang="ru-RU" dirty="0" smtClean="0"/>
                        <a:t>Реконструкция</a:t>
                      </a:r>
                      <a:r>
                        <a:rPr lang="ru-RU" baseline="0" dirty="0" smtClean="0"/>
                        <a:t> бедренной артерии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Декомпрессионная </a:t>
                      </a:r>
                      <a:r>
                        <a:rPr lang="ru-RU" dirty="0" err="1" smtClean="0"/>
                        <a:t>фасциотомия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40">
                <a:tc>
                  <a:txBody>
                    <a:bodyPr/>
                    <a:lstStyle/>
                    <a:p>
                      <a:r>
                        <a:rPr lang="ru-RU" dirty="0" smtClean="0"/>
                        <a:t>Ожоги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некрофасциотомия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40">
                <a:tc>
                  <a:txBody>
                    <a:bodyPr/>
                    <a:lstStyle/>
                    <a:p>
                      <a:r>
                        <a:rPr lang="ru-RU" dirty="0" smtClean="0"/>
                        <a:t>Огнестрельные 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Ревизия раны. УЗ-кавитация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Декомпрессионная </a:t>
                      </a:r>
                      <a:r>
                        <a:rPr lang="ru-RU" dirty="0" err="1" smtClean="0"/>
                        <a:t>фасциотомия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710824"/>
              </p:ext>
            </p:extLst>
          </p:nvPr>
        </p:nvGraphicFramePr>
        <p:xfrm>
          <a:off x="449262" y="1597024"/>
          <a:ext cx="8515226" cy="442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Фазы раневого процесса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87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1872208" cy="1227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143991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Пациент с </a:t>
            </a:r>
          </a:p>
          <a:p>
            <a:r>
              <a:rPr lang="ru-RU" dirty="0" smtClean="0"/>
              <a:t>подозрением на</a:t>
            </a:r>
          </a:p>
          <a:p>
            <a:r>
              <a:rPr lang="ru-RU" dirty="0"/>
              <a:t>ф</a:t>
            </a:r>
            <a:r>
              <a:rPr lang="ru-RU" dirty="0" smtClean="0"/>
              <a:t>асциальный синдром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585602"/>
            <a:ext cx="2808312" cy="908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Устранение ургентной патологии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11760" y="2026512"/>
            <a:ext cx="28083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552" y="3573016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Измерение фасциального давления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4956" y="3567487"/>
            <a:ext cx="2873959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Электромиография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12" idx="3"/>
            <a:endCxn id="14" idx="1"/>
          </p:cNvCxnSpPr>
          <p:nvPr/>
        </p:nvCxnSpPr>
        <p:spPr>
          <a:xfrm flipV="1">
            <a:off x="2411760" y="4179555"/>
            <a:ext cx="2833196" cy="55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1522" y="374839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P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471522" y="3748390"/>
            <a:ext cx="0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2" idx="0"/>
          </p:cNvCxnSpPr>
          <p:nvPr/>
        </p:nvCxnSpPr>
        <p:spPr>
          <a:xfrm>
            <a:off x="1475656" y="2640248"/>
            <a:ext cx="0" cy="932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572000" y="5857961"/>
            <a:ext cx="183620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Закрытая </a:t>
            </a:r>
            <a:r>
              <a:rPr lang="ru-RU" dirty="0" err="1" smtClean="0">
                <a:solidFill>
                  <a:schemeClr val="tx1"/>
                </a:solidFill>
              </a:rPr>
              <a:t>фасциотомия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5877271"/>
            <a:ext cx="1998743" cy="825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открытая </a:t>
            </a:r>
            <a:r>
              <a:rPr lang="ru-RU" dirty="0" err="1" smtClean="0">
                <a:solidFill>
                  <a:schemeClr val="tx1"/>
                </a:solidFill>
              </a:rPr>
              <a:t>фасциотомия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14" idx="2"/>
            <a:endCxn id="22" idx="0"/>
          </p:cNvCxnSpPr>
          <p:nvPr/>
        </p:nvCxnSpPr>
        <p:spPr>
          <a:xfrm flipH="1">
            <a:off x="5490102" y="4791623"/>
            <a:ext cx="1191834" cy="1066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2"/>
            <a:endCxn id="23" idx="0"/>
          </p:cNvCxnSpPr>
          <p:nvPr/>
        </p:nvCxnSpPr>
        <p:spPr>
          <a:xfrm>
            <a:off x="6681936" y="4791623"/>
            <a:ext cx="1265700" cy="1085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411760" y="2494563"/>
            <a:ext cx="2808312" cy="10784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 rot="16200000">
            <a:off x="6858776" y="3246216"/>
            <a:ext cx="3744416" cy="4320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Клинические признаки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7" idx="3"/>
          </p:cNvCxnSpPr>
          <p:nvPr/>
        </p:nvCxnSpPr>
        <p:spPr>
          <a:xfrm flipV="1">
            <a:off x="8028384" y="2026512"/>
            <a:ext cx="486576" cy="13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0" idx="1"/>
          </p:cNvCxnSpPr>
          <p:nvPr/>
        </p:nvCxnSpPr>
        <p:spPr>
          <a:xfrm flipH="1">
            <a:off x="8730984" y="5334448"/>
            <a:ext cx="1" cy="52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2320" y="515719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74678" y="5123486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rcRect l="13109" t="2100" r="19899"/>
          <a:stretch>
            <a:fillRect/>
          </a:stretch>
        </p:blipFill>
        <p:spPr>
          <a:xfrm>
            <a:off x="4301964" y="1952384"/>
            <a:ext cx="2250300" cy="4342607"/>
          </a:xfrm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88" y="1952385"/>
            <a:ext cx="2143209" cy="435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940" y="620688"/>
            <a:ext cx="8624073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Огнестрельное ранение бедра с повреждением  бедренной артерии и </a:t>
            </a:r>
            <a:r>
              <a:rPr lang="ru-RU" dirty="0" smtClean="0"/>
              <a:t>вены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425" y="2078820"/>
            <a:ext cx="4140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Осложнения: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Передний фасциальный 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компартмент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-синдром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некрозом передней группы мышц голени, некрозом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малоберцового 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нерва, обнажением большеберцовой кости. </a:t>
            </a:r>
          </a:p>
        </p:txBody>
      </p:sp>
    </p:spTree>
    <p:extLst>
      <p:ext uri="{BB962C8B-B14F-4D97-AF65-F5344CB8AC3E}">
        <p14:creationId xmlns:p14="http://schemas.microsoft.com/office/powerpoint/2010/main" val="14181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endParaRPr lang="ru-RU" altLang="ru-RU" sz="32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4" descr="CAM0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54506" cy="27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CAM00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70" y="4005064"/>
            <a:ext cx="3623586" cy="271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70909"/>
            <a:ext cx="3238924" cy="26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681038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Тот же больной</a:t>
            </a:r>
            <a:endParaRPr lang="ru-RU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1436" y="1990376"/>
            <a:ext cx="2160587" cy="4122737"/>
          </a:xfrm>
        </p:spPr>
      </p:pic>
      <p:pic>
        <p:nvPicPr>
          <p:cNvPr id="5837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28750"/>
            <a:ext cx="24415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7529" y="6113113"/>
            <a:ext cx="57946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Было выполнена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некрэктомия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УЗ=кавитация, комбинированная кожная пластика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1339" y="1448736"/>
            <a:ext cx="25008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Функциональный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 спустя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месяцев после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травмы</a:t>
            </a:r>
          </a:p>
        </p:txBody>
      </p:sp>
    </p:spTree>
    <p:extLst>
      <p:ext uri="{BB962C8B-B14F-4D97-AF65-F5344CB8AC3E}">
        <p14:creationId xmlns:p14="http://schemas.microsoft.com/office/powerpoint/2010/main" val="23693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484313"/>
            <a:ext cx="8229600" cy="5145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70C0"/>
                </a:solidFill>
              </a:rPr>
              <a:t>Полный  </a:t>
            </a:r>
            <a:r>
              <a:rPr lang="ru-RU" sz="2000" i="1" dirty="0" smtClean="0">
                <a:solidFill>
                  <a:srgbClr val="0070C0"/>
                </a:solidFill>
              </a:rPr>
              <a:t>объем  </a:t>
            </a:r>
            <a:r>
              <a:rPr lang="ru-RU" sz="2000" i="1" dirty="0">
                <a:solidFill>
                  <a:srgbClr val="0070C0"/>
                </a:solidFill>
              </a:rPr>
              <a:t>хирургической помощи </a:t>
            </a:r>
            <a:r>
              <a:rPr lang="ru-RU" sz="2000" i="1" dirty="0" smtClean="0">
                <a:solidFill>
                  <a:srgbClr val="0070C0"/>
                </a:solidFill>
              </a:rPr>
              <a:t>при обширных раневых повреждениях необходимо проводить в </a:t>
            </a:r>
            <a:r>
              <a:rPr lang="ru-RU" sz="2000" i="1" dirty="0">
                <a:solidFill>
                  <a:srgbClr val="0070C0"/>
                </a:solidFill>
              </a:rPr>
              <a:t>специализированных многопрофильных </a:t>
            </a:r>
            <a:r>
              <a:rPr lang="ru-RU" sz="2000" i="1" dirty="0" smtClean="0">
                <a:solidFill>
                  <a:srgbClr val="0070C0"/>
                </a:solidFill>
              </a:rPr>
              <a:t>центрах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Характер </a:t>
            </a:r>
            <a:r>
              <a:rPr lang="ru-RU" sz="2000" i="1" dirty="0">
                <a:solidFill>
                  <a:srgbClr val="0070C0"/>
                </a:solidFill>
              </a:rPr>
              <a:t>повреждения тканей при осколочных ранениях 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требует особой </a:t>
            </a:r>
            <a:r>
              <a:rPr lang="ru-RU" sz="2000" i="1" dirty="0" smtClean="0">
                <a:solidFill>
                  <a:srgbClr val="0070C0"/>
                </a:solidFill>
              </a:rPr>
              <a:t>хирургической тактик: проведении </a:t>
            </a:r>
            <a:r>
              <a:rPr lang="ru-RU" sz="2000" i="1" dirty="0">
                <a:solidFill>
                  <a:srgbClr val="0070C0"/>
                </a:solidFill>
              </a:rPr>
              <a:t>широких дренирующих операций  </a:t>
            </a:r>
            <a:r>
              <a:rPr lang="ru-RU" sz="2000" i="1" dirty="0" smtClean="0">
                <a:solidFill>
                  <a:srgbClr val="0070C0"/>
                </a:solidFill>
              </a:rPr>
              <a:t>при ПХО, УЗ-кавитации ран, через </a:t>
            </a:r>
            <a:r>
              <a:rPr lang="ru-RU" sz="2000" i="1" dirty="0">
                <a:solidFill>
                  <a:srgbClr val="0070C0"/>
                </a:solidFill>
              </a:rPr>
              <a:t>2-3 дня после этого необходима </a:t>
            </a:r>
            <a:r>
              <a:rPr lang="ru-RU" sz="2000" i="1" dirty="0" smtClean="0">
                <a:solidFill>
                  <a:srgbClr val="0070C0"/>
                </a:solidFill>
              </a:rPr>
              <a:t>повторная </a:t>
            </a:r>
            <a:r>
              <a:rPr lang="ru-RU" sz="2000" i="1" dirty="0">
                <a:solidFill>
                  <a:srgbClr val="0070C0"/>
                </a:solidFill>
              </a:rPr>
              <a:t>хирургическая обработка </a:t>
            </a:r>
            <a:r>
              <a:rPr lang="ru-RU" sz="2000" i="1" dirty="0" smtClean="0">
                <a:solidFill>
                  <a:srgbClr val="0070C0"/>
                </a:solidFill>
              </a:rPr>
              <a:t>с отсроченными пластическими операциями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в первой фазе раневого процесса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«Выращивание» грануляций в ранах после ПХО мы считаем порочной практикой;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Четкая </a:t>
            </a:r>
            <a:r>
              <a:rPr lang="ru-RU" sz="2000" i="1" dirty="0">
                <a:solidFill>
                  <a:srgbClr val="0070C0"/>
                </a:solidFill>
              </a:rPr>
              <a:t>организация, раннее и комплексное оказание специализированной помощи </a:t>
            </a:r>
            <a:r>
              <a:rPr lang="ru-RU" sz="2000" i="1" dirty="0" smtClean="0">
                <a:solidFill>
                  <a:srgbClr val="0070C0"/>
                </a:solidFill>
              </a:rPr>
              <a:t>на </a:t>
            </a:r>
            <a:r>
              <a:rPr lang="ru-RU" sz="2000" i="1" dirty="0">
                <a:solidFill>
                  <a:srgbClr val="0070C0"/>
                </a:solidFill>
              </a:rPr>
              <a:t>всех этапах эвакуации позволила улучшить результаты лечения  </a:t>
            </a:r>
            <a:r>
              <a:rPr lang="ru-RU" sz="2000" i="1" dirty="0" smtClean="0">
                <a:solidFill>
                  <a:srgbClr val="0070C0"/>
                </a:solidFill>
              </a:rPr>
              <a:t>пострадавших , </a:t>
            </a:r>
            <a:r>
              <a:rPr lang="ru-RU" sz="2000" i="1" dirty="0">
                <a:solidFill>
                  <a:srgbClr val="0070C0"/>
                </a:solidFill>
              </a:rPr>
              <a:t>значительно снизить летальность и уменьшить </a:t>
            </a:r>
            <a:r>
              <a:rPr lang="ru-RU" sz="2000" i="1" dirty="0" err="1" smtClean="0">
                <a:solidFill>
                  <a:srgbClr val="0070C0"/>
                </a:solidFill>
              </a:rPr>
              <a:t>инвалидизацию</a:t>
            </a:r>
            <a:r>
              <a:rPr lang="ru-RU" sz="2000" i="1" dirty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pPr rtl="0"/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2">
                      <a:lumMod val="50000"/>
                    </a:schemeClr>
                  </a:outerShdw>
                </a:effectLst>
                <a:ea typeface="+mn-ea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5370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52" y="0"/>
            <a:ext cx="9162452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98510" y="523513"/>
            <a:ext cx="6194066" cy="92522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i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706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по глубине поражения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70088"/>
            <a:ext cx="1152128" cy="13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37565"/>
              </p:ext>
            </p:extLst>
          </p:nvPr>
        </p:nvGraphicFramePr>
        <p:xfrm>
          <a:off x="1076412" y="1484783"/>
          <a:ext cx="5616624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3500438"/>
            <a:ext cx="463867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Первичная и </a:t>
            </a:r>
            <a:r>
              <a:rPr lang="ru-RU" dirty="0" smtClean="0"/>
              <a:t>вторичная </a:t>
            </a:r>
            <a:r>
              <a:rPr lang="ru-RU" dirty="0"/>
              <a:t>хирургическая обработка ран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564904"/>
            <a:ext cx="1872208" cy="93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8" descr="IMG_04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6188"/>
            <a:ext cx="3902075" cy="2925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6" descr="IMG_049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3786188"/>
            <a:ext cx="3902075" cy="292576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51" name="Text Box 11"/>
          <p:cNvSpPr txBox="1">
            <a:spLocks noChangeArrowheads="1"/>
          </p:cNvSpPr>
          <p:nvPr/>
        </p:nvSpPr>
        <p:spPr bwMode="auto">
          <a:xfrm rot="158216">
            <a:off x="2059588" y="4386407"/>
            <a:ext cx="1073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727" y="-10972"/>
            <a:ext cx="8366571" cy="31085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ранней транспортировки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хирургического лечения пострадавших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обширных ожоговых и механических ран в клинику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шока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позволила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значительно улучшить результаты лечения, особенно у детей (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летальность – 0%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пострадавших от взрывной шахтной травмы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летальность снизилась в 5 раз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9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3" descr="P1010138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052736"/>
            <a:ext cx="6840760" cy="513057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13383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тяжело обожженных проводится на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флюидизурующихкроватях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Редактрон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5" y="2348880"/>
            <a:ext cx="3004239" cy="400506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41795"/>
            <a:ext cx="3779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Флюидизирующая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кровать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Редактрон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85392"/>
            <a:ext cx="8229600" cy="5472608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/>
              </a:rPr>
              <a:t>Оперативное лечение в стадии ожогового шока в зарубежных ожоговых центрах проводится  с  80-х годов прошлого века.</a:t>
            </a:r>
          </a:p>
          <a:p>
            <a:pPr>
              <a:defRPr/>
            </a:pPr>
            <a:r>
              <a:rPr lang="ru-RU" sz="2800" dirty="0" err="1" smtClean="0">
                <a:effectLst/>
              </a:rPr>
              <a:t>Дермабразия</a:t>
            </a:r>
            <a:r>
              <a:rPr lang="ru-RU" sz="2800" dirty="0" smtClean="0">
                <a:effectLst/>
              </a:rPr>
              <a:t> поверхностных ожоговых ран с последующей пластикой биологическими покрытием стала стандартной  операцией в стадии ожогового шока с 2004 года для пациентов Донецкого ожогового центра.</a:t>
            </a:r>
          </a:p>
          <a:p>
            <a:pPr>
              <a:defRPr/>
            </a:pPr>
            <a:r>
              <a:rPr lang="ru-RU" sz="2800" dirty="0" smtClean="0">
                <a:effectLst/>
              </a:rPr>
              <a:t>При циркулярных поражениях </a:t>
            </a:r>
            <a:r>
              <a:rPr lang="en-US" sz="2800" dirty="0" smtClean="0">
                <a:effectLst/>
              </a:rPr>
              <a:t>III </a:t>
            </a:r>
            <a:r>
              <a:rPr lang="ru-RU" sz="2800" dirty="0" smtClean="0">
                <a:effectLst/>
              </a:rPr>
              <a:t>степени и ожогах </a:t>
            </a:r>
            <a:r>
              <a:rPr lang="en-US" sz="2800" dirty="0" smtClean="0">
                <a:effectLst/>
              </a:rPr>
              <a:t>IV </a:t>
            </a:r>
            <a:r>
              <a:rPr lang="ru-RU" sz="2800" dirty="0" err="1" smtClean="0">
                <a:effectLst/>
              </a:rPr>
              <a:t>декомпрессивные</a:t>
            </a:r>
            <a:r>
              <a:rPr lang="ru-RU" sz="2800" dirty="0" smtClean="0">
                <a:effectLst/>
              </a:rPr>
              <a:t>  операции в шоке являются элементом противошоковой терапии.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Ранняя оперативная тактика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Фото\уз кавитатор\PA19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95" y="548680"/>
            <a:ext cx="2232620" cy="29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540847" y="20638"/>
            <a:ext cx="8374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2004г. Применяется метод УЗ кавитации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E:\Фото\уз кавитатор\PA19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88" y="629416"/>
            <a:ext cx="2184375" cy="291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847" y="3717032"/>
            <a:ext cx="3894545" cy="2921124"/>
          </a:xfrm>
          <a:prstGeom prst="rect">
            <a:avLst/>
          </a:prstGeom>
        </p:spPr>
      </p:pic>
      <p:pic>
        <p:nvPicPr>
          <p:cNvPr id="9" name="Picture 7" descr="P10100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36" y="3717032"/>
            <a:ext cx="3853481" cy="28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52" y="204664"/>
            <a:ext cx="830452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Ребенок Ч. 4 лет Ожог кипятком головы, туловища, конечностей </a:t>
            </a:r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S=80</a:t>
            </a: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% </a:t>
            </a:r>
            <a:r>
              <a:rPr lang="ru-RU" sz="20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п.т</a:t>
            </a:r>
            <a:r>
              <a:rPr lang="ru-RU" sz="20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Тяжелая ожоговая болезнь. Осложнения: СПОН, ранний  сепсис, пневмония, миокардит</a:t>
            </a:r>
            <a:endParaRPr lang="ru-RU" sz="2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F:\ЧАЙКА 80% ОКТЯБРЬ 2013\DSC_0128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952" y="4113955"/>
            <a:ext cx="2160240" cy="26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124744"/>
            <a:ext cx="3528392" cy="237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952" y="3529180"/>
            <a:ext cx="75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.10.2013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некрэктомия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раны закрыты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ксенокожей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синтетическим покрытием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1604" y="573325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13.11.2013 Накануне выписки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стационарного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лечения  35 дней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F:\ЧАЙКА 80% ОКТЯБРЬ 2013\DSC_01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4113956"/>
            <a:ext cx="2187409" cy="25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ЧАЙКА 80% ОКТЯБРЬ 2013\Чайка\CAM0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" y="1053797"/>
            <a:ext cx="347143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636</Words>
  <Application>Microsoft Office PowerPoint</Application>
  <PresentationFormat>Экран (4:3)</PresentationFormat>
  <Paragraphs>130</Paragraphs>
  <Slides>25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Verdana</vt:lpstr>
      <vt:lpstr>Wingdings</vt:lpstr>
      <vt:lpstr>DesignTemplate</vt:lpstr>
      <vt:lpstr>ПЕРВИЧНАЯ ХИРУРГИЧЕСКАЯ ОБРАБОТКА ОБШИРНЫХ ТЕРМИЧЕСКИХ И МЕХАНИЧЕКИХ РАН С ОДНОМОМЕНТНОЙ ПЛАСТИКОЙ, КАК ПРОФИЛАКТИКА ИНФЕКЦИОННЫХ ОСЛОЖНЕНИЙ </vt:lpstr>
      <vt:lpstr> Фазы раневого процесса</vt:lpstr>
      <vt:lpstr>Классификация по глубине поражения</vt:lpstr>
      <vt:lpstr>Первичная и вторичная хирургическая обработка ран</vt:lpstr>
      <vt:lpstr>Презентация PowerPoint</vt:lpstr>
      <vt:lpstr>Лечение тяжело обожженных проводится на флюидизурующихкроватях «Редактрон»</vt:lpstr>
      <vt:lpstr>Ранняя оперативная тактика </vt:lpstr>
      <vt:lpstr>Презентация PowerPoint</vt:lpstr>
      <vt:lpstr>Ребенок Ч. 4 лет Ожог кипятком головы, туловища, конечностей S=80% п.т. Тяжелая ожоговая болезнь. Осложнения: СПОН, ранний  сепсис, пневмония, миокардит</vt:lpstr>
      <vt:lpstr>Больной Н.18 лет. Ожог пламенем пламенем взрыва II-III ст.  S= 90(10)% п.т., тяжелая ожоговая болезнь. Травма 12.07.2012 Длительность стационарного лечения 48 дней. </vt:lpstr>
      <vt:lpstr>Больной Л. 45 лет. DS: Гранулирующая послеоперационная рана левой пяточной области с обнажением пяточной кости. Состояние после огнестрельного открытого оскольчатого перелома пяточной кости. (позднее обращение)</vt:lpstr>
      <vt:lpstr>Иссечение раны, остеонекрэктомия, пластика суральным лоскутом</vt:lpstr>
      <vt:lpstr>Тот же больной, результат через 2 месяца</vt:lpstr>
      <vt:lpstr>Передний компартмент-синдром (фасциальный синдром) </vt:lpstr>
      <vt:lpstr>Причины развития</vt:lpstr>
      <vt:lpstr>Распределение по этиологии </vt:lpstr>
      <vt:lpstr>Диагностика</vt:lpstr>
      <vt:lpstr>Измерение субфасциального давления</vt:lpstr>
      <vt:lpstr>Оперативное лечение</vt:lpstr>
      <vt:lpstr>Презентация PowerPoint</vt:lpstr>
      <vt:lpstr>Огнестрельное ранение бедра с повреждением  бедренной артерии и вены</vt:lpstr>
      <vt:lpstr>Презентация PowerPoint</vt:lpstr>
      <vt:lpstr>Тот же больной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Хирургическое лечение  ран различной этиологии в условиях многопрофильной клиники</dc:title>
  <dc:creator>User</dc:creator>
  <cp:lastModifiedBy>danil merkulov</cp:lastModifiedBy>
  <cp:revision>32</cp:revision>
  <dcterms:created xsi:type="dcterms:W3CDTF">2018-08-26T21:06:49Z</dcterms:created>
  <dcterms:modified xsi:type="dcterms:W3CDTF">2020-11-03T06:51:29Z</dcterms:modified>
</cp:coreProperties>
</file>