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2" r:id="rId11"/>
    <p:sldId id="290" r:id="rId12"/>
    <p:sldId id="29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>
        <p:scale>
          <a:sx n="66" d="100"/>
          <a:sy n="66" d="100"/>
        </p:scale>
        <p:origin x="-1284" y="-10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79E2FA-6C41-4EFF-9981-BE721A8B1507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B47FA-19E9-4925-95FA-54EEF6550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21049-F429-42D7-838F-4423E949BD5C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CC6DA-0B8E-4B11-A0D6-7ED7F6BDEB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FE089-96A0-4590-B1EF-1A34AA108FE4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8EE65-4386-4A22-91E2-45FFBADBA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8735B-8A8C-41B3-ACFC-E52CD6F44A68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2EFAE-7A83-4777-BBA1-42A08D5EB6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15C29-3BE4-4FFE-9683-DE474E19221C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46347-1A60-49E1-9C34-9D30838D5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510F1-E87F-4945-B405-8BC766B3AE89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6842D-D61C-488F-97DC-AEA836FEEB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3624E-0398-429B-B98F-0FEFB990D5D6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0DBFE-AF53-4C75-9939-43B0BEC7A3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338797-64B4-4C92-AB32-6F87F2617CBB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5E954C-46D3-441A-8E92-519594CF6C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48FFC-B882-40EC-BA91-86B4A8F70642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FE7ACF-961F-4457-ADFF-0612A8D32F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EECAA-7537-4A89-906B-52FAEF3A63E4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549B-8848-4BF5-93A6-7E899EECA9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03AFD-349B-4BC0-B3FC-C88E36B83D68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40BA4-6C37-4CC3-93C2-F0006BD992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7DA7B29-7C6D-4A36-8B7D-7D2198B73872}" type="datetimeFigureOut">
              <a:rPr lang="ru-RU"/>
              <a:pPr>
                <a:defRPr/>
              </a:pPr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8EEDA5-EF78-4055-A1C5-99ECA4C151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Georgia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713788" cy="1470025"/>
          </a:xfrm>
        </p:spPr>
        <p:txBody>
          <a:bodyPr>
            <a:normAutofit/>
          </a:bodyPr>
          <a:lstStyle/>
          <a:p>
            <a:r>
              <a:rPr lang="ru-RU" sz="1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ГОО ВПО «Донецкий национальный медицинский университет им. М. Горького»</a:t>
            </a:r>
            <a:br>
              <a:rPr 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smtClean="0">
                <a:latin typeface="Times New Roman" pitchFamily="18" charset="0"/>
                <a:cs typeface="Times New Roman" pitchFamily="18" charset="0"/>
              </a:rPr>
              <a:t>Кафедра детских инфекционных болезней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850" y="2060575"/>
            <a:ext cx="8496300" cy="43926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ru-RU" b="1" smtClean="0">
                <a:solidFill>
                  <a:schemeClr val="tx1"/>
                </a:solidFill>
                <a:latin typeface="Times New Roman" pitchFamily="18" charset="0"/>
              </a:rPr>
              <a:t>НАУЧНО-ИССЛЕДОВАТЕЛЬСКАЯ РАБОТА - ЭЛЕМЕНТ КЛИНИЧЕСКОГО МЫШЛЕНИЯ ИНТЕРНОВ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  <a:endParaRPr lang="ru-RU" sz="3600" b="1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lnSpc>
                <a:spcPct val="90000"/>
              </a:lnSpc>
            </a:pPr>
            <a:endParaRPr lang="ru-RU" sz="2400" b="1" smtClean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tx1"/>
                </a:solidFill>
              </a:rPr>
              <a:t>Н. П. Кучеренко,  А. И. Бобровицкая, 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tx1"/>
                </a:solidFill>
              </a:rPr>
              <a:t>Т. И. Коваленко,  Л. А. Гончарова          </a:t>
            </a:r>
          </a:p>
          <a:p>
            <a:pPr>
              <a:lnSpc>
                <a:spcPct val="90000"/>
              </a:lnSpc>
            </a:pPr>
            <a:r>
              <a:rPr lang="ru-RU" sz="2400" b="1" smtClean="0">
                <a:solidFill>
                  <a:schemeClr val="tx1"/>
                </a:solidFill>
              </a:rPr>
              <a:t>В. В. Медведева,  Э. В. Голосной</a:t>
            </a:r>
            <a:r>
              <a:rPr lang="ru-RU" sz="2400" smtClean="0">
                <a:solidFill>
                  <a:schemeClr val="tx1"/>
                </a:solidFill>
              </a:rPr>
              <a:t> </a:t>
            </a:r>
          </a:p>
          <a:p>
            <a:pPr algn="l">
              <a:lnSpc>
                <a:spcPct val="90000"/>
              </a:lnSpc>
            </a:pPr>
            <a:endParaRPr lang="ru-RU" sz="3600" b="1" smtClean="0">
              <a:solidFill>
                <a:schemeClr val="tx1"/>
              </a:solidFill>
              <a:latin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ru-RU" sz="3600" b="1" smtClean="0">
                <a:solidFill>
                  <a:schemeClr val="tx1"/>
                </a:solidFill>
                <a:latin typeface="Times New Roman" pitchFamily="18" charset="0"/>
              </a:rPr>
              <a:t>г. Донецк, 2020 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b="1" i="1" smtClean="0">
                <a:latin typeface="Times New Roman" pitchFamily="18" charset="0"/>
              </a:rPr>
              <a:t>Заключительный этап</a:t>
            </a:r>
            <a:r>
              <a:rPr lang="ru-RU" sz="4000" smtClean="0">
                <a:latin typeface="Times New Roman" pitchFamily="18" charset="0"/>
              </a:rPr>
              <a:t> - выступления на совещаниях кафедры  с использованием иллюстративного материала в виде таблиц, слайдов, выписок из историй болезни, с последующим обсуждением специалистами (сотрудниками кафедры) излагаемой проблемы.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Научные сообщения направляются в виде статей в сборники университета и журналы.</a:t>
            </a:r>
          </a:p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Таким образом, врачи - интерны на кафедре детских инфекционных болезней  имеют возможность получить навыки выполнения НИР по выбранной специальности.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Врачи - интерны педиатры - инфекционисты положительно оценивают  выполнение данной формы подготовки, предусмотренной учебной программой и найденным способом ее решения на кафедре.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b="1" smtClean="0">
                <a:latin typeface="Times New Roman" pitchFamily="18" charset="0"/>
              </a:rPr>
              <a:t>Целью работы является</a:t>
            </a:r>
            <a:r>
              <a:rPr lang="ru-RU" sz="4000" smtClean="0">
                <a:latin typeface="Times New Roman" pitchFamily="18" charset="0"/>
              </a:rPr>
              <a:t> – </a:t>
            </a:r>
          </a:p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изучение вопросов, влияющих на диагностическую, лечебную, профилактическую деятельность врачей - интернов педиатров –инфекционистов.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Основным условием при организации подготовки врачей - интернов является обеспечение самостоятельности в работе, направленной на выработку навыков и умений, необходимых практическому врачу, что дополняется разделом теоретической подготовки в виде лекций и семинаров.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body" idx="1"/>
          </p:nvPr>
        </p:nvSpPr>
        <p:spPr>
          <a:xfrm>
            <a:off x="323850" y="188913"/>
            <a:ext cx="8569325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Важным звеном в подготовке врача -специалиста являются клинические разборы больных, способствующие формированию клинического мышления, нравственному воспитанию, следованию принципам врачебной этики и деонтологии.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На конкретных примерах подчёркивается динамическая связь человеческого организма  и окружающей среды, их взаимного влияния, что способствует расширению  кругозора.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Научно - исследовательская работа (НИР) объединяет теоретические  знания  и практическую деятельность  врача - интерна, так как основана на его практической 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Темы научно - исследовательских работ вытекают из основных разделов инфекционной патологии у детей, с которой интерны встречались во время работы в интернатуре.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Непосредственными научными руководителями врачей - интернов являются наиболее подготовленные сотрудники кафедры.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229600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Врачам - интернам выдаются индивидуальные  задания по теме НИР с основной рекомендуемой литературой и перечнем вопросов, которые в обязательном порядке должны быть решены в работе.</a:t>
            </a:r>
          </a:p>
          <a:p>
            <a:pPr>
              <a:buFont typeface="Arial" charset="0"/>
              <a:buNone/>
            </a:pPr>
            <a:r>
              <a:rPr lang="ru-RU" sz="400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body" idx="1"/>
          </p:nvPr>
        </p:nvSpPr>
        <p:spPr>
          <a:xfrm>
            <a:off x="457200" y="188913"/>
            <a:ext cx="8507413" cy="6408737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3600" smtClean="0">
                <a:latin typeface="Times New Roman" pitchFamily="18" charset="0"/>
              </a:rPr>
              <a:t>Во время  обучения в интернатуре врачи:</a:t>
            </a:r>
          </a:p>
          <a:p>
            <a:pPr>
              <a:buFont typeface="Arial" charset="0"/>
              <a:buNone/>
            </a:pPr>
            <a:r>
              <a:rPr lang="ru-RU" sz="3600" smtClean="0">
                <a:latin typeface="Times New Roman" pitchFamily="18" charset="0"/>
              </a:rPr>
              <a:t>1) </a:t>
            </a:r>
            <a:r>
              <a:rPr lang="ru-RU" sz="3600" b="1" i="1" smtClean="0">
                <a:latin typeface="Times New Roman" pitchFamily="18" charset="0"/>
              </a:rPr>
              <a:t>ведут накопления клинического материала</a:t>
            </a:r>
            <a:r>
              <a:rPr lang="ru-RU" sz="3600" smtClean="0">
                <a:latin typeface="Times New Roman" pitchFamily="18" charset="0"/>
              </a:rPr>
              <a:t>, курируя соответствующих больных и работая над литературными источниками; </a:t>
            </a:r>
          </a:p>
          <a:p>
            <a:pPr>
              <a:buFont typeface="Arial" charset="0"/>
              <a:buNone/>
            </a:pPr>
            <a:r>
              <a:rPr lang="ru-RU" sz="3600" smtClean="0">
                <a:latin typeface="Times New Roman" pitchFamily="18" charset="0"/>
              </a:rPr>
              <a:t>2) </a:t>
            </a:r>
            <a:r>
              <a:rPr lang="ru-RU" sz="3600" b="1" i="1" smtClean="0">
                <a:latin typeface="Times New Roman" pitchFamily="18" charset="0"/>
              </a:rPr>
              <a:t>готовят научные доклады</a:t>
            </a:r>
            <a:r>
              <a:rPr lang="ru-RU" sz="3600" smtClean="0">
                <a:latin typeface="Times New Roman" pitchFamily="18" charset="0"/>
              </a:rPr>
              <a:t> на врачебной конференции клиники детских инфекций, обществах педиатров и  инфекционистов, годовых научных конференциях врачей – интернов.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534</TotalTime>
  <Words>314</Words>
  <Application>Microsoft Office PowerPoint</Application>
  <PresentationFormat>Экран (4:3)</PresentationFormat>
  <Paragraphs>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Georgia</vt:lpstr>
      <vt:lpstr>Arial</vt:lpstr>
      <vt:lpstr>Calibri</vt:lpstr>
      <vt:lpstr>Times New Roman</vt:lpstr>
      <vt:lpstr>Тема Office</vt:lpstr>
      <vt:lpstr> ГОО ВПО «Донецкий национальный медицинский университет им. М. Горького» Кафедра детских инфекционных болезней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ГОО ВПО «Донецкий национальный медицинский университет им. М. Горького» Кафедра педиатрии №2</dc:title>
  <dc:creator>Мед1</dc:creator>
  <cp:lastModifiedBy>1</cp:lastModifiedBy>
  <cp:revision>59</cp:revision>
  <dcterms:modified xsi:type="dcterms:W3CDTF">2020-10-31T15:48:39Z</dcterms:modified>
</cp:coreProperties>
</file>