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65.7</c:v>
                </c:pt>
                <c:pt idx="1">
                  <c:v>25.7</c:v>
                </c:pt>
                <c:pt idx="2">
                  <c:v>8.6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3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4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01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3869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0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99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93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54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71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83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61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31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4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45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55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54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67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170013-A91D-43EA-9D37-5D12B81379E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70813F-E748-4AB4-838E-5A91351F1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91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752" y="434092"/>
            <a:ext cx="11879248" cy="555721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ЛНР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Луганский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университет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Святителя Луки»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СОВРЕМЕННЫЕ ОСОБЕННОСТИ ТОКСИКОДЕРМИЙ У ДЕТЕЙ РАННЕГО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ВОЗРАСТА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Т.А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Сиротченко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М.В. Бондаренко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499" y="4752892"/>
            <a:ext cx="8689976" cy="175922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Кафедра педиатрии дополнительного профессионального образования и пропедевтики педиатрии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1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1154400" cy="40011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лечения ТД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системное применение антигистаминных препаратов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сорбенты в средне-терапевтической дозировке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ГКС парентерально (2-3 мг/кг по преднизолону)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Наружная терапия -  ТГКС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нами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1-2% р-р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хлогексидина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обработки кожных покровов и слизистых оболочек 3-4 раза в сутки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4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1278225" cy="159617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ИТЭ от проводимой  комплексной (общей и наружной) терапии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75038778"/>
              </p:ext>
            </p:extLst>
          </p:nvPr>
        </p:nvGraphicFramePr>
        <p:xfrm>
          <a:off x="914400" y="2366963"/>
          <a:ext cx="5029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924550" y="29292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Клиническая ремиссия была достигнута у 87,5% детей на 7-10 день от начала заболевания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Сокращение периода обострения в 2,6 раза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Отсутствие рецидивов заболевания в течение 12-16 месяцев после выздоровления (даже на фоне проводимой терапии ОРВИ)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Уменьшение проявлений </a:t>
            </a:r>
            <a:r>
              <a:rPr lang="ru-RU" b="1" dirty="0" err="1" smtClean="0">
                <a:solidFill>
                  <a:srgbClr val="002060"/>
                </a:solidFill>
              </a:rPr>
              <a:t>атопического</a:t>
            </a:r>
            <a:r>
              <a:rPr lang="ru-RU" b="1" dirty="0" smtClean="0">
                <a:solidFill>
                  <a:srgbClr val="002060"/>
                </a:solidFill>
              </a:rPr>
              <a:t> дерматита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71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150" y="2214694"/>
            <a:ext cx="3729427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214694"/>
            <a:ext cx="6096000" cy="3657600"/>
          </a:xfrm>
          <a:prstGeom prst="rect">
            <a:avLst/>
          </a:prstGeom>
        </p:spPr>
      </p:pic>
      <p:sp>
        <p:nvSpPr>
          <p:cNvPr id="6" name="Выноска со стрелками влево/вправо 5"/>
          <p:cNvSpPr/>
          <p:nvPr/>
        </p:nvSpPr>
        <p:spPr>
          <a:xfrm>
            <a:off x="4356712" y="3257681"/>
            <a:ext cx="1216152" cy="1571625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59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618517"/>
            <a:ext cx="12070080" cy="569481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Токсикодермия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L.27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токсидермия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токсико-аллергический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дерматит) –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развивающееся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воспалительное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слизистЫх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оболочек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возникающее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токсико-аллергической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триггеров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поступать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путями</a:t>
            </a:r>
            <a:b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1100" dirty="0" smtClean="0"/>
              <a:t/>
            </a:r>
            <a:br>
              <a:rPr lang="uk-UA" sz="1100" dirty="0" smtClean="0"/>
            </a:b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Lawrence A.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</a:rPr>
              <a:t>Schachner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, Ronald C. Hansen.  Pediatric Dermatology,4</a:t>
            </a:r>
            <a:r>
              <a:rPr lang="en-US" sz="1000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 Edition, Elsevier, 2011</a:t>
            </a:r>
            <a:b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</a:rPr>
              <a:t>Sokumbi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 O., Wetter DA Clinical features, diagnosis, and treatment of erythema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</a:rPr>
              <a:t>multiforme</a:t>
            </a:r>
            <a:r>
              <a:rPr lang="uk-UA" sz="10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 a review for the practicing dermatologist. Inf.J.Dermatol.2012</a:t>
            </a:r>
            <a:r>
              <a:rPr lang="uk-UA" sz="10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51(8): 889-902</a:t>
            </a:r>
            <a:r>
              <a:rPr lang="uk-UA" sz="1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1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813" y="2965837"/>
            <a:ext cx="349956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10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8053" y="618516"/>
            <a:ext cx="11664564" cy="590155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и патогенез данного заболевания окончательно не выяснены.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токсико-аллергической реакции у детей раннего возраста чаще всего являются различные лекарственные средства, поступающие в организм, в основном перорально либо парентерально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87-90% случаев).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пути попадания триггеров в организм выявляются достаточно редко: ингаляторный (0,5-1,3%), 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интраректальный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(0,5 -1,0%),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интравагинальный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(0,2-0,5%).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медикаментозными триггерами являются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нтибиотики (цефалоспорины, защищенные пенициллины,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НПВС,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мультивитаминные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фитосборы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ФедеральныЕ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клиническиЕ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рекомЕндации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 по оказанию медицинской помощи детям с МЭЭ и </a:t>
            </a:r>
            <a:r>
              <a:rPr lang="ru-RU" sz="1000" b="1" dirty="0" err="1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токсикодермией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 / </a:t>
            </a:r>
            <a:r>
              <a:rPr lang="ru-RU" sz="1000" b="1" dirty="0" err="1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А.А.Баранов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, </a:t>
            </a:r>
            <a:r>
              <a:rPr lang="ru-RU" sz="1000" b="1" dirty="0" err="1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Л.С.Намазова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-Баранова и </a:t>
            </a:r>
            <a:r>
              <a:rPr lang="ru-RU" sz="1000" b="1" dirty="0" err="1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соавт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Этиология и патогенез данного заболевания окончательно не выяснены.Times New Roman"/>
                <a:cs typeface="Times New Roman" panose="02020603050405020304" pitchFamily="18" charset="0"/>
              </a:rPr>
              <a:t>. – Москва, 2015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Этиология и патогенез данного заболевания окончательно не выяснены.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13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1204013" cy="5352913"/>
          </a:xfrm>
        </p:spPr>
        <p:txBody>
          <a:bodyPr>
            <a:noAutofit/>
          </a:bodyPr>
          <a:lstStyle/>
          <a:p>
            <a:pPr algn="l"/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Токсикодермия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детей раннего возраста характеризуется частым вовлечением в патологический процесс не только кожных покровов, но и слизистых оболочек (более 65% пациентов).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кожными проявлениями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остаются крупные пятна, от ярко-красного до синюшно-багрового цвета, длительно сохраняющиеся ( более 10-14 дней), медленно регрессирующие без вторичных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общие признаки: острое начало,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симметричность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распространенность,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полиморфность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застойный  отек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высыпаний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склонность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к  слиянию,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зуд, шелушение при  разрешении элементов.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Проявлениями на слизистых оболочках полости рта (СОПР) и красной каймы губ являются наличие эритемы, явлений отека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болевым синдромом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69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13" y="618517"/>
            <a:ext cx="5157664" cy="4840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438" y="618517"/>
            <a:ext cx="5206787" cy="4840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485" y="5753620"/>
            <a:ext cx="1159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Больная А., 1год 4 месяца, распространенная форма медикаментозной </a:t>
            </a:r>
            <a:r>
              <a:rPr lang="ru-RU" dirty="0" err="1" smtClean="0"/>
              <a:t>токсикодермии</a:t>
            </a:r>
            <a:r>
              <a:rPr lang="ru-RU" dirty="0" smtClean="0"/>
              <a:t> (</a:t>
            </a:r>
            <a:r>
              <a:rPr lang="ru-RU" dirty="0" err="1" smtClean="0"/>
              <a:t>нурофен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Отделение токсикологии ЛРДКБ, июнь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76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9700" y="619126"/>
            <a:ext cx="10782300" cy="186168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длительностью течения клинических проявлений (2 недели и более) важным этапом лечения является оценка его эффективности, что и стало целью нашего исследования.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нашим наблюдением находилось 47 детей в возрасте от 1 года до 5 лет, находившихся на лечении в отделении токсикологии ЛРДКБ с диагнозом : медикаментозная (лекарственная)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токсикодермия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распространенная форма.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Мальчики- 20 человек, девочки -27 человек.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были доставлены КСП в отделение через 1-6 часов от начала первых проявлений заболевания.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анамнезе у 2/3 пациентов были сведения о пищевых аллергических реакциях, более 50% пациентов имели проявления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атопического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дерматита различной степени выраженности.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анамнез был отягощен у 76,7% детей ( большинство детей имели обоих родителей с различными проявлениями аллергии)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57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6653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для практического врача всегда представляет оценка выраженности клинических проявлений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токсикодермии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упрощения данного процесса мы предложили и использовали балльную шкалу выраженности клинических симптомов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 (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Маланичева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Т.Г и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2019).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по данной шкале мы проводили до начала лечения и после окончания терапии для оценки индивидуального терапевтического эффекта (ИТЭ).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Различная степень выраженности клинических симптомов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оценивалась в баллах: от 1 до 4.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предложенной шкалы при выборе балльной оценки учитывали наличие не менее 2-х индивидуальных признаков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43126"/>
            <a:ext cx="6171572" cy="3148716"/>
          </a:xfrm>
        </p:spPr>
        <p:txBody>
          <a:bodyPr/>
          <a:lstStyle/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Шкала 4 баллаTimes New Roman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4 балла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Эритродермия (+++)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процесса на СОПР (+++)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элементов к слиянию (+++)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Зуд (+++)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 болевой синдром (+++)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Шкала 4 баллаTimes New Roman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3716" y="3164619"/>
            <a:ext cx="5964142" cy="35489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3 балла: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большого количества крупных пятен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элементов)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(+++)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элементов по всему телу и на СОПР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(+++)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слияния (+++)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Зуд (+++)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Болевой синдром (++)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8" y="143125"/>
            <a:ext cx="6019801" cy="3864331"/>
          </a:xfrm>
        </p:spPr>
        <p:txBody>
          <a:bodyPr/>
          <a:lstStyle/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2 балла: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крупных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пятен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&lt; 20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элементов) (+++)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Ограниченная локализация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телу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СОПР (+++)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слияния (+++)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Зуд (++)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Болевой синдром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6172200" y="3522428"/>
            <a:ext cx="5889929" cy="3191123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балл: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единичных крупных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пятен (&lt;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элементов)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(++)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Фиксированная локализация (++) </a:t>
            </a: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СОПР (+)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слияния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Зуд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Болевого синдрома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29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60" y="1302193"/>
            <a:ext cx="11069090" cy="47707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err="1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иТЭ</a:t>
            </a:r>
            <a:r>
              <a:rPr lang="ru-RU" sz="22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 (индивидуальный терапевтический эффект) после балльного распределения выраженности клинических синдромов рассчитывался по формуле (%):</a:t>
            </a:r>
            <a:br>
              <a:rPr lang="ru-RU" sz="22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22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22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2200" dirty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22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22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где А</a:t>
            </a:r>
            <a:r>
              <a:rPr lang="ru-RU" sz="1600" b="1" baseline="-25000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– балл тяжести до лечения (по шкале от 1 </a:t>
            </a: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о 4 баллов)</a:t>
            </a:r>
            <a:b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А</a:t>
            </a:r>
            <a:r>
              <a:rPr lang="ru-RU" sz="1600" b="1" baseline="-25000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балл тяжести 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после проведенной терапии (</a:t>
            </a: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по шкале от 1 до 4 баллов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)</a:t>
            </a:r>
            <a:b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ИТЭ оценивали как высокий, средний и низкий:</a:t>
            </a:r>
            <a:b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высокий – уменьшение</a:t>
            </a:r>
            <a:r>
              <a:rPr lang="en-US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выраженности клинических симптомов после терапии на </a:t>
            </a:r>
            <a:r>
              <a:rPr lang="en-US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50%</a:t>
            </a: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средний – уменьшение </a:t>
            </a: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выраженности клинических симптомов после терапии на 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0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 - 49</a:t>
            </a:r>
            <a:r>
              <a:rPr lang="en-US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%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низкий – уменьшение </a:t>
            </a: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выраженности клинических симптомов после терапии </a:t>
            </a: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менее , чем на 29</a:t>
            </a:r>
            <a:r>
              <a:rPr lang="en-US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%</a:t>
            </a: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002060"/>
              </a:solidFill>
              <a:latin typeface="ИТЭ (индивидуальный терапевтический эффект)и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4778" y="1979875"/>
            <a:ext cx="11608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( А</a:t>
            </a:r>
            <a:r>
              <a:rPr lang="ru-RU" b="1" u="sng" baseline="-250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1</a:t>
            </a:r>
            <a:r>
              <a:rPr lang="ru-RU" b="1" u="sng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-А</a:t>
            </a:r>
            <a:r>
              <a:rPr lang="ru-RU" b="1" u="sng" baseline="-250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2</a:t>
            </a:r>
            <a:r>
              <a:rPr lang="ru-RU" b="1" u="sng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)</a:t>
            </a:r>
            <a:br>
              <a:rPr lang="ru-RU" b="1" u="sng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А</a:t>
            </a:r>
            <a:r>
              <a:rPr lang="ru-RU" b="1" u="sng" baseline="-25000" dirty="0" smtClean="0">
                <a:latin typeface="ИТЭ (индивидуальный терапевтический эффект)иTimes New Roman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2891" y="2075290"/>
            <a:ext cx="1296062" cy="723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 100%,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1956261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654</TotalTime>
  <Words>268</Words>
  <Application>Microsoft Office PowerPoint</Application>
  <PresentationFormat>Произвольный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ГУ ЛНР  «Луганский государственный медицинский университет имени Святителя Луки» СОВРЕМЕННЫЕ ОСОБЕННОСТИ ТОКСИКОДЕРМИЙ У ДЕТЕЙ РАННЕГО ВОЗРАСТА   Т.А. Сиротченко, М.В. Бондаренко  </vt:lpstr>
      <vt:lpstr> Токсикодермия ( L.27: токсидермия, токсико-аллергический дерматит) – остро развивающееся воспалительное заболевание кожи, а иногда и слизистЫх оболочек, возникающее в виде токсико-аллергической реакции в результате воздействия триггеров, которЫе могут поступать в организм ребенка различными путями              Lawrence A. Schachner, Ronald C. Hansen.  Pediatric Dermatology,4th Edition, Elsevier, 2011 Sokumbi O., Wetter DA Clinical features, diagnosis, and treatment of erythema multiforme: a review for the practicing dermatologist. Inf.J.Dermatol.2012:51(8): 889-902 </vt:lpstr>
      <vt:lpstr>Этиология и патогенез данного заболевания окончательно не выяснены.   Причиной токсико-аллергической реакции у детей раннего возраста чаще всего являются различные лекарственные средства, поступающие в организм, в основном перорально либо парентерально (до 87-90% случаев).  Остальные пути попадания триггеров в организм выявляются достаточно редко: ингаляторный (0,5-1,3%),  интраректальный (0,5 -1,0%), интравагинальный (0,2-0,5%).  Основными медикаментозными триггерами являются антибиотики (цефалоспорины, защищенные пенициллины, макролиды), НПВС, мультивитаминные препараты, фитосборы    ФедеральныЕ клиническиЕ рекомЕндации по оказанию медицинской помощи детям с МЭЭ и токсикодермией / А.А.Баранов, Л.С.Намазова-Баранова и соавт. – Москва, 2015</vt:lpstr>
      <vt:lpstr>Токсикодермия (ТД) у детей раннего возраста характеризуется частым вовлечением в патологический процесс не только кожных покровов, но и слизистых оболочек (более 65% пациентов).  Основными кожными проявлениями ТД остаются крупные пятна, от ярко-красного до синюшно-багрового цвета, длительно сохраняющиеся ( более 10-14 дней), медленно регрессирующие без вторичных изменений.  Выделяют следующие общие признаки: острое начало, симметричность, распространенность, полиморфность, застойный  отек  в области высыпаний,  склонность  элементов к  слиянию, зуд, шелушение при  разрешении элементов.    Основными Проявлениями на слизистых оболочках полости рта (СОПР) и красной каймы губ являются наличие эритемы, явлений отека с болевым синдромом </vt:lpstr>
      <vt:lpstr>Слайд 5</vt:lpstr>
      <vt:lpstr>              В связи с длительностью течения клинических проявлений (2 недели и более) важным этапом лечения является оценка его эффективности, что и стало целью нашего исследования.  Под нашим наблюдением находилось 47 детей в возрасте от 1 года до 5 лет, находившихся на лечении в отделении токсикологии ЛРДКБ с диагнозом : медикаментозная (лекарственная) токсикодермия, распространенная форма. Мальчики- 20 человек, девочки -27 человек.   Все дети были доставлены КСП в отделение через 1-6 часов от начала первых проявлений заболевания.  В анамнезе у 2/3 пациентов были сведения о пищевых аллергических реакциях, более 50% пациентов имели проявления атопического дерматита различной степени выраженности.  Семейный анамнез был отягощен у 76,7% детей ( большинство детей имели обоих родителей с различными проявлениями аллергии)  </vt:lpstr>
      <vt:lpstr>        Затруднения для практического врача всегда представляет оценка выраженности клинических проявлений токсикодермии.   Для упрощения данного процесса мы предложили и использовали балльную шкалу выраженности клинических симптомов ТД ( Маланичева Т.Г и соавт., 2019).  Оценку по данной шкале мы проводили до начала лечения и после окончания терапии для оценки индивидуального терапевтического эффекта (ИТЭ).  Различная степень выраженности клинических симптомов ТД оценивалась в баллах: от 1 до 4.   из предложенной шкалы при выборе балльной оценки учитывали наличие не менее 2-х индивидуальных признаков </vt:lpstr>
      <vt:lpstr>Слайд 8</vt:lpstr>
      <vt:lpstr>иТЭ (индивидуальный терапевтический эффект) после балльного распределения выраженности клинических синдромов рассчитывался по формуле (%):       где А1 – балл тяжести до лечения (по шкале от 1 до 4 баллов) А2 - балл тяжести после проведенной терапии (по шкале от 1 до 4 баллов)  ИТЭ оценивали как высокий, средний и низкий:  высокий – уменьшение выраженности клинических симптомов после терапии на 50%  средний – уменьшение выраженности клинических симптомов после терапии на 30 - 49%  низкий – уменьшение выраженности клинических симптомов после терапии менее , чем на 29%   </vt:lpstr>
      <vt:lpstr>Протокол лечения ТД   - системное применение антигистаминных препаратов  - сорбенты в средне-терапевтической дозировке  - ГКС парентерально (2-3 мг/кг по преднизолону)  - Наружная терапия -  ТГКС    ! нами рекомЕндован  1-2% р-р хлогексидина для обработки кожных покровов и слизистых оболочек 3-4 раза в сутки</vt:lpstr>
      <vt:lpstr>Выводы: ИТЭ от проводимой  комплексной (общей и наружной) терапии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ЛНР  «Луганский государственный медицинский университет имени Святителя Луки» СОВРЕМЕННЫЕ ОСОБЕННОСТИ ТОКСИКОДЕРМИЙ У ДЕТЕЙ РАННЕГО ВОЗРАСТА   Т.А. Сиротченко, М.В. Бондаренко</dc:title>
  <dc:creator>Tamara</dc:creator>
  <cp:lastModifiedBy>Андрей</cp:lastModifiedBy>
  <cp:revision>16</cp:revision>
  <dcterms:created xsi:type="dcterms:W3CDTF">2020-10-26T19:39:28Z</dcterms:created>
  <dcterms:modified xsi:type="dcterms:W3CDTF">2020-10-28T03:02:37Z</dcterms:modified>
</cp:coreProperties>
</file>