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362" r:id="rId4"/>
    <p:sldId id="363" r:id="rId5"/>
    <p:sldId id="376" r:id="rId6"/>
    <p:sldId id="377" r:id="rId7"/>
    <p:sldId id="378" r:id="rId8"/>
    <p:sldId id="380" r:id="rId9"/>
    <p:sldId id="381" r:id="rId10"/>
    <p:sldId id="383" r:id="rId11"/>
    <p:sldId id="384" r:id="rId12"/>
    <p:sldId id="385" r:id="rId13"/>
    <p:sldId id="386" r:id="rId14"/>
    <p:sldId id="388" r:id="rId15"/>
    <p:sldId id="387" r:id="rId16"/>
    <p:sldId id="379" r:id="rId17"/>
    <p:sldId id="389" r:id="rId18"/>
    <p:sldId id="390" r:id="rId19"/>
    <p:sldId id="3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Донецкий национальный медицинский университет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/>
              <a:t>Офтальмогипертензии</a:t>
            </a:r>
            <a:r>
              <a:rPr lang="ru-RU" sz="3100" dirty="0" smtClean="0"/>
              <a:t> и вторичная глаукома при ожогах глаз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429264"/>
            <a:ext cx="6400800" cy="9286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Доц. Зорина М.Б.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16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1071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Тяжёлые и особо тяжёлые ожоги сопровождаются некрозом путей оттока</a:t>
            </a:r>
            <a:endParaRPr lang="ru-RU" sz="2400" dirty="0"/>
          </a:p>
        </p:txBody>
      </p:sp>
      <p:pic>
        <p:nvPicPr>
          <p:cNvPr id="45058" name="Picture 2" descr="C:\Users\Администратор\Desktop\ожоги фото\DSC00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6483641" cy="5184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183880" cy="43988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Разрыхляется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трабекулярный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аппарат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корнеосклеральной связки, появляется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гипопион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который закрывает доступ к углу передней камеры. Имеет место также закупорка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корнеосклеральной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связки частицами пигмента радужки. Это в конечном итоге приводит к развитию вторичной глаукомы.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16"/>
            <a:ext cx="8183880" cy="67721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Вторичная глаукома при особо тяжелом ожоге глазного яблока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лекции и занятия\наши больные\ожоги\химический ожог 4 ст госпитализ. через1,5 мес. Произведена аутопластика конъюнктивы свободным лоскутом (губа) 24 ч. после опрер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225"/>
            <a:ext cx="6847350" cy="4987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919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857892"/>
            <a:ext cx="8183880" cy="55149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Абсцесс роговицы и экссудат в передней камере - причина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офтальмогипертензии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лекции и занятия\наши больные\ожоги\DSC00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225"/>
            <a:ext cx="8064896" cy="5275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119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132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		В связи с тем, что одной из основных причин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офтальмогипертензии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ранние сроки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гиперпродукция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камерной влаги, показано включение в комплексную терапию препаратов, снижающих выработку камерной влаги: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диакарб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осмотерапия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(глицерин,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маннитол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глюкоза).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		Применение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бета-адреноблокаторов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местных ингибиторов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карбоан-гидразы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контроля уровня ВГД в этом периоде ожога глаз возможно. Пилокарпин и синтетические простагландины – противопоказаны.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183880" cy="39702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У больных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последствиями тяжёлых ожогов глаз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вторичная глаукома развивалась в 15—46,1 % случаев и стала причиной функциональной гибели глаза у 8—57,4 % пострадавших, вследствие ее чрезвычайной устойчивости к лечению, в том числе и хирургического.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Вторичная глаукома глаз с последствиями ожогов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обусловлена главным образом рубцовыми изменениями путей оттока внутриглазной жидкости. Повышение давления в поздние сроки требует применения самых активных методов коррекции уровня ВГД. Глаукома чаще всего резистентная. Поэтому возможно применение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бета-адреноблокаторов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местных ингибиторов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карбоан-гидразы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α2-адреномиметиков, синтетических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простагландинов.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3880" cy="90868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Рубцовые изменения путей оттока внутриглазной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жидкости,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симблефарон</a:t>
            </a:r>
            <a:endParaRPr lang="ru-RU" sz="2800" dirty="0"/>
          </a:p>
        </p:txBody>
      </p:sp>
      <p:pic>
        <p:nvPicPr>
          <p:cNvPr id="4" name="Picture 2" descr="C:\Users\Администратор\Desktop\ожоги фото\DSC004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530225"/>
            <a:ext cx="7000924" cy="5041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183880" cy="46845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Учитывая, что при тяжелых и особо тяжелых ожогах глаз повышение ВГД является частым и тяжелым осложнением, проявляющимся не только в ранние сроки после ожога, но и в отдаленном периоде, при последствиях ожогов глаз, больные с исходами ожогов глаз должны находиться под постоянным контролем за уровнем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офтальмотонуса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состоянием зрительных функций.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	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183880" cy="41879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	Периодичность обследования зависит от состояния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офтальмотонуса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наличия тенденции к его подъемам. В первые годы обследования должны быть более частыми (раз в 1—3 мес.). Необходимо учитывать, что иногда повышение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офтальмотонуса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протекает бессимптомно и больные с тотальными плотными бельмами могут не обратить внимания на снижение или потерю остаточного зрения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светоощущения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особенно если второй глаз здоров или лучший.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0217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Посттравматическая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глаукома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вторичная глаукома, возникающая после механических и химических повреждений органа зрения.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Она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поражает преимущественно лиц трудоспособного возраста, отсюда социальная значимость этой проблемы.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66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8473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Частота повышения внутриглазного давления при ожогах глаз колеблется от 8 до 50%.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тяжелых ожогах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34,45% случаев отмечено повышение внутриглазного давления и в 6,72% – снижение.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особо тяжелых ожогах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давления отмечено в 63,5%, гипотония – 15,4%,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нормотония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отмечена только у 31,2% больных.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Тяжелый ожог глаза, вызывая повреждение путей оттока, выраженную последующую воспалительную реакцию, отек тканей, экссудацию в переднюю камеру, создает благоприятные условия для развития гипертензии глаза.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Различают повышение уровня ВГД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первые дни после ожога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(до 10 дней) как реактивную гипертензию, сравнительно легко поддающуюся регуляции медикаментами. 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И повышение давления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более поздние сроки,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через несколько недель после ожога, когда развивается «истинная вторичная глаукома», плохо поддающаяся обычным методам лечения. 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		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Уже при первоначальной оценке тяжести ожогового поражения глаза возможно нарушение регуляции внутриглазного давления. Оно наблюдается у 34,9 % пострадавших. </a:t>
            </a:r>
          </a:p>
          <a:p>
            <a:pPr algn="just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		Обширное и глубокое повреждение области лимба, сопровождающееся некрозом и резкой ишемией сосудов краевой петлистой сети и конъюнктивы глазного яблока, должно настораживать окулиста относительно возможности повышения внутриглазного давления, необходимости тщательного контроля за его регуляцией.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Обширное и глубокое повреждение области лимба, сопровождающееся некрозом и резкой ишемией сосудов краевой петлистой сети и конъюнктивы</a:t>
            </a:r>
            <a:endParaRPr lang="ru-RU" sz="2400" dirty="0"/>
          </a:p>
        </p:txBody>
      </p:sp>
      <p:pic>
        <p:nvPicPr>
          <p:cNvPr id="40962" name="Picture 2" descr="C:\Users\Администратор\Desktop\ожоги фото\DSC00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Администратор\Desktop\ожоги фото\DSC00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530225"/>
            <a:ext cx="7715304" cy="568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ожогах средней тяжести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развивается отек дренажной системы, который в последующем исчезает, и её проходимость нормализуется.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Тяжёлые и особо тяжёлые ожоги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сопровождаются некрозом путей оттока. Это может закончиться рубцеванием этой зоны и разрастанием волокнистой ткани в углу передней камеры. Разрастание иногда может распространяться и на переднюю поверхность радужки, переходить на область зрачка, поэтому в дальнейшем при таких повреждениях глазного яблока восстановления оттока водянистой влаги не происходит.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Администратор\Desktop\ожоги фото\больной Хисматуллин В. З. Термический ожог конъюнктивы и роговицы левого глаза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6983707" cy="5470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347</TotalTime>
  <Words>238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Донецкий национальный медицинский университет Офтальмогипертензии и вторичная глаукома при ожогах глаз</vt:lpstr>
      <vt:lpstr>Слайд 2</vt:lpstr>
      <vt:lpstr>Слайд 3</vt:lpstr>
      <vt:lpstr>Слайд 4</vt:lpstr>
      <vt:lpstr>Слайд 5</vt:lpstr>
      <vt:lpstr>Обширное и глубокое повреждение области лимба, сопровождающееся некрозом и резкой ишемией сосудов краевой петлистой сети и конъюнктивы</vt:lpstr>
      <vt:lpstr>Слайд 7</vt:lpstr>
      <vt:lpstr>Слайд 8</vt:lpstr>
      <vt:lpstr>Слайд 9</vt:lpstr>
      <vt:lpstr>Тяжёлые и особо тяжёлые ожоги сопровождаются некрозом путей оттока</vt:lpstr>
      <vt:lpstr>Слайд 11</vt:lpstr>
      <vt:lpstr>Вторичная глаукома при особо тяжелом ожоге глазного яблока</vt:lpstr>
      <vt:lpstr>Абсцесс роговицы и экссудат в передней камере - причина офтальмогипертензии</vt:lpstr>
      <vt:lpstr>Слайд 14</vt:lpstr>
      <vt:lpstr>Слайд 15</vt:lpstr>
      <vt:lpstr>Слайд 16</vt:lpstr>
      <vt:lpstr>Рубцовые изменения путей оттока внутриглазной жидкости, симблефарон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Донецкий национальный медицинский университент Посттравматическая глаукома</dc:title>
  <dc:creator>Администратор</dc:creator>
  <cp:lastModifiedBy>Дмитрий Каленюк</cp:lastModifiedBy>
  <cp:revision>37</cp:revision>
  <dcterms:created xsi:type="dcterms:W3CDTF">2018-03-30T11:36:52Z</dcterms:created>
  <dcterms:modified xsi:type="dcterms:W3CDTF">2020-09-06T17:42:51Z</dcterms:modified>
</cp:coreProperties>
</file>