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ngesInfos/changesInfo1.xml" ContentType="application/vnd.ms-powerpoint.changesinfo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0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4" r:id="rId7"/>
    <p:sldId id="261" r:id="rId8"/>
    <p:sldId id="263" r:id="rId9"/>
    <p:sldId id="262" r:id="rId10"/>
    <p:sldId id="265" r:id="rId11"/>
  </p:sldIdLst>
  <p:sldSz cx="9144000" cy="6858000" type="screen4x3"/>
  <p:notesSz cx="6858000" cy="9144000"/>
  <p:embeddedFontLst>
    <p:embeddedFont>
      <p:font typeface="Calisto MT" pitchFamily="18" charset="0"/>
      <p:regular r:id="rId13"/>
      <p:bold r:id="rId14"/>
      <p:italic r:id="rId15"/>
      <p:boldItalic r:id="rId16"/>
    </p:embeddedFont>
    <p:embeddedFont>
      <p:font typeface="Trebuchet MS" pitchFamily="34" charset="0"/>
      <p:regular r:id="rId17"/>
      <p:bold r:id="rId18"/>
      <p:italic r:id="rId19"/>
      <p:boldItalic r:id="rId20"/>
    </p:embeddedFont>
    <p:embeddedFont>
      <p:font typeface="Wingdings 2" pitchFamily="18" charset="2"/>
      <p:regular r:id="rId21"/>
    </p:embeddedFont>
    <p:embeddedFont>
      <p:font typeface="Calibri" pitchFamily="34" charset="0"/>
      <p:regular r:id="rId22"/>
      <p:bold r:id="rId23"/>
      <p:italic r:id="rId24"/>
      <p:boldItalic r:id="rId25"/>
    </p:embeddedFont>
    <p:embeddedFont>
      <p:font typeface="Arial Black" pitchFamily="34" charset="0"/>
      <p:bold r:id="rId26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1734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D922C49F-41DD-4889-AAF7-DE8A507977AD}">
  <a:tblStyle styleId="{D922C49F-41DD-4889-AAF7-DE8A507977A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font" Target="fonts/font14.fntdata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Сергей Ярошенко" userId="6a6df884b2716405" providerId="LiveId" clId="{A441A03E-0220-43CC-848F-D96FB12D2735}"/>
    <pc:docChg chg="undo custSel addSld delSld modSld">
      <pc:chgData name="Сергей Ярошенко" userId="6a6df884b2716405" providerId="LiveId" clId="{A441A03E-0220-43CC-848F-D96FB12D2735}" dt="2020-10-26T12:49:49.498" v="607" actId="208"/>
      <pc:docMkLst>
        <pc:docMk/>
      </pc:docMkLst>
      <pc:sldChg chg="addSp delSp modSp mod">
        <pc:chgData name="Сергей Ярошенко" userId="6a6df884b2716405" providerId="LiveId" clId="{A441A03E-0220-43CC-848F-D96FB12D2735}" dt="2020-10-26T12:49:49.498" v="607" actId="208"/>
        <pc:sldMkLst>
          <pc:docMk/>
          <pc:sldMk cId="0" sldId="256"/>
        </pc:sldMkLst>
        <pc:spChg chg="add mod">
          <ac:chgData name="Сергей Ярошенко" userId="6a6df884b2716405" providerId="LiveId" clId="{A441A03E-0220-43CC-848F-D96FB12D2735}" dt="2020-10-26T12:28:31.904" v="506" actId="207"/>
          <ac:spMkLst>
            <pc:docMk/>
            <pc:sldMk cId="0" sldId="256"/>
            <ac:spMk id="2" creationId="{5AF2B7CF-C900-42B9-86EC-734F11EFDA0F}"/>
          </ac:spMkLst>
        </pc:spChg>
        <pc:spChg chg="mod">
          <ac:chgData name="Сергей Ярошенко" userId="6a6df884b2716405" providerId="LiveId" clId="{A441A03E-0220-43CC-848F-D96FB12D2735}" dt="2020-10-26T11:51:12.777" v="475"/>
          <ac:spMkLst>
            <pc:docMk/>
            <pc:sldMk cId="0" sldId="256"/>
            <ac:spMk id="88" creationId="{00000000-0000-0000-0000-000000000000}"/>
          </ac:spMkLst>
        </pc:spChg>
        <pc:spChg chg="mod">
          <ac:chgData name="Сергей Ярошенко" userId="6a6df884b2716405" providerId="LiveId" clId="{A441A03E-0220-43CC-848F-D96FB12D2735}" dt="2020-10-26T11:51:12.777" v="475"/>
          <ac:spMkLst>
            <pc:docMk/>
            <pc:sldMk cId="0" sldId="256"/>
            <ac:spMk id="89" creationId="{00000000-0000-0000-0000-000000000000}"/>
          </ac:spMkLst>
        </pc:spChg>
        <pc:spChg chg="del mod">
          <ac:chgData name="Сергей Ярошенко" userId="6a6df884b2716405" providerId="LiveId" clId="{A441A03E-0220-43CC-848F-D96FB12D2735}" dt="2020-10-26T11:30:54.644" v="25" actId="478"/>
          <ac:spMkLst>
            <pc:docMk/>
            <pc:sldMk cId="0" sldId="256"/>
            <ac:spMk id="93" creationId="{00000000-0000-0000-0000-000000000000}"/>
          </ac:spMkLst>
        </pc:spChg>
        <pc:spChg chg="mod">
          <ac:chgData name="Сергей Ярошенко" userId="6a6df884b2716405" providerId="LiveId" clId="{A441A03E-0220-43CC-848F-D96FB12D2735}" dt="2020-10-26T11:34:13.315" v="152" actId="14838"/>
          <ac:spMkLst>
            <pc:docMk/>
            <pc:sldMk cId="0" sldId="256"/>
            <ac:spMk id="94" creationId="{00000000-0000-0000-0000-000000000000}"/>
          </ac:spMkLst>
        </pc:spChg>
        <pc:spChg chg="mod">
          <ac:chgData name="Сергей Ярошенко" userId="6a6df884b2716405" providerId="LiveId" clId="{A441A03E-0220-43CC-848F-D96FB12D2735}" dt="2020-10-26T12:49:49.498" v="607" actId="208"/>
          <ac:spMkLst>
            <pc:docMk/>
            <pc:sldMk cId="0" sldId="256"/>
            <ac:spMk id="95" creationId="{00000000-0000-0000-0000-000000000000}"/>
          </ac:spMkLst>
        </pc:spChg>
        <pc:spChg chg="del">
          <ac:chgData name="Сергей Ярошенко" userId="6a6df884b2716405" providerId="LiveId" clId="{A441A03E-0220-43CC-848F-D96FB12D2735}" dt="2020-10-26T11:30:46.237" v="23" actId="478"/>
          <ac:spMkLst>
            <pc:docMk/>
            <pc:sldMk cId="0" sldId="256"/>
            <ac:spMk id="96" creationId="{00000000-0000-0000-0000-000000000000}"/>
          </ac:spMkLst>
        </pc:spChg>
        <pc:picChg chg="add mod">
          <ac:chgData name="Сергей Ярошенко" userId="6a6df884b2716405" providerId="LiveId" clId="{A441A03E-0220-43CC-848F-D96FB12D2735}" dt="2020-10-26T12:48:55.554" v="594" actId="1076"/>
          <ac:picMkLst>
            <pc:docMk/>
            <pc:sldMk cId="0" sldId="256"/>
            <ac:picMk id="3" creationId="{9AF9F348-7E2D-4835-BA1A-1F2882B2CDE1}"/>
          </ac:picMkLst>
        </pc:picChg>
        <pc:picChg chg="mod">
          <ac:chgData name="Сергей Ярошенко" userId="6a6df884b2716405" providerId="LiveId" clId="{A441A03E-0220-43CC-848F-D96FB12D2735}" dt="2020-10-26T12:39:43.426" v="510" actId="1076"/>
          <ac:picMkLst>
            <pc:docMk/>
            <pc:sldMk cId="0" sldId="256"/>
            <ac:picMk id="90" creationId="{00000000-0000-0000-0000-000000000000}"/>
          </ac:picMkLst>
        </pc:picChg>
      </pc:sldChg>
      <pc:sldChg chg="addSp delSp modSp new mod modClrScheme chgLayout">
        <pc:chgData name="Сергей Ярошенко" userId="6a6df884b2716405" providerId="LiveId" clId="{A441A03E-0220-43CC-848F-D96FB12D2735}" dt="2020-10-26T12:46:27.718" v="575" actId="113"/>
        <pc:sldMkLst>
          <pc:docMk/>
          <pc:sldMk cId="246543588" sldId="257"/>
        </pc:sldMkLst>
        <pc:spChg chg="del mod ord">
          <ac:chgData name="Сергей Ярошенко" userId="6a6df884b2716405" providerId="LiveId" clId="{A441A03E-0220-43CC-848F-D96FB12D2735}" dt="2020-10-26T11:34:43.037" v="157" actId="700"/>
          <ac:spMkLst>
            <pc:docMk/>
            <pc:sldMk cId="246543588" sldId="257"/>
            <ac:spMk id="2" creationId="{904825CA-0471-4ADD-9B46-8A20A4F536CD}"/>
          </ac:spMkLst>
        </pc:spChg>
        <pc:spChg chg="del">
          <ac:chgData name="Сергей Ярошенко" userId="6a6df884b2716405" providerId="LiveId" clId="{A441A03E-0220-43CC-848F-D96FB12D2735}" dt="2020-10-26T11:34:43.037" v="157" actId="700"/>
          <ac:spMkLst>
            <pc:docMk/>
            <pc:sldMk cId="246543588" sldId="257"/>
            <ac:spMk id="3" creationId="{BBB60D88-BD36-40BB-A1C0-89DB08DC1646}"/>
          </ac:spMkLst>
        </pc:spChg>
        <pc:spChg chg="add mod ord">
          <ac:chgData name="Сергей Ярошенко" userId="6a6df884b2716405" providerId="LiveId" clId="{A441A03E-0220-43CC-848F-D96FB12D2735}" dt="2020-10-26T12:40:32.249" v="515" actId="1076"/>
          <ac:spMkLst>
            <pc:docMk/>
            <pc:sldMk cId="246543588" sldId="257"/>
            <ac:spMk id="4" creationId="{089D8CCC-338D-4E46-913A-F180D0590C34}"/>
          </ac:spMkLst>
        </pc:spChg>
        <pc:spChg chg="add mod">
          <ac:chgData name="Сергей Ярошенко" userId="6a6df884b2716405" providerId="LiveId" clId="{A441A03E-0220-43CC-848F-D96FB12D2735}" dt="2020-10-26T12:46:27.718" v="575" actId="113"/>
          <ac:spMkLst>
            <pc:docMk/>
            <pc:sldMk cId="246543588" sldId="257"/>
            <ac:spMk id="6" creationId="{4D2AC998-51A7-47C6-816A-CDCC2DFA7D75}"/>
          </ac:spMkLst>
        </pc:spChg>
        <pc:spChg chg="add mod">
          <ac:chgData name="Сергей Ярошенко" userId="6a6df884b2716405" providerId="LiveId" clId="{A441A03E-0220-43CC-848F-D96FB12D2735}" dt="2020-10-26T11:37:05.656" v="205" actId="1076"/>
          <ac:spMkLst>
            <pc:docMk/>
            <pc:sldMk cId="246543588" sldId="257"/>
            <ac:spMk id="7" creationId="{CC484372-847A-432B-B076-C69E68D696AE}"/>
          </ac:spMkLst>
        </pc:spChg>
        <pc:spChg chg="add mod">
          <ac:chgData name="Сергей Ярошенко" userId="6a6df884b2716405" providerId="LiveId" clId="{A441A03E-0220-43CC-848F-D96FB12D2735}" dt="2020-10-26T11:37:13.582" v="222" actId="20577"/>
          <ac:spMkLst>
            <pc:docMk/>
            <pc:sldMk cId="246543588" sldId="257"/>
            <ac:spMk id="9" creationId="{CDDFA254-2A17-40A8-8C83-5123C7B3C7D2}"/>
          </ac:spMkLst>
        </pc:spChg>
        <pc:spChg chg="add mod">
          <ac:chgData name="Сергей Ярошенко" userId="6a6df884b2716405" providerId="LiveId" clId="{A441A03E-0220-43CC-848F-D96FB12D2735}" dt="2020-10-26T11:37:27.854" v="232" actId="20577"/>
          <ac:spMkLst>
            <pc:docMk/>
            <pc:sldMk cId="246543588" sldId="257"/>
            <ac:spMk id="11" creationId="{A89F310A-43FF-41BA-BB7F-351C3E8831BC}"/>
          </ac:spMkLst>
        </pc:spChg>
        <pc:spChg chg="add mod">
          <ac:chgData name="Сергей Ярошенко" userId="6a6df884b2716405" providerId="LiveId" clId="{A441A03E-0220-43CC-848F-D96FB12D2735}" dt="2020-10-26T11:37:53.815" v="235" actId="13822"/>
          <ac:spMkLst>
            <pc:docMk/>
            <pc:sldMk cId="246543588" sldId="257"/>
            <ac:spMk id="12" creationId="{6CCC9C90-4B36-4036-95CE-61D70AD4B576}"/>
          </ac:spMkLst>
        </pc:spChg>
        <pc:spChg chg="add mod">
          <ac:chgData name="Сергей Ярошенко" userId="6a6df884b2716405" providerId="LiveId" clId="{A441A03E-0220-43CC-848F-D96FB12D2735}" dt="2020-10-26T11:39:09.097" v="254" actId="14100"/>
          <ac:spMkLst>
            <pc:docMk/>
            <pc:sldMk cId="246543588" sldId="257"/>
            <ac:spMk id="14" creationId="{493C4A4A-41C2-4590-B0A7-FAF70605D65B}"/>
          </ac:spMkLst>
        </pc:spChg>
        <pc:spChg chg="add mod">
          <ac:chgData name="Сергей Ярошенко" userId="6a6df884b2716405" providerId="LiveId" clId="{A441A03E-0220-43CC-848F-D96FB12D2735}" dt="2020-10-26T11:38:56.762" v="252" actId="1076"/>
          <ac:spMkLst>
            <pc:docMk/>
            <pc:sldMk cId="246543588" sldId="257"/>
            <ac:spMk id="16" creationId="{24CA86FA-97B9-466A-996C-32BEE4F728D7}"/>
          </ac:spMkLst>
        </pc:spChg>
      </pc:sldChg>
      <pc:sldChg chg="new del">
        <pc:chgData name="Сергей Ярошенко" userId="6a6df884b2716405" providerId="LiveId" clId="{A441A03E-0220-43CC-848F-D96FB12D2735}" dt="2020-10-26T11:34:31.939" v="155" actId="680"/>
        <pc:sldMkLst>
          <pc:docMk/>
          <pc:sldMk cId="4147152480" sldId="257"/>
        </pc:sldMkLst>
      </pc:sldChg>
      <pc:sldChg chg="del">
        <pc:chgData name="Сергей Ярошенко" userId="6a6df884b2716405" providerId="LiveId" clId="{A441A03E-0220-43CC-848F-D96FB12D2735}" dt="2020-10-26T11:28:56.932" v="1" actId="47"/>
        <pc:sldMkLst>
          <pc:docMk/>
          <pc:sldMk cId="118687384" sldId="258"/>
        </pc:sldMkLst>
        <pc:spChg chg="mod">
          <ac:chgData name="Сергей Ярошенко" userId="6a6df884b2716405" providerId="LiveId" clId="{A441A03E-0220-43CC-848F-D96FB12D2735}" dt="2020-10-26T12:40:48.464" v="517"/>
          <ac:spMkLst>
            <pc:docMk/>
            <pc:sldMk cId="118687384" sldId="258"/>
            <ac:spMk id="2" creationId="{35D22C77-DA2A-4BD5-8A9D-0B0A8B6EE33E}"/>
          </ac:spMkLst>
        </pc:spChg>
        <pc:spChg chg="add mod">
          <ac:chgData name="Сергей Ярошенко" userId="6a6df884b2716405" providerId="LiveId" clId="{A441A03E-0220-43CC-848F-D96FB12D2735}" dt="2020-10-26T12:46:20.175" v="573" actId="207"/>
          <ac:spMkLst>
            <pc:docMk/>
            <pc:sldMk cId="118687384" sldId="258"/>
            <ac:spMk id="4" creationId="{8240FF63-B929-4D66-BA22-4F56AFE41FA5}"/>
          </ac:spMkLst>
        </pc:spChg>
      </pc:sldChg>
      <pc:sldChg chg="addSp modSp new mod">
        <pc:chgData name="Сергей Ярошенко" userId="6a6df884b2716405" providerId="LiveId" clId="{A441A03E-0220-43CC-848F-D96FB12D2735}" dt="2020-10-26T12:46:44.411" v="577" actId="179"/>
        <pc:sldMkLst>
          <pc:docMk/>
          <pc:sldMk cId="2165414000" sldId="259"/>
        </pc:sldMkLst>
        <pc:spChg chg="mod">
          <ac:chgData name="Сергей Ярошенко" userId="6a6df884b2716405" providerId="LiveId" clId="{A441A03E-0220-43CC-848F-D96FB12D2735}" dt="2020-10-26T12:40:53.065" v="519"/>
          <ac:spMkLst>
            <pc:docMk/>
            <pc:sldMk cId="2165414000" sldId="259"/>
            <ac:spMk id="2" creationId="{AF39CE01-ABBE-4C56-9778-F29CB1CFDFEB}"/>
          </ac:spMkLst>
        </pc:spChg>
        <pc:spChg chg="add mod">
          <ac:chgData name="Сергей Ярошенко" userId="6a6df884b2716405" providerId="LiveId" clId="{A441A03E-0220-43CC-848F-D96FB12D2735}" dt="2020-10-26T12:46:44.411" v="577" actId="179"/>
          <ac:spMkLst>
            <pc:docMk/>
            <pc:sldMk cId="2165414000" sldId="259"/>
            <ac:spMk id="4" creationId="{034B5EA4-E4A7-4795-BC72-F8B531A587D0}"/>
          </ac:spMkLst>
        </pc:spChg>
      </pc:sldChg>
      <pc:sldChg chg="modSp add del mod">
        <pc:chgData name="Сергей Ярошенко" userId="6a6df884b2716405" providerId="LiveId" clId="{A441A03E-0220-43CC-848F-D96FB12D2735}" dt="2020-10-26T12:46:54.464" v="578" actId="207"/>
        <pc:sldMkLst>
          <pc:docMk/>
          <pc:sldMk cId="3528322764" sldId="260"/>
        </pc:sldMkLst>
        <pc:spChg chg="mod">
          <ac:chgData name="Сергей Ярошенко" userId="6a6df884b2716405" providerId="LiveId" clId="{A441A03E-0220-43CC-848F-D96FB12D2735}" dt="2020-10-26T12:41:02.397" v="522" actId="20577"/>
          <ac:spMkLst>
            <pc:docMk/>
            <pc:sldMk cId="3528322764" sldId="260"/>
            <ac:spMk id="2" creationId="{AF39CE01-ABBE-4C56-9778-F29CB1CFDFEB}"/>
          </ac:spMkLst>
        </pc:spChg>
        <pc:spChg chg="mod">
          <ac:chgData name="Сергей Ярошенко" userId="6a6df884b2716405" providerId="LiveId" clId="{A441A03E-0220-43CC-848F-D96FB12D2735}" dt="2020-10-26T12:46:54.464" v="578" actId="207"/>
          <ac:spMkLst>
            <pc:docMk/>
            <pc:sldMk cId="3528322764" sldId="260"/>
            <ac:spMk id="4" creationId="{034B5EA4-E4A7-4795-BC72-F8B531A587D0}"/>
          </ac:spMkLst>
        </pc:spChg>
      </pc:sldChg>
      <pc:sldChg chg="del">
        <pc:chgData name="Сергей Ярошенко" userId="6a6df884b2716405" providerId="LiveId" clId="{A441A03E-0220-43CC-848F-D96FB12D2735}" dt="2020-10-26T11:28:56.932" v="1" actId="47"/>
        <pc:sldMkLst>
          <pc:docMk/>
          <pc:sldMk cId="1078623225" sldId="261"/>
        </pc:sldMkLst>
        <pc:spChg chg="mod">
          <ac:chgData name="Сергей Ярошенко" userId="6a6df884b2716405" providerId="LiveId" clId="{A441A03E-0220-43CC-848F-D96FB12D2735}" dt="2020-10-26T11:52:20.875" v="490" actId="1076"/>
          <ac:spMkLst>
            <pc:docMk/>
            <pc:sldMk cId="1078623225" sldId="261"/>
            <ac:spMk id="2" creationId="{A5C17FAD-F59B-4243-80C0-D5036E131B64}"/>
          </ac:spMkLst>
        </pc:spChg>
        <pc:spChg chg="add mod">
          <ac:chgData name="Сергей Ярошенко" userId="6a6df884b2716405" providerId="LiveId" clId="{A441A03E-0220-43CC-848F-D96FB12D2735}" dt="2020-10-26T12:47:12.965" v="580" actId="207"/>
          <ac:spMkLst>
            <pc:docMk/>
            <pc:sldMk cId="1078623225" sldId="261"/>
            <ac:spMk id="4" creationId="{71664DC3-137F-4899-AE48-86CF80E744C7}"/>
          </ac:spMkLst>
        </pc:spChg>
      </pc:sldChg>
      <pc:sldChg chg="addSp modSp new mod">
        <pc:chgData name="Сергей Ярошенко" userId="6a6df884b2716405" providerId="LiveId" clId="{A441A03E-0220-43CC-848F-D96FB12D2735}" dt="2020-10-26T12:47:37.237" v="583" actId="207"/>
        <pc:sldMkLst>
          <pc:docMk/>
          <pc:sldMk cId="3074225608" sldId="262"/>
        </pc:sldMkLst>
        <pc:spChg chg="mod">
          <ac:chgData name="Сергей Ярошенко" userId="6a6df884b2716405" providerId="LiveId" clId="{A441A03E-0220-43CC-848F-D96FB12D2735}" dt="2020-10-26T12:43:20.006" v="533" actId="403"/>
          <ac:spMkLst>
            <pc:docMk/>
            <pc:sldMk cId="3074225608" sldId="262"/>
            <ac:spMk id="2" creationId="{2B2F568C-6CEA-4F9F-A1F8-3A162C6E5C57}"/>
          </ac:spMkLst>
        </pc:spChg>
        <pc:spChg chg="add mod">
          <ac:chgData name="Сергей Ярошенко" userId="6a6df884b2716405" providerId="LiveId" clId="{A441A03E-0220-43CC-848F-D96FB12D2735}" dt="2020-10-26T12:47:37.237" v="583" actId="207"/>
          <ac:spMkLst>
            <pc:docMk/>
            <pc:sldMk cId="3074225608" sldId="262"/>
            <ac:spMk id="4" creationId="{38BFA16C-0715-4F3D-BBB8-3FEB6E9458AD}"/>
          </ac:spMkLst>
        </pc:spChg>
      </pc:sldChg>
      <pc:sldChg chg="modSp add del mod">
        <pc:chgData name="Сергей Ярошенко" userId="6a6df884b2716405" providerId="LiveId" clId="{A441A03E-0220-43CC-848F-D96FB12D2735}" dt="2020-10-26T12:47:25.400" v="582" actId="207"/>
        <pc:sldMkLst>
          <pc:docMk/>
          <pc:sldMk cId="470551452" sldId="263"/>
        </pc:sldMkLst>
        <pc:spChg chg="mod">
          <ac:chgData name="Сергей Ярошенко" userId="6a6df884b2716405" providerId="LiveId" clId="{A441A03E-0220-43CC-848F-D96FB12D2735}" dt="2020-10-26T12:43:13.303" v="528" actId="1076"/>
          <ac:spMkLst>
            <pc:docMk/>
            <pc:sldMk cId="470551452" sldId="263"/>
            <ac:spMk id="2" creationId="{A5C17FAD-F59B-4243-80C0-D5036E131B64}"/>
          </ac:spMkLst>
        </pc:spChg>
        <pc:spChg chg="mod">
          <ac:chgData name="Сергей Ярошенко" userId="6a6df884b2716405" providerId="LiveId" clId="{A441A03E-0220-43CC-848F-D96FB12D2735}" dt="2020-10-26T12:47:25.400" v="582" actId="207"/>
          <ac:spMkLst>
            <pc:docMk/>
            <pc:sldMk cId="470551452" sldId="263"/>
            <ac:spMk id="4" creationId="{71664DC3-137F-4899-AE48-86CF80E744C7}"/>
          </ac:spMkLst>
        </pc:spChg>
      </pc:sldChg>
      <pc:sldChg chg="modSp add del mod">
        <pc:chgData name="Сергей Ярошенко" userId="6a6df884b2716405" providerId="LiveId" clId="{A441A03E-0220-43CC-848F-D96FB12D2735}" dt="2020-10-26T12:47:03.788" v="579" actId="207"/>
        <pc:sldMkLst>
          <pc:docMk/>
          <pc:sldMk cId="2867992949" sldId="264"/>
        </pc:sldMkLst>
        <pc:spChg chg="mod">
          <ac:chgData name="Сергей Ярошенко" userId="6a6df884b2716405" providerId="LiveId" clId="{A441A03E-0220-43CC-848F-D96FB12D2735}" dt="2020-10-26T12:41:11.372" v="525" actId="20577"/>
          <ac:spMkLst>
            <pc:docMk/>
            <pc:sldMk cId="2867992949" sldId="264"/>
            <ac:spMk id="2" creationId="{AF39CE01-ABBE-4C56-9778-F29CB1CFDFEB}"/>
          </ac:spMkLst>
        </pc:spChg>
        <pc:spChg chg="mod">
          <ac:chgData name="Сергей Ярошенко" userId="6a6df884b2716405" providerId="LiveId" clId="{A441A03E-0220-43CC-848F-D96FB12D2735}" dt="2020-10-26T12:47:03.788" v="579" actId="207"/>
          <ac:spMkLst>
            <pc:docMk/>
            <pc:sldMk cId="2867992949" sldId="264"/>
            <ac:spMk id="4" creationId="{034B5EA4-E4A7-4795-BC72-F8B531A587D0}"/>
          </ac:spMkLst>
        </pc:spChg>
      </pc:sldChg>
      <pc:sldChg chg="del">
        <pc:chgData name="Сергей Ярошенко" userId="6a6df884b2716405" providerId="LiveId" clId="{A441A03E-0220-43CC-848F-D96FB12D2735}" dt="2020-10-26T11:28:44.959" v="0" actId="47"/>
        <pc:sldMkLst>
          <pc:docMk/>
          <pc:sldMk cId="3934430922" sldId="265"/>
        </pc:sldMkLst>
        <pc:spChg chg="del">
          <ac:chgData name="Сергей Ярошенко" userId="6a6df884b2716405" providerId="LiveId" clId="{A441A03E-0220-43CC-848F-D96FB12D2735}" dt="2020-10-26T12:43:31.242" v="535" actId="478"/>
          <ac:spMkLst>
            <pc:docMk/>
            <pc:sldMk cId="3934430922" sldId="265"/>
            <ac:spMk id="2" creationId="{4B7CB4E2-A350-4EE7-B2D0-B56E0C757B68}"/>
          </ac:spMkLst>
        </pc:spChg>
        <pc:spChg chg="add mod">
          <ac:chgData name="Сергей Ярошенко" userId="6a6df884b2716405" providerId="LiveId" clId="{A441A03E-0220-43CC-848F-D96FB12D2735}" dt="2020-10-26T12:45:19.536" v="571" actId="1076"/>
          <ac:spMkLst>
            <pc:docMk/>
            <pc:sldMk cId="3934430922" sldId="265"/>
            <ac:spMk id="4" creationId="{A3615A99-B0F1-4B9F-B89C-EE6045111AAC}"/>
          </ac:spMkLst>
        </pc:spChg>
        <pc:picChg chg="add del mod">
          <ac:chgData name="Сергей Ярошенко" userId="6a6df884b2716405" providerId="LiveId" clId="{A441A03E-0220-43CC-848F-D96FB12D2735}" dt="2020-10-26T12:44:15.778" v="537" actId="478"/>
          <ac:picMkLst>
            <pc:docMk/>
            <pc:sldMk cId="3934430922" sldId="265"/>
            <ac:picMk id="3" creationId="{060AB2AB-44A5-41BC-A589-9779729FB9EA}"/>
          </ac:picMkLst>
        </pc:picChg>
        <pc:picChg chg="add mod">
          <ac:chgData name="Сергей Ярошенко" userId="6a6df884b2716405" providerId="LiveId" clId="{A441A03E-0220-43CC-848F-D96FB12D2735}" dt="2020-10-26T12:44:30.561" v="543" actId="14100"/>
          <ac:picMkLst>
            <pc:docMk/>
            <pc:sldMk cId="3934430922" sldId="265"/>
            <ac:picMk id="1026" creationId="{3298D4AC-C1AB-4DA1-BD82-160DEEBAE812}"/>
          </ac:picMkLst>
        </pc:picChg>
      </pc:sldChg>
      <pc:sldChg chg="del">
        <pc:chgData name="Сергей Ярошенко" userId="6a6df884b2716405" providerId="LiveId" clId="{A441A03E-0220-43CC-848F-D96FB12D2735}" dt="2020-10-26T11:29:01.327" v="2" actId="47"/>
        <pc:sldMkLst>
          <pc:docMk/>
          <pc:sldMk cId="0" sldId="266"/>
        </pc:sldMkLst>
      </pc:sldChg>
      <pc:sldChg chg="add del">
        <pc:chgData name="Сергей Ярошенко" userId="6a6df884b2716405" providerId="LiveId" clId="{A441A03E-0220-43CC-848F-D96FB12D2735}" dt="2020-10-26T12:48:22.679" v="585"/>
        <pc:sldMkLst>
          <pc:docMk/>
          <pc:sldMk cId="58370348" sldId="266"/>
        </pc:sldMkLst>
      </pc:sldChg>
      <pc:sldMasterChg chg="delSldLayout">
        <pc:chgData name="Сергей Ярошенко" userId="6a6df884b2716405" providerId="LiveId" clId="{A441A03E-0220-43CC-848F-D96FB12D2735}" dt="2020-10-26T11:29:01.327" v="2" actId="47"/>
        <pc:sldMasterMkLst>
          <pc:docMk/>
          <pc:sldMasterMk cId="0" sldId="2147483659"/>
        </pc:sldMasterMkLst>
        <pc:sldLayoutChg chg="del">
          <pc:chgData name="Сергей Ярошенко" userId="6a6df884b2716405" providerId="LiveId" clId="{A441A03E-0220-43CC-848F-D96FB12D2735}" dt="2020-10-26T11:29:01.327" v="2" actId="47"/>
          <pc:sldLayoutMkLst>
            <pc:docMk/>
            <pc:sldMasterMk cId="0" sldId="2147483659"/>
            <pc:sldLayoutMk cId="0" sldId="2147483649"/>
          </pc:sldLayoutMkLst>
        </pc:sldLayoutChg>
        <pc:sldLayoutChg chg="del">
          <pc:chgData name="Сергей Ярошенко" userId="6a6df884b2716405" providerId="LiveId" clId="{A441A03E-0220-43CC-848F-D96FB12D2735}" dt="2020-10-26T11:28:44.959" v="0" actId="47"/>
          <pc:sldLayoutMkLst>
            <pc:docMk/>
            <pc:sldMasterMk cId="0" sldId="2147483659"/>
            <pc:sldLayoutMk cId="0" sldId="2147483650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020" y="1769541"/>
            <a:ext cx="7080026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020" y="3598339"/>
            <a:ext cx="7080026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320583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late-V2-S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3995" y="540085"/>
            <a:ext cx="7656010" cy="38343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4" y="4565255"/>
            <a:ext cx="7766495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26217" y="695010"/>
            <a:ext cx="7285600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5108728"/>
            <a:ext cx="776532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1494181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608437"/>
            <a:ext cx="776532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295180"/>
            <a:ext cx="7765322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77353539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3"/>
            <a:ext cx="6564224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304353"/>
            <a:ext cx="7765322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627459" y="87391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828359" y="2933245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4038242195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2126943"/>
            <a:ext cx="7765322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9" y="4650556"/>
            <a:ext cx="776414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70086316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2" cy="97045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46" y="1885950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46" y="2571750"/>
            <a:ext cx="2475738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5033" y="1885950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76" y="2571750"/>
            <a:ext cx="2475738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4929" y="1885950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4929" y="2571750"/>
            <a:ext cx="2475738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06429504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late-V2-S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9239" y="1826045"/>
            <a:ext cx="2529046" cy="1833558"/>
          </a:xfrm>
          <a:prstGeom prst="rect">
            <a:avLst/>
          </a:prstGeom>
        </p:spPr>
      </p:pic>
      <p:pic>
        <p:nvPicPr>
          <p:cNvPr id="28" name="Picture 27" descr="Slate-V2-S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93813" y="1826045"/>
            <a:ext cx="2529046" cy="1833558"/>
          </a:xfrm>
          <a:prstGeom prst="rect">
            <a:avLst/>
          </a:prstGeom>
        </p:spPr>
      </p:pic>
      <p:pic>
        <p:nvPicPr>
          <p:cNvPr id="29" name="Picture 28" descr="Slate-V2-S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21715" y="1826045"/>
            <a:ext cx="2529046" cy="1833558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2" cy="97045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46" y="3904106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763577" y="1938918"/>
            <a:ext cx="2319276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46" y="4480369"/>
            <a:ext cx="2475738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91" y="3904106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09307" y="1939094"/>
            <a:ext cx="2319276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75" y="4480368"/>
            <a:ext cx="2476753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5023" y="3904106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056774" y="1934432"/>
            <a:ext cx="2319276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4929" y="4480366"/>
            <a:ext cx="2475738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94234088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411677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37302" y="609600"/>
            <a:ext cx="1713365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347" y="609600"/>
            <a:ext cx="5937654" cy="5181601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96820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70777405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1" y="1761068"/>
            <a:ext cx="7192913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3589879"/>
            <a:ext cx="7192913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5906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347" y="1732449"/>
            <a:ext cx="3795373" cy="4058750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2169" y="1732450"/>
            <a:ext cx="3798499" cy="4058751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041452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late-V2-S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5345" y="1770323"/>
            <a:ext cx="3787423" cy="4112953"/>
          </a:xfrm>
          <a:prstGeom prst="rect">
            <a:avLst/>
          </a:prstGeom>
        </p:spPr>
      </p:pic>
      <p:pic>
        <p:nvPicPr>
          <p:cNvPr id="14" name="Picture 13" descr="Slate-V2-S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63245" y="1770323"/>
            <a:ext cx="3787423" cy="41129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4404" y="1835254"/>
            <a:ext cx="3657258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404" y="2380138"/>
            <a:ext cx="3657258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1225" y="1835255"/>
            <a:ext cx="3671498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1225" y="2380138"/>
            <a:ext cx="3671498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150278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6166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61054729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0"/>
            <a:ext cx="2780167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1725" y="609600"/>
            <a:ext cx="4808943" cy="518160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2431518"/>
            <a:ext cx="2780167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621788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late-V2-S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44987" y="609923"/>
            <a:ext cx="3428146" cy="52054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923"/>
            <a:ext cx="3924676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976728" y="743989"/>
            <a:ext cx="3165375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2439261"/>
            <a:ext cx="3924676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63741752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46" y="1732450"/>
            <a:ext cx="776532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2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47" y="5883276"/>
            <a:ext cx="50046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651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3040422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3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1820"/>
              <a:buNone/>
            </a:pPr>
            <a:endParaRPr/>
          </a:p>
        </p:txBody>
      </p:sp>
      <p:pic>
        <p:nvPicPr>
          <p:cNvPr id="90" name="Google Shape;90;p13" descr="Satellite.gi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3"/>
          <p:cNvSpPr/>
          <p:nvPr/>
        </p:nvSpPr>
        <p:spPr>
          <a:xfrm>
            <a:off x="2286000" y="3105150"/>
            <a:ext cx="4572000" cy="369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3"/>
          <p:cNvSpPr/>
          <p:nvPr/>
        </p:nvSpPr>
        <p:spPr>
          <a:xfrm>
            <a:off x="2206625" y="2967038"/>
            <a:ext cx="184150" cy="923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5400" b="1">
              <a:solidFill>
                <a:srgbClr val="EEEEE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13"/>
          <p:cNvSpPr/>
          <p:nvPr/>
        </p:nvSpPr>
        <p:spPr>
          <a:xfrm>
            <a:off x="4435475" y="6251189"/>
            <a:ext cx="5113338" cy="915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>
                <a:solidFill>
                  <a:schemeClr val="lt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Pacifico"/>
                <a:cs typeface="Times New Roman" panose="02020603050405020304" pitchFamily="18" charset="0"/>
                <a:sym typeface="Pacifico"/>
              </a:rPr>
              <a:t>Докладчик: Ярошенко Сергей Ярославович</a:t>
            </a: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>
                <a:solidFill>
                  <a:schemeClr val="lt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Pacifico"/>
              </a:rPr>
              <a:t>доцент кафедры пропедевтики педиатрии, к. </a:t>
            </a:r>
            <a:r>
              <a:rPr lang="ru-RU" sz="1600" dirty="0" err="1">
                <a:solidFill>
                  <a:schemeClr val="lt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Pacifico"/>
              </a:rPr>
              <a:t>мед.н</a:t>
            </a:r>
            <a:r>
              <a:rPr lang="ru-RU" sz="1600" dirty="0">
                <a:solidFill>
                  <a:schemeClr val="lt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Pacifico"/>
              </a:rPr>
              <a:t>.</a:t>
            </a:r>
            <a:endParaRPr sz="1200" dirty="0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5" name="Google Shape;95;p13"/>
          <p:cNvSpPr txBox="1"/>
          <p:nvPr/>
        </p:nvSpPr>
        <p:spPr>
          <a:xfrm>
            <a:off x="1168401" y="140290"/>
            <a:ext cx="3799840" cy="865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8800" rIns="0" bIns="0" anchor="ctr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200" b="1" dirty="0">
                <a:ln w="12700">
                  <a:solidFill>
                    <a:schemeClr val="bg1">
                      <a:alpha val="10000"/>
                    </a:schemeClr>
                  </a:solidFill>
                </a:ln>
                <a:solidFill>
                  <a:srgbClr val="92D050"/>
                </a:solidFill>
                <a:latin typeface="+mj-lt"/>
                <a:ea typeface="+mj-ea"/>
              </a:rPr>
              <a:t>Государственная образовательная организация высшего профессионального образования «Донецкий национальный медицинский университет имени М. Горького»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AF2B7CF-C900-42B9-86EC-734F11EFDA0F}"/>
              </a:ext>
            </a:extLst>
          </p:cNvPr>
          <p:cNvSpPr txBox="1"/>
          <p:nvPr/>
        </p:nvSpPr>
        <p:spPr>
          <a:xfrm>
            <a:off x="268356" y="1145768"/>
            <a:ext cx="511333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n w="3175">
                  <a:solidFill>
                    <a:schemeClr val="bg1"/>
                  </a:solidFill>
                </a:ln>
                <a:solidFill>
                  <a:srgbClr val="00B0F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Влияние материнской депривации на состояние здоровья детей-воспитанников домов ребенка</a:t>
            </a:r>
            <a:endParaRPr lang="ru-RU" sz="2000" dirty="0">
              <a:ln w="3175">
                <a:solidFill>
                  <a:schemeClr val="bg1"/>
                </a:solidFill>
              </a:ln>
              <a:solidFill>
                <a:srgbClr val="00B0F0"/>
              </a:solidFill>
              <a:latin typeface="Arial Black" panose="020B0A0402010202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9AF9F348-7E2D-4835-BA1A-1F2882B2CDE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5761" y="166558"/>
            <a:ext cx="916880" cy="78087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Обои Маленький ребёнок сидит на подоконнике и смотрит на дождь за окном на  рабочий стол">
            <a:extLst>
              <a:ext uri="{FF2B5EF4-FFF2-40B4-BE49-F238E27FC236}">
                <a16:creationId xmlns:a16="http://schemas.microsoft.com/office/drawing/2014/main" xmlns="" id="{3298D4AC-C1AB-4DA1-BD82-160DEEBAE8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426027" y="0"/>
            <a:ext cx="10981113" cy="6863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3615A99-B0F1-4B9F-B89C-EE6045111AAC}"/>
              </a:ext>
            </a:extLst>
          </p:cNvPr>
          <p:cNvSpPr txBox="1"/>
          <p:nvPr/>
        </p:nvSpPr>
        <p:spPr>
          <a:xfrm>
            <a:off x="1548245" y="155863"/>
            <a:ext cx="635116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>
                <a:ln w="12700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Благодарю</a:t>
            </a:r>
            <a:r>
              <a:rPr lang="ru-RU" sz="4000" b="1" dirty="0">
                <a:ln w="9525">
                  <a:solidFill>
                    <a:sysClr val="windowText" lastClr="000000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xmlns="" val="39344309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089D8CCC-338D-4E46-913A-F180D0590C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76622"/>
            <a:ext cx="8229600" cy="1143000"/>
          </a:xfrm>
        </p:spPr>
        <p:txBody>
          <a:bodyPr/>
          <a:lstStyle/>
          <a:p>
            <a:r>
              <a:rPr lang="ru-RU" sz="2900" b="1" dirty="0">
                <a:solidFill>
                  <a:srgbClr val="FFC000"/>
                </a:solidFill>
              </a:rPr>
              <a:t>Актуальность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D2AC998-51A7-47C6-816A-CDCC2DFA7D75}"/>
              </a:ext>
            </a:extLst>
          </p:cNvPr>
          <p:cNvSpPr txBox="1"/>
          <p:nvPr/>
        </p:nvSpPr>
        <p:spPr>
          <a:xfrm>
            <a:off x="294640" y="1238181"/>
            <a:ext cx="8514080" cy="27106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60680" algn="just"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последние десятилетия количество проводимых исследований, посвященных взаимосвязям регуляторных систем человека, значительно возросло. Формируется и расширяется </a:t>
            </a:r>
            <a:r>
              <a:rPr lang="ru-RU" sz="2000" b="1" dirty="0"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теория о единой нервно-</a:t>
            </a:r>
            <a:r>
              <a:rPr lang="ru-RU" sz="2000" b="1" dirty="0" err="1"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иммуно</a:t>
            </a:r>
            <a:r>
              <a:rPr lang="ru-RU" sz="2000" b="1" dirty="0"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-эндокринной регуляции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так называемый «треугольник гомеостаза», доказательством чему являются как фенотипическое и функциональное сходство клеток иммунной, эндокринной и нервной систем (Абрамов В.В., 1991; Корнева Е.А. Перекрест С.В., 2013), так и крайне тесные контакты между их функциональными звеньями.</a:t>
            </a:r>
            <a:endParaRPr lang="ru-RU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CC484372-847A-432B-B076-C69E68D696AE}"/>
              </a:ext>
            </a:extLst>
          </p:cNvPr>
          <p:cNvSpPr/>
          <p:nvPr/>
        </p:nvSpPr>
        <p:spPr>
          <a:xfrm>
            <a:off x="1798320" y="5619819"/>
            <a:ext cx="2346960" cy="91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Эндокринная система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CDDFA254-2A17-40A8-8C83-5123C7B3C7D2}"/>
              </a:ext>
            </a:extLst>
          </p:cNvPr>
          <p:cNvSpPr/>
          <p:nvPr/>
        </p:nvSpPr>
        <p:spPr>
          <a:xfrm>
            <a:off x="4013200" y="4177099"/>
            <a:ext cx="2346960" cy="91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Нервная система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A89F310A-43FF-41BA-BB7F-351C3E8831BC}"/>
              </a:ext>
            </a:extLst>
          </p:cNvPr>
          <p:cNvSpPr/>
          <p:nvPr/>
        </p:nvSpPr>
        <p:spPr>
          <a:xfrm>
            <a:off x="6258560" y="5619819"/>
            <a:ext cx="2346960" cy="91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Иммунная система</a:t>
            </a:r>
          </a:p>
        </p:txBody>
      </p:sp>
      <p:sp>
        <p:nvSpPr>
          <p:cNvPr id="12" name="Стрелка: влево-вправо 11">
            <a:extLst>
              <a:ext uri="{FF2B5EF4-FFF2-40B4-BE49-F238E27FC236}">
                <a16:creationId xmlns:a16="http://schemas.microsoft.com/office/drawing/2014/main" xmlns="" id="{6CCC9C90-4B36-4036-95CE-61D70AD4B576}"/>
              </a:ext>
            </a:extLst>
          </p:cNvPr>
          <p:cNvSpPr/>
          <p:nvPr/>
        </p:nvSpPr>
        <p:spPr>
          <a:xfrm>
            <a:off x="4145280" y="5969669"/>
            <a:ext cx="2113280" cy="214699"/>
          </a:xfrm>
          <a:prstGeom prst="left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: влево-вправо 13">
            <a:extLst>
              <a:ext uri="{FF2B5EF4-FFF2-40B4-BE49-F238E27FC236}">
                <a16:creationId xmlns:a16="http://schemas.microsoft.com/office/drawing/2014/main" xmlns="" id="{493C4A4A-41C2-4590-B0A7-FAF70605D65B}"/>
              </a:ext>
            </a:extLst>
          </p:cNvPr>
          <p:cNvSpPr/>
          <p:nvPr/>
        </p:nvSpPr>
        <p:spPr>
          <a:xfrm rot="20706007">
            <a:off x="2692401" y="5248309"/>
            <a:ext cx="2113280" cy="214699"/>
          </a:xfrm>
          <a:prstGeom prst="left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: влево-вправо 15">
            <a:extLst>
              <a:ext uri="{FF2B5EF4-FFF2-40B4-BE49-F238E27FC236}">
                <a16:creationId xmlns:a16="http://schemas.microsoft.com/office/drawing/2014/main" xmlns="" id="{24CA86FA-97B9-466A-996C-32BEE4F728D7}"/>
              </a:ext>
            </a:extLst>
          </p:cNvPr>
          <p:cNvSpPr/>
          <p:nvPr/>
        </p:nvSpPr>
        <p:spPr>
          <a:xfrm rot="872638">
            <a:off x="5566657" y="5254489"/>
            <a:ext cx="2113280" cy="214699"/>
          </a:xfrm>
          <a:prstGeom prst="left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65435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5D22C77-DA2A-4BD5-8A9D-0B0A8B6EE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900" b="1" dirty="0">
                <a:solidFill>
                  <a:srgbClr val="FFC000"/>
                </a:solidFill>
              </a:rPr>
              <a:t>Актуальность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240FF63-B929-4D66-BA22-4F56AFE41FA5}"/>
              </a:ext>
            </a:extLst>
          </p:cNvPr>
          <p:cNvSpPr txBox="1"/>
          <p:nvPr/>
        </p:nvSpPr>
        <p:spPr>
          <a:xfrm>
            <a:off x="579120" y="1833044"/>
            <a:ext cx="8321040" cy="36294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то же время известно, что </a:t>
            </a:r>
            <a:r>
              <a:rPr lang="ru-RU" sz="2400" b="1" dirty="0"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все регуляторные системы у детей, живущих в закрытых детских коллективах домов ребенка, работают в состоянии крайнего напряжения 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Можаров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Н.С. и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соавт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2014; Райский, Д. В. и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соавт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2014;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Высочина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И.Л., 2013; Куличенко А. М., 2016). Подобные изменения вполне закономерны, если их рассматривать с точки зрения воздействия материнской и социальной депривации, как отражения хронического психологического стресса.</a:t>
            </a:r>
            <a:endParaRPr lang="ru-RU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86873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F39CE01-ABBE-4C56-9778-F29CB1CFD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900" b="1" dirty="0">
                <a:solidFill>
                  <a:srgbClr val="FFC000"/>
                </a:solidFill>
              </a:rPr>
              <a:t>Особенности эндокринной регуляции у институализированных детей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34B5EA4-E4A7-4795-BC72-F8B531A587D0}"/>
              </a:ext>
            </a:extLst>
          </p:cNvPr>
          <p:cNvSpPr txBox="1"/>
          <p:nvPr/>
        </p:nvSpPr>
        <p:spPr>
          <a:xfrm>
            <a:off x="345440" y="1890181"/>
            <a:ext cx="8575040" cy="44198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Так, запредельная для ребенка эмоциональная нагрузка приводит к изменениям, прежде всего, регуляторной оси гипоталамус-гипофиз-надпочечники с </a:t>
            </a:r>
            <a:r>
              <a:rPr lang="ru-RU" sz="2400" b="1" dirty="0"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преобладанием </a:t>
            </a:r>
            <a:r>
              <a:rPr lang="ru-RU" sz="2400" b="1" dirty="0" err="1"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гиперкортизолемии</a:t>
            </a:r>
            <a:r>
              <a:rPr lang="ru-RU" sz="2400" b="1" dirty="0"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одновременным снижением уровней гормонов, обладающих анаболическим эффектом — соматотропного гормона, </a:t>
            </a:r>
            <a:r>
              <a:rPr lang="ru-RU" sz="2400" b="1" dirty="0" err="1"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соматомединов</a:t>
            </a:r>
            <a:r>
              <a:rPr lang="ru-RU" sz="2400" b="1" dirty="0"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андрогенов, </a:t>
            </a:r>
            <a:r>
              <a:rPr lang="ru-RU" sz="2400" b="1" dirty="0" err="1"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дегидроэпиандростерона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Следует отметить, что подобные изменения характерны для взрослых в состоянии депрессии. Отмечено (Белоглазов В.А. и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соавт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., 2007), </a:t>
            </a:r>
            <a:r>
              <a:rPr lang="ru-RU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что малые дозы глюкокортикоидов стимулируют секрецию иммуноглобулинов 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(в отличие от высоких доз, угнетающих этот процесс). </a:t>
            </a:r>
            <a:endParaRPr lang="ru-RU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654140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F39CE01-ABBE-4C56-9778-F29CB1CFDF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240" y="183198"/>
            <a:ext cx="8859520" cy="903922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FFC000"/>
                </a:solidFill>
              </a:rPr>
              <a:t>Особенности эндокринно-иммунных взаимодействий у институализированных детей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34B5EA4-E4A7-4795-BC72-F8B531A587D0}"/>
              </a:ext>
            </a:extLst>
          </p:cNvPr>
          <p:cNvSpPr txBox="1"/>
          <p:nvPr/>
        </p:nvSpPr>
        <p:spPr>
          <a:xfrm>
            <a:off x="284480" y="1401059"/>
            <a:ext cx="8575040" cy="44198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Такая «подпороговая» </a:t>
            </a:r>
            <a:r>
              <a:rPr lang="ru-RU" sz="2400" b="1" dirty="0"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стимуляция гипоталамо-гипофизарно-адреналовой оси приводит у детей к множественным изменениям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от повышенной тревожности и других эмоциональных проблем (сопровождающихся несомненными сдвигами в вегетативной регуляции жизнедеятельности,  в частности избыточностью симпатических влияний) до избыточной напряженности всех звеньев иммунитета с выраженной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гипериммуноглобулинемией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Юлиш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Е.И. и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соавт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., 2010), которые не предотвращают частой респираторной заболеваемости у этой группы детей (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Юлиш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Е.И. и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соавт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., 2012).</a:t>
            </a:r>
            <a:endParaRPr lang="ru-RU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283227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F39CE01-ABBE-4C56-9778-F29CB1CFDF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240" y="183198"/>
            <a:ext cx="8859520" cy="903922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FFC000"/>
                </a:solidFill>
              </a:rPr>
              <a:t>Особенности эндокринно-иммунных взаимодействий у институализированных детей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34B5EA4-E4A7-4795-BC72-F8B531A587D0}"/>
              </a:ext>
            </a:extLst>
          </p:cNvPr>
          <p:cNvSpPr txBox="1"/>
          <p:nvPr/>
        </p:nvSpPr>
        <p:spPr>
          <a:xfrm>
            <a:off x="284480" y="1685539"/>
            <a:ext cx="8575040" cy="36294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то же время, происходит угнетение звена естественных киллеров и, по-видимому, последующей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антигенпрезентации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Это, в свою очередь, создает </a:t>
            </a:r>
            <a:r>
              <a:rPr lang="ru-RU" sz="2400" b="1" dirty="0"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предпосылки для развития несостоятельности последующих иммунных реакций</a:t>
            </a:r>
            <a:r>
              <a:rPr lang="ru-RU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формированию состояния персистенции инфекций, что подтверждается изменением микробиоценоза у данной группы детей, 75 % которых уже в раннем возрасте были инфицированы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персистирующими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внутриклеточными патогенами.</a:t>
            </a:r>
            <a:endParaRPr lang="ru-RU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679929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5C17FAD-F59B-4243-80C0-D5036E131B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960" y="538480"/>
            <a:ext cx="8042094" cy="970450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FFC000"/>
                </a:solidFill>
              </a:rPr>
              <a:t>Особенности эндокринно-иммунной регуляции у институализированных детей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1664DC3-137F-4899-AE48-86CF80E744C7}"/>
              </a:ext>
            </a:extLst>
          </p:cNvPr>
          <p:cNvSpPr txBox="1"/>
          <p:nvPr/>
        </p:nvSpPr>
        <p:spPr>
          <a:xfrm>
            <a:off x="255087" y="1913014"/>
            <a:ext cx="8625840" cy="40246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60680" algn="just"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то же время,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цитокиновый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дисбаланс, характерный для часто болеющих детей, может усиливать изменения в эндокринной и иммунной системах. Например, </a:t>
            </a:r>
            <a:r>
              <a:rPr lang="ru-RU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интерлейкин-1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(содержание которого у детей в домах ребенка выше, чем у сверстников из семей) </a:t>
            </a:r>
            <a:r>
              <a:rPr lang="ru-RU" sz="2400" b="1" dirty="0"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способен усиливать выработку АКТГ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а также принимает участие в синтезе фактора роста нервов в центральной нервной системе (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Самотруева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М.А., 2009). Следовательно, через систему цитокинов иммунная система способна влиять также на эндокринную регуляцию и развитие нервной ткани. </a:t>
            </a:r>
            <a:endParaRPr lang="ru-RU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786232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5C17FAD-F59B-4243-80C0-D5036E131B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9339" y="487680"/>
            <a:ext cx="7765322" cy="970450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FFC000"/>
                </a:solidFill>
              </a:rPr>
              <a:t>Особенности эндокринно-иммунной регуляции у институализированных детей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1664DC3-137F-4899-AE48-86CF80E744C7}"/>
              </a:ext>
            </a:extLst>
          </p:cNvPr>
          <p:cNvSpPr txBox="1"/>
          <p:nvPr/>
        </p:nvSpPr>
        <p:spPr>
          <a:xfrm>
            <a:off x="259080" y="1719974"/>
            <a:ext cx="8625840" cy="32342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60680" algn="just"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Кроме того, </a:t>
            </a:r>
            <a:r>
              <a:rPr lang="ru-RU" sz="2400" b="1" dirty="0"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АКТГ-адреналовая ось проявляет себя как антагонист факторов роста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обусловливая дополнительную задержку физического развития институализированных детей – </a:t>
            </a:r>
            <a:r>
              <a:rPr lang="ru-RU" sz="2400" b="1" dirty="0"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 79,7 % воспитанников домов ребенка отмечаются нарушения пластических процессов</a:t>
            </a:r>
            <a:r>
              <a:rPr lang="ru-RU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(дефицит массы тела и роста). В свою очередь, соматотропный гормон стимулирует пролиферацию и дифференцировку Т-клеток-эффекторов, функция которых страдает у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депривированных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детей.</a:t>
            </a:r>
            <a:endParaRPr lang="ru-RU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705514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B2F568C-6CEA-4F9F-A1F8-3A162C6E5C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solidFill>
                  <a:srgbClr val="FFC000"/>
                </a:solidFill>
              </a:rPr>
              <a:t>Выводы</a:t>
            </a:r>
            <a:endParaRPr lang="ru-RU" sz="2800" b="1" dirty="0">
              <a:solidFill>
                <a:srgbClr val="FFC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8BFA16C-0715-4F3D-BBB8-3FEB6E9458AD}"/>
              </a:ext>
            </a:extLst>
          </p:cNvPr>
          <p:cNvSpPr txBox="1"/>
          <p:nvPr/>
        </p:nvSpPr>
        <p:spPr>
          <a:xfrm>
            <a:off x="457200" y="1811858"/>
            <a:ext cx="8442960" cy="32342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Таким образом, </a:t>
            </a:r>
            <a:r>
              <a:rPr lang="ru-RU" sz="2400" b="1" dirty="0">
                <a:solidFill>
                  <a:srgbClr val="92D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уровень напряженности работы регуляторных систем у институализированных детей близко к развитию дистресса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приводя к срыву механизмов адаптации и развитию различных заболеваний (от синдрома часто болеющего ребенка до задержки неврологического, физического развития, а также различной хронической патологии) и требует дальнейшего изучения для определения рациональной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абилитационной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реабилитационной тактики.</a:t>
            </a:r>
            <a:endParaRPr lang="ru-RU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7422560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ланец">
  <a:themeElements>
    <a:clrScheme name="Синий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Сланец">
      <a:majorFont>
        <a:latin typeface="Calisto MT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ланец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late" id="{C3F70B94-7CE9-428E-ADC1-3269CC2C3385}" vid="{3F2DE9A5-64E6-437C-A389-CC4477E817E8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TM04033929[[fn=Сланец]]</Template>
  <TotalTime>84</TotalTime>
  <Words>569</Words>
  <Application>Microsoft Office PowerPoint</Application>
  <PresentationFormat>Экран (4:3)</PresentationFormat>
  <Paragraphs>24</Paragraphs>
  <Slides>10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9" baseType="lpstr">
      <vt:lpstr>Arial</vt:lpstr>
      <vt:lpstr>Calisto MT</vt:lpstr>
      <vt:lpstr>Trebuchet MS</vt:lpstr>
      <vt:lpstr>Wingdings 2</vt:lpstr>
      <vt:lpstr>Calibri</vt:lpstr>
      <vt:lpstr>Times New Roman</vt:lpstr>
      <vt:lpstr>Pacifico</vt:lpstr>
      <vt:lpstr>Arial Black</vt:lpstr>
      <vt:lpstr>Сланец</vt:lpstr>
      <vt:lpstr>Слайд 1</vt:lpstr>
      <vt:lpstr>Актуальность</vt:lpstr>
      <vt:lpstr>Актуальность</vt:lpstr>
      <vt:lpstr>Особенности эндокринной регуляции у институализированных детей</vt:lpstr>
      <vt:lpstr>Особенности эндокринно-иммунных взаимодействий у институализированных детей</vt:lpstr>
      <vt:lpstr>Особенности эндокринно-иммунных взаимодействий у институализированных детей</vt:lpstr>
      <vt:lpstr>Особенности эндокринно-иммунной регуляции у институализированных детей</vt:lpstr>
      <vt:lpstr>Особенности эндокринно-иммунной регуляции у институализированных детей</vt:lpstr>
      <vt:lpstr>Выводы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Сергей Ярошенко</dc:creator>
  <cp:lastModifiedBy>Андрей</cp:lastModifiedBy>
  <cp:revision>6</cp:revision>
  <dcterms:modified xsi:type="dcterms:W3CDTF">2020-10-27T13:33:35Z</dcterms:modified>
</cp:coreProperties>
</file>