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58" r:id="rId3"/>
    <p:sldId id="259" r:id="rId4"/>
    <p:sldId id="26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06D223C-A108-4BC7-821F-E1FE3C7A1393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290604-83EA-4ED8-A68F-C832A771F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1" y="576775"/>
            <a:ext cx="11678194" cy="414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Донецкой Народной Республики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Донецкий Республиканский Центр Охраны Материнства и Детства</a:t>
            </a:r>
            <a:endParaRPr lang="en-US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психологической помощи в условиях </a:t>
            </a:r>
            <a:endParaRPr lang="en-US" sz="2600" b="1" dirty="0" smtClean="0">
              <a:solidFill>
                <a:srgbClr val="002060"/>
              </a:solidFill>
              <a:effectLst/>
              <a:latin typeface="Eras Bold ITC" panose="020B0907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600" b="1" dirty="0" smtClean="0">
                <a:solidFill>
                  <a:srgbClr val="002060"/>
                </a:solidFill>
                <a:effectLst/>
                <a:latin typeface="Eras Bold ITC" panose="020B0907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Донецкого Республиканского Центра Охраны Материнства и Детства</a:t>
            </a:r>
            <a:endParaRPr lang="ru-RU" sz="2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000"/>
              </a:spcAft>
            </a:pPr>
            <a:endParaRPr lang="ru-RU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7396" y="4434106"/>
            <a:ext cx="5907314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Чайка В.К.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Генеральный директор ДРЦОМД,  заведующий кафедрой акушерства, гинекологии, детской и подростковой гинекологии  ФИПО ГОО ВПО ДОННМУ им.М.Горького,  член-корр. НАМНУ,  д. </a:t>
            </a:r>
            <a:r>
              <a:rPr lang="ru-RU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мед.н.,профессор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Таций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В.Н.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Заведующая Кризисным центром перинатальной психологии и психотерапии, </a:t>
            </a:r>
            <a:r>
              <a:rPr lang="ru-RU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к.псх.н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080825"/>
            <a:ext cx="4656407" cy="334357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136" y="496723"/>
            <a:ext cx="1015419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психологической помощи пациенткам перинатального центра имеет свои специфические особенности. Приемы психодиагностики и способы коррекционной работы должны учитывать ограниченность времени пребывания в стационаре. Наиболее эффективными являются экспресс-методы  диагностики и приемы краткосрочной психотерапии.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74" y="3165231"/>
            <a:ext cx="8440615" cy="350285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0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657" y="525528"/>
            <a:ext cx="10348462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ОДЛББ на консультацию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психолога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поводу бесплодия направляются супружеские пары. В результате проводимого обследования и  коррекции психологического бесплодия за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- 7 женщин стали на учет по беременности в ДРЦОМД и 2 женщины на учете ж. к. г. Макеевки и у 3 женщин беременность  уже закончилась срочными нормальными родами </a:t>
            </a:r>
            <a:r>
              <a:rPr lang="ru-RU" sz="2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сживдоношенными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детьми. </a:t>
            </a:r>
            <a:endParaRPr lang="ru-RU" sz="2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02" y="2623625"/>
            <a:ext cx="8125096" cy="401632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6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94405"/>
            <a:ext cx="11991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кушеры-гинекологи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делают очень важное дело, помогают появиться ребенку на свет, а психолог помогает стать ему счастливым, так как невозможно быть счастливым при несчастной маме.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10" y="281603"/>
            <a:ext cx="3452516" cy="393334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579295"/>
            <a:ext cx="3561806" cy="353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62315" y="586850"/>
            <a:ext cx="4394579" cy="409690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9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" y="955450"/>
            <a:ext cx="4259645" cy="541007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4" y="657631"/>
            <a:ext cx="2524408" cy="2332363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25" y="504967"/>
            <a:ext cx="2060812" cy="315552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68" y="3314988"/>
            <a:ext cx="3944204" cy="341335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56" y="1560225"/>
            <a:ext cx="2700015" cy="346144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471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176" y="669303"/>
            <a:ext cx="48245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Психика человека устроена так, что физическая боль забывается, а эмоциональная составляющая это то, что остается и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визитной карточкой нашей клиники.  </a:t>
            </a:r>
            <a:endParaRPr lang="ru-RU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83" y="1043771"/>
            <a:ext cx="6069873" cy="517381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0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1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7" y="625854"/>
            <a:ext cx="111556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Донецкий Республиканский Центр Охраны Материнства и Детства является ведущим учреждением в Донецкой Народной Республике по оказанию высококвалифицированной специализированной помощи женщинам и новорожденным. 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30" y="1819851"/>
            <a:ext cx="2769478" cy="225020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34" y="2267317"/>
            <a:ext cx="3579129" cy="39269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9990" y="4611279"/>
            <a:ext cx="4436266" cy="20624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97" y="1453156"/>
            <a:ext cx="1828799" cy="27657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0" y="4230805"/>
            <a:ext cx="2687392" cy="24429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91" y="1780016"/>
            <a:ext cx="2186279" cy="27657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2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8" y="421192"/>
            <a:ext cx="10930597" cy="37004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86" y="4339988"/>
            <a:ext cx="2682400" cy="23064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38" y="4339988"/>
            <a:ext cx="2327560" cy="23064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4339988"/>
            <a:ext cx="2415653" cy="2306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97" y="4339988"/>
            <a:ext cx="2791582" cy="23064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2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57" y="98943"/>
            <a:ext cx="5654722" cy="371219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01" y="3954436"/>
            <a:ext cx="4622558" cy="290356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5" y="504813"/>
            <a:ext cx="3465346" cy="24600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28" y="2487147"/>
            <a:ext cx="3628338" cy="372258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077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" y="618977"/>
            <a:ext cx="118175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отделения: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Профилактика, восстановление и сохранение психологического и физического здоровья женщины на всех этапах ее жизни и ее будущего (настоящего) малыша.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необходимых условий для предоставления и оказания психологической поддержки и помощи молодым семьям в период ожидания ребенка, их адаптация в новом статусе родителя;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благоприятному течению беременности и рождению счастливого и здорового ребенка;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эмоционального состояния;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оптимального типа психологического компонента </a:t>
            </a:r>
            <a:r>
              <a:rPr lang="ru-RU" sz="20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гестационой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доминанты;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Придание женщине уверенности в себе как будущей (настоящей) компетентной мамы;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деятельности Центра:</a:t>
            </a:r>
            <a:endParaRPr lang="ru-RU" sz="2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социально-психологической поддержки и помощи женщинам по обращаемости: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психологическим бесплодием;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эмоциональной неустойчивостью во время беременности;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невынашиванием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беременности;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неготовностью к настоящей беременности;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пере и антенатальными потерями и психологическим состоянием утраты;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психологическим состоянием во время потери кормильца;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эмоциональной лабильностью перед гинекологической операцией;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психосоматическими реакциями;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поствоенным синдромом, т. е. женщины, находящиеся на территории военных действий.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21" y="4111786"/>
            <a:ext cx="2827267" cy="223306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8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72" y="508938"/>
            <a:ext cx="4168246" cy="217754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06" y="1086709"/>
            <a:ext cx="5437056" cy="254824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80" y="3995226"/>
            <a:ext cx="9144000" cy="264467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2747379"/>
            <a:ext cx="4101443" cy="285672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27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942" y="1149757"/>
            <a:ext cx="48942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 обратилось за психологической помощью в учреждения здравоохранения ДНР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50306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 .</a:t>
            </a:r>
            <a:endParaRPr lang="ru-RU" sz="24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отделение Кризисного центра перинатальной психологии и психотерапии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психологической помощью обратилось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2491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человек, что составило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всех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обращений за психологической помощью в учреждения здравоохранения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24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71" y="1276512"/>
            <a:ext cx="5681693" cy="454609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6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043" y="565611"/>
            <a:ext cx="10398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Комплексные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психокоррекционные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программы для беременных, родильниц, их семей. </a:t>
            </a: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36" y="1656898"/>
            <a:ext cx="4072464" cy="301893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9" y="3474454"/>
            <a:ext cx="4216402" cy="312563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77" y="2224575"/>
            <a:ext cx="6984275" cy="426766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7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594" y="540427"/>
            <a:ext cx="99713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Особое место среди направлений оказания психологической помощи в перинатальном центре занимает поддержка в случае перинатальных потерь. В кабинете кризисных состояний по согласию проходят консультацию психолога пациентки с перинатальными потерями в анамнезе. Все пациентки этой категории проконсультированы и проходят  необходимую психологическую коррекцию и реабилитацию.  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2" y="2715210"/>
            <a:ext cx="9115865" cy="396062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389</TotalTime>
  <Words>520</Words>
  <Application>Microsoft Office PowerPoint</Application>
  <PresentationFormat>Широкоэкранный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Eras Bold ITC</vt:lpstr>
      <vt:lpstr>Georgia</vt:lpstr>
      <vt:lpstr>Symbol</vt:lpstr>
      <vt:lpstr>Times New Roman</vt:lpstr>
      <vt:lpstr>Trebuchet MS</vt:lpstr>
      <vt:lpstr>Wingdings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Попова</dc:creator>
  <cp:lastModifiedBy>User</cp:lastModifiedBy>
  <cp:revision>37</cp:revision>
  <dcterms:created xsi:type="dcterms:W3CDTF">2019-05-28T12:24:18Z</dcterms:created>
  <dcterms:modified xsi:type="dcterms:W3CDTF">2020-11-01T19:00:29Z</dcterms:modified>
</cp:coreProperties>
</file>