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58" d="100"/>
          <a:sy n="58" d="100"/>
        </p:scale>
        <p:origin x="84" y="12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ергей Галиулин" userId="6c053f495165d91b" providerId="LiveId" clId="{1ACB79AD-5B89-4A0C-ABF5-0CD3A6B62D0D}"/>
    <pc:docChg chg="custSel addSld delSld modSld">
      <pc:chgData name="Сергей Галиулин" userId="6c053f495165d91b" providerId="LiveId" clId="{1ACB79AD-5B89-4A0C-ABF5-0CD3A6B62D0D}" dt="2020-10-22T10:24:06.747" v="30"/>
      <pc:docMkLst>
        <pc:docMk/>
      </pc:docMkLst>
      <pc:sldChg chg="delSp del mod">
        <pc:chgData name="Сергей Галиулин" userId="6c053f495165d91b" providerId="LiveId" clId="{1ACB79AD-5B89-4A0C-ABF5-0CD3A6B62D0D}" dt="2020-10-22T10:22:24.687" v="1" actId="47"/>
        <pc:sldMkLst>
          <pc:docMk/>
          <pc:sldMk cId="215874771" sldId="256"/>
        </pc:sldMkLst>
        <pc:spChg chg="del">
          <ac:chgData name="Сергей Галиулин" userId="6c053f495165d91b" providerId="LiveId" clId="{1ACB79AD-5B89-4A0C-ABF5-0CD3A6B62D0D}" dt="2020-10-22T10:22:21.184" v="0" actId="478"/>
          <ac:spMkLst>
            <pc:docMk/>
            <pc:sldMk cId="215874771" sldId="256"/>
            <ac:spMk id="4" creationId="{07C7FE03-92B8-41C6-99E8-625EF991143B}"/>
          </ac:spMkLst>
        </pc:spChg>
        <pc:spChg chg="del">
          <ac:chgData name="Сергей Галиулин" userId="6c053f495165d91b" providerId="LiveId" clId="{1ACB79AD-5B89-4A0C-ABF5-0CD3A6B62D0D}" dt="2020-10-22T10:22:21.184" v="0" actId="478"/>
          <ac:spMkLst>
            <pc:docMk/>
            <pc:sldMk cId="215874771" sldId="256"/>
            <ac:spMk id="5" creationId="{8D028F40-999A-48CE-919E-ACED81267616}"/>
          </ac:spMkLst>
        </pc:spChg>
        <pc:spChg chg="del">
          <ac:chgData name="Сергей Галиулин" userId="6c053f495165d91b" providerId="LiveId" clId="{1ACB79AD-5B89-4A0C-ABF5-0CD3A6B62D0D}" dt="2020-10-22T10:22:21.184" v="0" actId="478"/>
          <ac:spMkLst>
            <pc:docMk/>
            <pc:sldMk cId="215874771" sldId="256"/>
            <ac:spMk id="6" creationId="{1431AB1A-B974-4792-87B6-405D8B13D0D0}"/>
          </ac:spMkLst>
        </pc:spChg>
        <pc:spChg chg="del">
          <ac:chgData name="Сергей Галиулин" userId="6c053f495165d91b" providerId="LiveId" clId="{1ACB79AD-5B89-4A0C-ABF5-0CD3A6B62D0D}" dt="2020-10-22T10:22:21.184" v="0" actId="478"/>
          <ac:spMkLst>
            <pc:docMk/>
            <pc:sldMk cId="215874771" sldId="256"/>
            <ac:spMk id="7" creationId="{6391E55A-EFCC-4BFE-94BC-8521DFC0DFC5}"/>
          </ac:spMkLst>
        </pc:spChg>
      </pc:sldChg>
      <pc:sldChg chg="addSp delSp modSp new mod modClrScheme chgLayout">
        <pc:chgData name="Сергей Галиулин" userId="6c053f495165d91b" providerId="LiveId" clId="{1ACB79AD-5B89-4A0C-ABF5-0CD3A6B62D0D}" dt="2020-10-22T10:22:40.649" v="18"/>
        <pc:sldMkLst>
          <pc:docMk/>
          <pc:sldMk cId="2098779252" sldId="256"/>
        </pc:sldMkLst>
        <pc:spChg chg="del">
          <ac:chgData name="Сергей Галиулин" userId="6c053f495165d91b" providerId="LiveId" clId="{1ACB79AD-5B89-4A0C-ABF5-0CD3A6B62D0D}" dt="2020-10-22T10:22:29.274" v="3" actId="700"/>
          <ac:spMkLst>
            <pc:docMk/>
            <pc:sldMk cId="2098779252" sldId="256"/>
            <ac:spMk id="2" creationId="{B3A1BB26-1868-447D-8F30-28BCB7C0509D}"/>
          </ac:spMkLst>
        </pc:spChg>
        <pc:spChg chg="del">
          <ac:chgData name="Сергей Галиулин" userId="6c053f495165d91b" providerId="LiveId" clId="{1ACB79AD-5B89-4A0C-ABF5-0CD3A6B62D0D}" dt="2020-10-22T10:22:29.274" v="3" actId="700"/>
          <ac:spMkLst>
            <pc:docMk/>
            <pc:sldMk cId="2098779252" sldId="256"/>
            <ac:spMk id="3" creationId="{54F871C6-64F2-4442-8F04-0EA958B236F3}"/>
          </ac:spMkLst>
        </pc:spChg>
        <pc:picChg chg="add mod">
          <ac:chgData name="Сергей Галиулин" userId="6c053f495165d91b" providerId="LiveId" clId="{1ACB79AD-5B89-4A0C-ABF5-0CD3A6B62D0D}" dt="2020-10-22T10:22:40.649" v="18"/>
          <ac:picMkLst>
            <pc:docMk/>
            <pc:sldMk cId="2098779252" sldId="256"/>
            <ac:picMk id="5" creationId="{EA96EA11-FACF-4ABB-AA40-9602741CB66F}"/>
          </ac:picMkLst>
        </pc:picChg>
      </pc:sldChg>
      <pc:sldChg chg="addSp modSp new">
        <pc:chgData name="Сергей Галиулин" userId="6c053f495165d91b" providerId="LiveId" clId="{1ACB79AD-5B89-4A0C-ABF5-0CD3A6B62D0D}" dt="2020-10-22T10:22:38.339" v="17"/>
        <pc:sldMkLst>
          <pc:docMk/>
          <pc:sldMk cId="819908390" sldId="257"/>
        </pc:sldMkLst>
        <pc:picChg chg="add mod">
          <ac:chgData name="Сергей Галиулин" userId="6c053f495165d91b" providerId="LiveId" clId="{1ACB79AD-5B89-4A0C-ABF5-0CD3A6B62D0D}" dt="2020-10-22T10:22:38.339" v="17"/>
          <ac:picMkLst>
            <pc:docMk/>
            <pc:sldMk cId="819908390" sldId="257"/>
            <ac:picMk id="3" creationId="{6489382C-EB1E-4A9F-ACE0-F3F136D47BA3}"/>
          </ac:picMkLst>
        </pc:picChg>
      </pc:sldChg>
      <pc:sldChg chg="del">
        <pc:chgData name="Сергей Галиулин" userId="6c053f495165d91b" providerId="LiveId" clId="{1ACB79AD-5B89-4A0C-ABF5-0CD3A6B62D0D}" dt="2020-10-22T10:22:24.687" v="1" actId="47"/>
        <pc:sldMkLst>
          <pc:docMk/>
          <pc:sldMk cId="3177496228" sldId="257"/>
        </pc:sldMkLst>
      </pc:sldChg>
      <pc:sldChg chg="del">
        <pc:chgData name="Сергей Галиулин" userId="6c053f495165d91b" providerId="LiveId" clId="{1ACB79AD-5B89-4A0C-ABF5-0CD3A6B62D0D}" dt="2020-10-22T10:22:24.687" v="1" actId="47"/>
        <pc:sldMkLst>
          <pc:docMk/>
          <pc:sldMk cId="596530534" sldId="258"/>
        </pc:sldMkLst>
      </pc:sldChg>
      <pc:sldChg chg="addSp modSp new">
        <pc:chgData name="Сергей Галиулин" userId="6c053f495165d91b" providerId="LiveId" clId="{1ACB79AD-5B89-4A0C-ABF5-0CD3A6B62D0D}" dt="2020-10-22T10:23:37.884" v="19"/>
        <pc:sldMkLst>
          <pc:docMk/>
          <pc:sldMk cId="2779592656" sldId="258"/>
        </pc:sldMkLst>
        <pc:picChg chg="add mod">
          <ac:chgData name="Сергей Галиулин" userId="6c053f495165d91b" providerId="LiveId" clId="{1ACB79AD-5B89-4A0C-ABF5-0CD3A6B62D0D}" dt="2020-10-22T10:23:37.884" v="19"/>
          <ac:picMkLst>
            <pc:docMk/>
            <pc:sldMk cId="2779592656" sldId="258"/>
            <ac:picMk id="3" creationId="{0610416A-5444-4CFC-B2AF-7AB961809633}"/>
          </ac:picMkLst>
        </pc:picChg>
      </pc:sldChg>
      <pc:sldChg chg="del">
        <pc:chgData name="Сергей Галиулин" userId="6c053f495165d91b" providerId="LiveId" clId="{1ACB79AD-5B89-4A0C-ABF5-0CD3A6B62D0D}" dt="2020-10-22T10:22:24.687" v="1" actId="47"/>
        <pc:sldMkLst>
          <pc:docMk/>
          <pc:sldMk cId="831678505" sldId="259"/>
        </pc:sldMkLst>
      </pc:sldChg>
      <pc:sldChg chg="addSp modSp new">
        <pc:chgData name="Сергей Галиулин" userId="6c053f495165d91b" providerId="LiveId" clId="{1ACB79AD-5B89-4A0C-ABF5-0CD3A6B62D0D}" dt="2020-10-22T10:23:39.789" v="20"/>
        <pc:sldMkLst>
          <pc:docMk/>
          <pc:sldMk cId="2654395537" sldId="259"/>
        </pc:sldMkLst>
        <pc:picChg chg="add mod">
          <ac:chgData name="Сергей Галиулин" userId="6c053f495165d91b" providerId="LiveId" clId="{1ACB79AD-5B89-4A0C-ABF5-0CD3A6B62D0D}" dt="2020-10-22T10:23:39.789" v="20"/>
          <ac:picMkLst>
            <pc:docMk/>
            <pc:sldMk cId="2654395537" sldId="259"/>
            <ac:picMk id="3" creationId="{30830124-E1F2-4AF4-B04F-75D02C4AA88B}"/>
          </ac:picMkLst>
        </pc:picChg>
      </pc:sldChg>
      <pc:sldChg chg="addSp modSp new">
        <pc:chgData name="Сергей Галиулин" userId="6c053f495165d91b" providerId="LiveId" clId="{1ACB79AD-5B89-4A0C-ABF5-0CD3A6B62D0D}" dt="2020-10-22T10:23:44.158" v="21"/>
        <pc:sldMkLst>
          <pc:docMk/>
          <pc:sldMk cId="672073829" sldId="260"/>
        </pc:sldMkLst>
        <pc:picChg chg="add mod">
          <ac:chgData name="Сергей Галиулин" userId="6c053f495165d91b" providerId="LiveId" clId="{1ACB79AD-5B89-4A0C-ABF5-0CD3A6B62D0D}" dt="2020-10-22T10:23:44.158" v="21"/>
          <ac:picMkLst>
            <pc:docMk/>
            <pc:sldMk cId="672073829" sldId="260"/>
            <ac:picMk id="3" creationId="{B5F6222B-AFEC-4C84-8B58-275B4DAACF50}"/>
          </ac:picMkLst>
        </pc:picChg>
      </pc:sldChg>
      <pc:sldChg chg="del">
        <pc:chgData name="Сергей Галиулин" userId="6c053f495165d91b" providerId="LiveId" clId="{1ACB79AD-5B89-4A0C-ABF5-0CD3A6B62D0D}" dt="2020-10-22T10:22:24.687" v="1" actId="47"/>
        <pc:sldMkLst>
          <pc:docMk/>
          <pc:sldMk cId="2676184849" sldId="260"/>
        </pc:sldMkLst>
      </pc:sldChg>
      <pc:sldChg chg="del">
        <pc:chgData name="Сергей Галиулин" userId="6c053f495165d91b" providerId="LiveId" clId="{1ACB79AD-5B89-4A0C-ABF5-0CD3A6B62D0D}" dt="2020-10-22T10:22:24.687" v="1" actId="47"/>
        <pc:sldMkLst>
          <pc:docMk/>
          <pc:sldMk cId="1430983018" sldId="261"/>
        </pc:sldMkLst>
      </pc:sldChg>
      <pc:sldChg chg="addSp modSp new">
        <pc:chgData name="Сергей Галиулин" userId="6c053f495165d91b" providerId="LiveId" clId="{1ACB79AD-5B89-4A0C-ABF5-0CD3A6B62D0D}" dt="2020-10-22T10:23:47.031" v="22"/>
        <pc:sldMkLst>
          <pc:docMk/>
          <pc:sldMk cId="4010750434" sldId="261"/>
        </pc:sldMkLst>
        <pc:picChg chg="add mod">
          <ac:chgData name="Сергей Галиулин" userId="6c053f495165d91b" providerId="LiveId" clId="{1ACB79AD-5B89-4A0C-ABF5-0CD3A6B62D0D}" dt="2020-10-22T10:23:47.031" v="22"/>
          <ac:picMkLst>
            <pc:docMk/>
            <pc:sldMk cId="4010750434" sldId="261"/>
            <ac:picMk id="3" creationId="{DAFA0C88-C146-4DA7-B763-F7DE454C7DD1}"/>
          </ac:picMkLst>
        </pc:picChg>
      </pc:sldChg>
      <pc:sldChg chg="addSp modSp new">
        <pc:chgData name="Сергей Галиулин" userId="6c053f495165d91b" providerId="LiveId" clId="{1ACB79AD-5B89-4A0C-ABF5-0CD3A6B62D0D}" dt="2020-10-22T10:23:49.124" v="23"/>
        <pc:sldMkLst>
          <pc:docMk/>
          <pc:sldMk cId="445512487" sldId="262"/>
        </pc:sldMkLst>
        <pc:picChg chg="add mod">
          <ac:chgData name="Сергей Галиулин" userId="6c053f495165d91b" providerId="LiveId" clId="{1ACB79AD-5B89-4A0C-ABF5-0CD3A6B62D0D}" dt="2020-10-22T10:23:49.124" v="23"/>
          <ac:picMkLst>
            <pc:docMk/>
            <pc:sldMk cId="445512487" sldId="262"/>
            <ac:picMk id="3" creationId="{2C79C1DE-7F18-4D0E-A709-1F36F1F11C6C}"/>
          </ac:picMkLst>
        </pc:picChg>
      </pc:sldChg>
      <pc:sldChg chg="del">
        <pc:chgData name="Сергей Галиулин" userId="6c053f495165d91b" providerId="LiveId" clId="{1ACB79AD-5B89-4A0C-ABF5-0CD3A6B62D0D}" dt="2020-10-22T10:22:24.687" v="1" actId="47"/>
        <pc:sldMkLst>
          <pc:docMk/>
          <pc:sldMk cId="2222963998" sldId="262"/>
        </pc:sldMkLst>
      </pc:sldChg>
      <pc:sldChg chg="del">
        <pc:chgData name="Сергей Галиулин" userId="6c053f495165d91b" providerId="LiveId" clId="{1ACB79AD-5B89-4A0C-ABF5-0CD3A6B62D0D}" dt="2020-10-22T10:22:24.687" v="1" actId="47"/>
        <pc:sldMkLst>
          <pc:docMk/>
          <pc:sldMk cId="519169520" sldId="263"/>
        </pc:sldMkLst>
      </pc:sldChg>
      <pc:sldChg chg="addSp modSp new">
        <pc:chgData name="Сергей Галиулин" userId="6c053f495165d91b" providerId="LiveId" clId="{1ACB79AD-5B89-4A0C-ABF5-0CD3A6B62D0D}" dt="2020-10-22T10:23:51.501" v="24"/>
        <pc:sldMkLst>
          <pc:docMk/>
          <pc:sldMk cId="2591532984" sldId="263"/>
        </pc:sldMkLst>
        <pc:picChg chg="add mod">
          <ac:chgData name="Сергей Галиулин" userId="6c053f495165d91b" providerId="LiveId" clId="{1ACB79AD-5B89-4A0C-ABF5-0CD3A6B62D0D}" dt="2020-10-22T10:23:51.501" v="24"/>
          <ac:picMkLst>
            <pc:docMk/>
            <pc:sldMk cId="2591532984" sldId="263"/>
            <ac:picMk id="3" creationId="{2F36F06C-BD96-4B77-9775-E5BD67002786}"/>
          </ac:picMkLst>
        </pc:picChg>
      </pc:sldChg>
      <pc:sldChg chg="addSp modSp new">
        <pc:chgData name="Сергей Галиулин" userId="6c053f495165d91b" providerId="LiveId" clId="{1ACB79AD-5B89-4A0C-ABF5-0CD3A6B62D0D}" dt="2020-10-22T10:23:54.095" v="25"/>
        <pc:sldMkLst>
          <pc:docMk/>
          <pc:sldMk cId="2124429960" sldId="264"/>
        </pc:sldMkLst>
        <pc:picChg chg="add mod">
          <ac:chgData name="Сергей Галиулин" userId="6c053f495165d91b" providerId="LiveId" clId="{1ACB79AD-5B89-4A0C-ABF5-0CD3A6B62D0D}" dt="2020-10-22T10:23:54.095" v="25"/>
          <ac:picMkLst>
            <pc:docMk/>
            <pc:sldMk cId="2124429960" sldId="264"/>
            <ac:picMk id="3" creationId="{DD69CCFC-2002-4B84-B3A3-A4488FAAF418}"/>
          </ac:picMkLst>
        </pc:picChg>
      </pc:sldChg>
      <pc:sldChg chg="del">
        <pc:chgData name="Сергей Галиулин" userId="6c053f495165d91b" providerId="LiveId" clId="{1ACB79AD-5B89-4A0C-ABF5-0CD3A6B62D0D}" dt="2020-10-22T10:22:24.687" v="1" actId="47"/>
        <pc:sldMkLst>
          <pc:docMk/>
          <pc:sldMk cId="2213150046" sldId="264"/>
        </pc:sldMkLst>
      </pc:sldChg>
      <pc:sldChg chg="del">
        <pc:chgData name="Сергей Галиулин" userId="6c053f495165d91b" providerId="LiveId" clId="{1ACB79AD-5B89-4A0C-ABF5-0CD3A6B62D0D}" dt="2020-10-22T10:22:24.687" v="1" actId="47"/>
        <pc:sldMkLst>
          <pc:docMk/>
          <pc:sldMk cId="1574894755" sldId="265"/>
        </pc:sldMkLst>
      </pc:sldChg>
      <pc:sldChg chg="addSp modSp new">
        <pc:chgData name="Сергей Галиулин" userId="6c053f495165d91b" providerId="LiveId" clId="{1ACB79AD-5B89-4A0C-ABF5-0CD3A6B62D0D}" dt="2020-10-22T10:23:56.635" v="26"/>
        <pc:sldMkLst>
          <pc:docMk/>
          <pc:sldMk cId="4283681439" sldId="265"/>
        </pc:sldMkLst>
        <pc:picChg chg="add mod">
          <ac:chgData name="Сергей Галиулин" userId="6c053f495165d91b" providerId="LiveId" clId="{1ACB79AD-5B89-4A0C-ABF5-0CD3A6B62D0D}" dt="2020-10-22T10:23:56.635" v="26"/>
          <ac:picMkLst>
            <pc:docMk/>
            <pc:sldMk cId="4283681439" sldId="265"/>
            <ac:picMk id="3" creationId="{DC0B7AA7-AB73-4992-9378-B9FDD2B9F6C3}"/>
          </ac:picMkLst>
        </pc:picChg>
      </pc:sldChg>
      <pc:sldChg chg="addSp modSp new">
        <pc:chgData name="Сергей Галиулин" userId="6c053f495165d91b" providerId="LiveId" clId="{1ACB79AD-5B89-4A0C-ABF5-0CD3A6B62D0D}" dt="2020-10-22T10:23:59.010" v="27"/>
        <pc:sldMkLst>
          <pc:docMk/>
          <pc:sldMk cId="1135544881" sldId="266"/>
        </pc:sldMkLst>
        <pc:picChg chg="add mod">
          <ac:chgData name="Сергей Галиулин" userId="6c053f495165d91b" providerId="LiveId" clId="{1ACB79AD-5B89-4A0C-ABF5-0CD3A6B62D0D}" dt="2020-10-22T10:23:59.010" v="27"/>
          <ac:picMkLst>
            <pc:docMk/>
            <pc:sldMk cId="1135544881" sldId="266"/>
            <ac:picMk id="3" creationId="{D25F447E-FA2E-4B18-AF03-75EBA9959779}"/>
          </ac:picMkLst>
        </pc:picChg>
      </pc:sldChg>
      <pc:sldChg chg="del">
        <pc:chgData name="Сергей Галиулин" userId="6c053f495165d91b" providerId="LiveId" clId="{1ACB79AD-5B89-4A0C-ABF5-0CD3A6B62D0D}" dt="2020-10-22T10:22:24.687" v="1" actId="47"/>
        <pc:sldMkLst>
          <pc:docMk/>
          <pc:sldMk cId="2530248826" sldId="266"/>
        </pc:sldMkLst>
      </pc:sldChg>
      <pc:sldChg chg="del">
        <pc:chgData name="Сергей Галиулин" userId="6c053f495165d91b" providerId="LiveId" clId="{1ACB79AD-5B89-4A0C-ABF5-0CD3A6B62D0D}" dt="2020-10-22T10:22:24.687" v="1" actId="47"/>
        <pc:sldMkLst>
          <pc:docMk/>
          <pc:sldMk cId="34967531" sldId="267"/>
        </pc:sldMkLst>
      </pc:sldChg>
      <pc:sldChg chg="addSp modSp new">
        <pc:chgData name="Сергей Галиулин" userId="6c053f495165d91b" providerId="LiveId" clId="{1ACB79AD-5B89-4A0C-ABF5-0CD3A6B62D0D}" dt="2020-10-22T10:24:01.120" v="28"/>
        <pc:sldMkLst>
          <pc:docMk/>
          <pc:sldMk cId="147479138" sldId="267"/>
        </pc:sldMkLst>
        <pc:picChg chg="add mod">
          <ac:chgData name="Сергей Галиулин" userId="6c053f495165d91b" providerId="LiveId" clId="{1ACB79AD-5B89-4A0C-ABF5-0CD3A6B62D0D}" dt="2020-10-22T10:24:01.120" v="28"/>
          <ac:picMkLst>
            <pc:docMk/>
            <pc:sldMk cId="147479138" sldId="267"/>
            <ac:picMk id="3" creationId="{A62D0C75-121A-408B-BF61-D3F5288A784A}"/>
          </ac:picMkLst>
        </pc:picChg>
      </pc:sldChg>
      <pc:sldChg chg="addSp delSp modSp new mod">
        <pc:chgData name="Сергей Галиулин" userId="6c053f495165d91b" providerId="LiveId" clId="{1ACB79AD-5B89-4A0C-ABF5-0CD3A6B62D0D}" dt="2020-10-22T10:24:06.747" v="30"/>
        <pc:sldMkLst>
          <pc:docMk/>
          <pc:sldMk cId="62091367" sldId="268"/>
        </pc:sldMkLst>
        <pc:picChg chg="add del mod">
          <ac:chgData name="Сергей Галиулин" userId="6c053f495165d91b" providerId="LiveId" clId="{1ACB79AD-5B89-4A0C-ABF5-0CD3A6B62D0D}" dt="2020-10-22T10:24:03.661" v="29" actId="478"/>
          <ac:picMkLst>
            <pc:docMk/>
            <pc:sldMk cId="62091367" sldId="268"/>
            <ac:picMk id="3" creationId="{5DC29C76-540D-4649-9D35-E88F293CA4F9}"/>
          </ac:picMkLst>
        </pc:picChg>
        <pc:picChg chg="add mod">
          <ac:chgData name="Сергей Галиулин" userId="6c053f495165d91b" providerId="LiveId" clId="{1ACB79AD-5B89-4A0C-ABF5-0CD3A6B62D0D}" dt="2020-10-22T10:24:06.747" v="30"/>
          <ac:picMkLst>
            <pc:docMk/>
            <pc:sldMk cId="62091367" sldId="268"/>
            <ac:picMk id="5" creationId="{C0168CFB-4F55-4F45-9053-A9F53C36DB09}"/>
          </ac:picMkLst>
        </pc:picChg>
      </pc:sldChg>
      <pc:sldChg chg="del">
        <pc:chgData name="Сергей Галиулин" userId="6c053f495165d91b" providerId="LiveId" clId="{1ACB79AD-5B89-4A0C-ABF5-0CD3A6B62D0D}" dt="2020-10-22T10:22:24.687" v="1" actId="47"/>
        <pc:sldMkLst>
          <pc:docMk/>
          <pc:sldMk cId="3603462741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20950-7A1C-4E8A-A45F-B0805C1BA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E45DF8-2B65-442E-A4D6-FDD8FEF06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9BD2DD-BD92-4956-A8CC-4AA852CD6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75B8-D27F-4486-98A0-C7DAB9E07DAE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7EAA8F-9DDA-4A22-B0E3-3B2ABBCE1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633ED7-76AB-4A67-B11D-AD4151E3B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660F-BCA7-44FD-9825-A0D588CC5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191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1A37D-B129-4889-ACD7-281921B8D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394184-83E3-49E5-BB52-AA192BC64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5B777-FD42-40E4-83DB-F12FAB3E9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75B8-D27F-4486-98A0-C7DAB9E07DAE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C67BD7-6B11-4C0E-B227-967520E69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FE5C4E-E1AC-4EDB-ACAA-5EF37CB5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660F-BCA7-44FD-9825-A0D588CC5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10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862AFEE-7FFA-4772-A393-81692D843E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6F0D75-D5B0-4366-A89B-D6BA81DF0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928D68-5F8B-4367-B334-EDAADC25D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75B8-D27F-4486-98A0-C7DAB9E07DAE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1F58E1-C6B3-4D33-A6E1-5F65E84C8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B8F5F5-7111-4F3E-A3C0-EA44A297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660F-BCA7-44FD-9825-A0D588CC5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8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909C9-063C-451E-8746-1A8625D77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B19FE0-3B1D-479B-8E39-417EA592A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674D6E-8894-4859-9808-BA3DD022A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75B8-D27F-4486-98A0-C7DAB9E07DAE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5E9B84-BD71-46E6-A4E3-23AD40978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CFE365-7F0D-4C64-9EDE-88E5C7C5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660F-BCA7-44FD-9825-A0D588CC5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76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0E66D7-9F1A-43C5-8EC2-01878364D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323CE7-1AC4-46E2-AD92-30050C22C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E7B67B-DF43-4F45-BEC0-CC898824D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75B8-D27F-4486-98A0-C7DAB9E07DAE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D4F695-F31A-442B-9C57-12F4C167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47EFCC-8981-4E70-A304-7C7A921C0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660F-BCA7-44FD-9825-A0D588CC5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57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C79D5-D760-4EED-A938-BC443A984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43454A-7A3A-4FF9-8909-8CB9619B06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B07766-E835-43D4-8350-5D3B6F375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D68C49-2016-4762-85D9-B42296365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75B8-D27F-4486-98A0-C7DAB9E07DAE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29CBB0-27D5-4990-893A-4E5E1E78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1F026E-CF06-4B86-8585-BCD19F731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660F-BCA7-44FD-9825-A0D588CC5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59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65CF0-DC97-452F-8C26-364D015D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A0532E-C10C-4C10-878F-E07C2B00A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E37143-3426-4395-982A-2C841FC41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19DBEF-3C5B-439B-877E-9AC7477A4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E2BB26-DA03-4836-B1E6-FAF5E605BE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75F006-1909-4E08-A918-5BB10946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75B8-D27F-4486-98A0-C7DAB9E07DAE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B40C54-1E59-4DB5-B987-467E2BB32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C9E5D2-07DD-48CE-9799-644F6E94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660F-BCA7-44FD-9825-A0D588CC5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04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721D09-1325-4787-8742-1714AC96F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1370FE-20F0-4ED8-8708-5DBB61A66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75B8-D27F-4486-98A0-C7DAB9E07DAE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BF4F7E-5FAA-4A18-AECC-C0A38F3F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6D43B2-9579-4B20-BA64-0807250F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660F-BCA7-44FD-9825-A0D588CC5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03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CAA473-F843-48F5-9E43-0F5D291E7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75B8-D27F-4486-98A0-C7DAB9E07DAE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3737A8-9BFC-4230-B12B-F855A089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F39684-CA7E-4144-A1DB-D1F4561E7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660F-BCA7-44FD-9825-A0D588CC5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97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52D72-90A4-4492-A4EA-4F0623B97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ED7AC4-644E-44D5-833E-D7401FBB5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F53527-9B9C-4DC6-BBF8-41927E30B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200C53-2D0F-4EBB-AC2E-ABCDFBB4F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75B8-D27F-4486-98A0-C7DAB9E07DAE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984599-5DDB-4F81-8461-6D0A3AF0A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E192CD-814C-4FE7-B55F-CE3EB498B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660F-BCA7-44FD-9825-A0D588CC5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96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5D73C-7414-4835-BB52-F2C685F94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CB71A6-E422-4853-A654-A076CF15A2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ED573A-52F4-4AFE-9A94-38E75220B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4BD6FB-5EC9-47BD-9BAA-B82A623F8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75B8-D27F-4486-98A0-C7DAB9E07DAE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1715EC-96F8-4978-839E-34B1B6805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9DFB0F-F8BD-4D01-8C58-A6E825350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660F-BCA7-44FD-9825-A0D588CC5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35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17A1F-2307-4660-AA01-7FBA1801F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C88B8D-5279-4DF1-995A-4CD9223B2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565E61-0DDB-4E4D-AEF2-D1146BEA60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975B8-D27F-4486-98A0-C7DAB9E07DAE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AD0E6C-D89D-4FB0-998F-E407BBA8B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EC37C3-FF84-4887-8ADD-166DA712F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7660F-BCA7-44FD-9825-A0D588CC5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81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6EA11-FACF-4ABB-AA40-9602741CB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79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0B7AA7-AB73-4992-9378-B9FDD2B9F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81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5F447E-FA2E-4B18-AF03-75EBA9959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44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2D0C75-121A-408B-BF61-D3F5288A7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9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168CFB-4F55-4F45-9053-A9F53C36D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89382C-EB1E-4A9F-ACE0-F3F136D47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0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10416A-5444-4CFC-B2AF-7AB961809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9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830124-E1F2-4AF4-B04F-75D02C4AA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95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F6222B-AFEC-4C84-8B58-275B4DAAC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7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FA0C88-C146-4DA7-B763-F7DE454C7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50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79C1DE-7F18-4D0E-A709-1F36F1F11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12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36F06C-BD96-4B77-9775-E5BD67002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32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69CCFC-2002-4B84-B3A3-A4488FAAF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299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Галиулин</dc:creator>
  <cp:lastModifiedBy>Сергей Галиулин</cp:lastModifiedBy>
  <cp:revision>121</cp:revision>
  <dcterms:created xsi:type="dcterms:W3CDTF">2020-10-18T14:31:57Z</dcterms:created>
  <dcterms:modified xsi:type="dcterms:W3CDTF">2020-10-22T10:24:35Z</dcterms:modified>
</cp:coreProperties>
</file>