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9F70D-248C-4442-9667-21974BD6CA81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E9E2-5668-44AC-B104-D43B4FDB3C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9F70D-248C-4442-9667-21974BD6CA81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E9E2-5668-44AC-B104-D43B4FDB3C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9F70D-248C-4442-9667-21974BD6CA81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E9E2-5668-44AC-B104-D43B4FDB3C86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9F70D-248C-4442-9667-21974BD6CA81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E9E2-5668-44AC-B104-D43B4FDB3C8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9F70D-248C-4442-9667-21974BD6CA81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E9E2-5668-44AC-B104-D43B4FDB3C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9F70D-248C-4442-9667-21974BD6CA81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E9E2-5668-44AC-B104-D43B4FDB3C8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9F70D-248C-4442-9667-21974BD6CA81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E9E2-5668-44AC-B104-D43B4FDB3C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9F70D-248C-4442-9667-21974BD6CA81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E9E2-5668-44AC-B104-D43B4FDB3C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9F70D-248C-4442-9667-21974BD6CA81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E9E2-5668-44AC-B104-D43B4FDB3C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9F70D-248C-4442-9667-21974BD6CA81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E9E2-5668-44AC-B104-D43B4FDB3C86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9F70D-248C-4442-9667-21974BD6CA81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E9E2-5668-44AC-B104-D43B4FDB3C8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959F70D-248C-4442-9667-21974BD6CA81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4A4E9E2-5668-44AC-B104-D43B4FDB3C8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1804" y="2708920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Лазерные технологии в лечении сосудистых поражений кожи и слизистых у детей</a:t>
            </a:r>
            <a:r>
              <a:rPr lang="ru-RU" dirty="0"/>
              <a:t>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5229200"/>
            <a:ext cx="6400800" cy="609104"/>
          </a:xfrm>
        </p:spPr>
        <p:txBody>
          <a:bodyPr/>
          <a:lstStyle/>
          <a:p>
            <a:r>
              <a:rPr lang="ru-RU" b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Донецк, ноябрь 2020</a:t>
            </a:r>
            <a:endParaRPr lang="ru-RU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3728" y="681367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ГОО ВПО ДОННМУ ИМ. М. ГОРЬКОГО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364998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Иванова И.П., Романенко К.В.,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Давлеева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М.Д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Белик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И.Е.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18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7" y="1628800"/>
            <a:ext cx="4752528" cy="4497363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Лазерное лечение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капияярной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гемангиомы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91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Благодарим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4468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20688"/>
            <a:ext cx="7588365" cy="5505475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Сосудистые поражения кожи- довольно   частая причина  обращения пациентов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дерматологические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косметологические и центры пластической хирургии, поскольку в большинстве случаев локализуются на открытых участках тела и оказываются серьезной эстетической проблемой, которая существенно влияет на психоэмоциональный статус   ребенка и подростка, а иногда приводит к тяжелым психическим нарушениям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Наиболее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часто встречающимися патологическими изменениями являются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гемангиомы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самая распространенная сосудистая аномалия, встречающаяся у 12% детей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возрасте от 1 года до 10 лет.</a:t>
            </a:r>
          </a:p>
        </p:txBody>
      </p:sp>
    </p:spTree>
    <p:extLst>
      <p:ext uri="{BB962C8B-B14F-4D97-AF65-F5344CB8AC3E}">
        <p14:creationId xmlns:p14="http://schemas.microsoft.com/office/powerpoint/2010/main" val="27662659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476672"/>
            <a:ext cx="7408333" cy="5649491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Капиллярная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гемангиома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(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земляничный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невус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ювенильная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гемангиома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доброкачественная сосудистая опухоль,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возникающаяся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пролиферации эндотелиальных клеток, встречается у 1-2% детей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Представляет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собой узел или бляшку мягкой или плотной консистенции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Большая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часть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гемангиом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появляется в течении 1 месяца жизни, к 12 месяцам вероятность их появления составляет 10-12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%. Лечение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подбирается индивидуально. Ранее широко применялись криотерапия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склеротерапия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диатермокоагуляция. Но эти методы часто осложнялись развитием остаточных рубцов и не всегда давали устойчивых результатов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последние годы широко используется лазерная терапия как один из ведущих методов лечения капиллярных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гемангиом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757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ыла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многолетнего опыта применения ND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Yag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лазерной системы при лечении капиллярных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гемангиом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детей различного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возраста ND: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Yag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лазер генерирует излучение с длиной волны 1064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имеет значительные  преимущества  в лечении данной патологии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Большая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длина волны  способна проникать достаточно глубоко на глубину  4-6  мм и приводить к коагуляции крупных и расположенных глубоко сосудов. Основными поглощающими 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структурами (тканями-мишенями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при обработке данным лазером являются все формы гемоглобина.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93043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исследования: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74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1484784"/>
            <a:ext cx="7408333" cy="4896544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Является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нанесение  теплового повреждения кровеносным сосудам при сохранении целостности окружающей  ткани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Nd:yag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лазер со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сверхдлинными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импульсами позволяет получить эффект  коагуляции ткани мишени (глубокий интенсивный прогрев ткани  с частичной денатурацией структуры белка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результате поглощения энергии кровь в сосудах закипает, создается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термоаккустическая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волна, которая  выталкивает близлежащую кровь, возникает зона пониженного давления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которой стенки сосудов спадаются и в результате нагрева спаиваются.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 процедур: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32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-108520" y="1196752"/>
            <a:ext cx="9001001" cy="5184576"/>
          </a:xfrm>
        </p:spPr>
        <p:txBody>
          <a:bodyPr>
            <a:no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ходе исследования были оценены результаты лечения 125 детей с капиллярными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гемангиомами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различных возрастных группах от 3-х месяцев до 3 лет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возрасте от 3 х месяцев до 1 года было 65 детей(52%), о т1 года до 2-х лет-37(30%), от 2-х  до 3-х лет- 23 (18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%). Перед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началом терапии  обязательно проводилось УЗИ для  определения глубины распространения патологической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васкуляризации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скоростных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характеристик кровотока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Сеансы 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лазерного лечения проводились с интервалом в 3-4 недели с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обязательным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использованием охлаждающего наконечника. Количество  сеансов  в  среднем составляло от 2-х до 4.Сеансы проводили  до полного исчезновения сосудистого поражения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После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проведенного лечения регресс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гемангиом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наступал после 2-х процедур  у 68(55%), после 3-х процедур у 37(29%)  и у 20(16%) после 4-х сеансов лазерного лечения.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Материалы и методы: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99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/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Применение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Nd:yag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лазерной системы зарекомендовало себя за многие годы как эффективный и безопасный метод лечения капиллярных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гемангиом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Это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позволяет рекомендовать лазерный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фототермолиз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как основной метод для удаления данной патологии у детей и подростков.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07444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Выводы: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97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700808"/>
            <a:ext cx="6120680" cy="396044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Лазерное лечение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телеангиоэктатического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невуса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«винное пятно»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35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628800"/>
            <a:ext cx="5328592" cy="4281339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Лазерное лечение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капилярной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гемангиомы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69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51</TotalTime>
  <Words>545</Words>
  <Application>Microsoft Office PowerPoint</Application>
  <PresentationFormat>Экран (4:3)</PresentationFormat>
  <Paragraphs>18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Лазерные технологии в лечении сосудистых поражений кожи и слизистых у детей.</vt:lpstr>
      <vt:lpstr>Презентация PowerPoint</vt:lpstr>
      <vt:lpstr>Презентация PowerPoint</vt:lpstr>
      <vt:lpstr>Цель исследования:</vt:lpstr>
      <vt:lpstr>Цель процедур:</vt:lpstr>
      <vt:lpstr>Материалы и методы:</vt:lpstr>
      <vt:lpstr>Выводы:</vt:lpstr>
      <vt:lpstr>Лазерное лечение телеангиоэктатического невуса «винное пятно»</vt:lpstr>
      <vt:lpstr>Лазерное лечение капилярной гемангиомы</vt:lpstr>
      <vt:lpstr>Лазерное лечение капияярной гемангиомы</vt:lpstr>
      <vt:lpstr>Благодарим за внимание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Лазерные технологии в лечении сосудистых поражений кожи и слизистых у детей.</dc:title>
  <dc:creator>Пользователь Windows</dc:creator>
  <cp:lastModifiedBy>ЧАС</cp:lastModifiedBy>
  <cp:revision>11</cp:revision>
  <dcterms:created xsi:type="dcterms:W3CDTF">2020-10-21T15:13:44Z</dcterms:created>
  <dcterms:modified xsi:type="dcterms:W3CDTF">2020-10-22T07:24:43Z</dcterms:modified>
</cp:coreProperties>
</file>