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7" r:id="rId2"/>
  </p:sldMasterIdLst>
  <p:notesMasterIdLst>
    <p:notesMasterId r:id="rId22"/>
  </p:notesMasterIdLst>
  <p:sldIdLst>
    <p:sldId id="256" r:id="rId3"/>
    <p:sldId id="343" r:id="rId4"/>
    <p:sldId id="346" r:id="rId5"/>
    <p:sldId id="347" r:id="rId6"/>
    <p:sldId id="348" r:id="rId7"/>
    <p:sldId id="349" r:id="rId8"/>
    <p:sldId id="352" r:id="rId9"/>
    <p:sldId id="354" r:id="rId10"/>
    <p:sldId id="331" r:id="rId11"/>
    <p:sldId id="332" r:id="rId12"/>
    <p:sldId id="351" r:id="rId13"/>
    <p:sldId id="355" r:id="rId14"/>
    <p:sldId id="356" r:id="rId15"/>
    <p:sldId id="333" r:id="rId16"/>
    <p:sldId id="357" r:id="rId17"/>
    <p:sldId id="359" r:id="rId18"/>
    <p:sldId id="358" r:id="rId19"/>
    <p:sldId id="302" r:id="rId20"/>
    <p:sldId id="30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3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86582" autoAdjust="0"/>
  </p:normalViewPr>
  <p:slideViewPr>
    <p:cSldViewPr snapToGrid="0">
      <p:cViewPr varScale="1">
        <p:scale>
          <a:sx n="60" d="100"/>
          <a:sy n="60" d="100"/>
        </p:scale>
        <p:origin x="1626" y="66"/>
      </p:cViewPr>
      <p:guideLst>
        <p:guide orient="horz" pos="913"/>
        <p:guide pos="2880"/>
      </p:guideLst>
    </p:cSldViewPr>
  </p:slideViewPr>
  <p:outlineViewPr>
    <p:cViewPr>
      <p:scale>
        <a:sx n="33" d="100"/>
        <a:sy n="33" d="100"/>
      </p:scale>
      <p:origin x="0" y="3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 к ЭБВ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6507822286128111"/>
          <c:y val="2.663622446828747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6">
            <a:lumMod val="50000"/>
          </a:schemeClr>
        </a:solidFill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solidFill>
          <a:schemeClr val="accent6"/>
        </a:solidFill>
        <a:ln>
          <a:noFill/>
        </a:ln>
        <a:effectLst/>
        <a:sp3d/>
      </c:spPr>
    </c:sideWall>
    <c:backWall>
      <c:thickness val="0"/>
      <c:spPr>
        <a:solidFill>
          <a:schemeClr val="accent6"/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12196482686038"/>
          <c:y val="0.10707155698920531"/>
          <c:w val="0.85687812765390925"/>
          <c:h val="0.7935847886643930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1.4351921620314607E-2"/>
                  <c:y val="-0.289084622026731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F5-456E-BE5F-513964CFF392}"/>
                </c:ext>
              </c:extLst>
            </c:dLbl>
            <c:dLbl>
              <c:idx val="1"/>
              <c:layout>
                <c:manualLayout>
                  <c:x val="1.4814738666942549E-2"/>
                  <c:y val="-9.589040808583501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42,6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5-456E-BE5F-513964CFF392}"/>
                </c:ext>
              </c:extLst>
            </c:dLbl>
            <c:dLbl>
              <c:idx val="2"/>
              <c:layout>
                <c:manualLayout>
                  <c:x val="2.2222217361719636E-2"/>
                  <c:y val="-0.30898020383213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7E-4D09-8111-D3D370C5A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Ig VCA</c:v>
                </c:pt>
                <c:pt idx="1">
                  <c:v>Ig EA</c:v>
                </c:pt>
                <c:pt idx="2">
                  <c:v>Ig EBNA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96.2</c:v>
                </c:pt>
                <c:pt idx="1">
                  <c:v>42.6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F5-456E-BE5F-513964CFF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5871744"/>
        <c:axId val="205881728"/>
        <c:axId val="0"/>
      </c:bar3DChart>
      <c:catAx>
        <c:axId val="205871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881728"/>
        <c:crosses val="autoZero"/>
        <c:auto val="1"/>
        <c:lblAlgn val="ctr"/>
        <c:lblOffset val="100"/>
        <c:noMultiLvlLbl val="0"/>
      </c:catAx>
      <c:valAx>
        <c:axId val="20588172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87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ДНК ЭБВ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35792470794091907"/>
          <c:y val="3.502370994852617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6">
            <a:lumMod val="75000"/>
          </a:schemeClr>
        </a:solidFill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solidFill>
          <a:schemeClr val="accent6"/>
        </a:solidFill>
        <a:ln>
          <a:noFill/>
        </a:ln>
        <a:effectLst/>
        <a:sp3d/>
      </c:spPr>
    </c:sideWall>
    <c:backWall>
      <c:thickness val="0"/>
      <c:spPr>
        <a:solidFill>
          <a:schemeClr val="accent6"/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1514659948810367E-2"/>
          <c:y val="0.12881308143833903"/>
          <c:w val="0.91091007078636699"/>
          <c:h val="0.671099963808341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2.0883858255380597E-2"/>
                  <c:y val="-0.243351288318387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623A1D9C-900C-4AD6-80ED-B38151CE96DB}" type="VALUE">
                      <a:rPr lang="en-US" sz="1800" b="1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37908496732027"/>
                      <c:h val="0.1593870666907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23E-4ED3-B130-5076FA304763}"/>
                </c:ext>
              </c:extLst>
            </c:dLbl>
            <c:dLbl>
              <c:idx val="1"/>
              <c:layout>
                <c:manualLayout>
                  <c:x val="1.3309931845628961E-2"/>
                  <c:y val="-0.151583222155376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800" b="1" i="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42,6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63738356234883"/>
                      <c:h val="0.101130962476369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23E-4ED3-B130-5076FA304763}"/>
                </c:ext>
              </c:extLst>
            </c:dLbl>
            <c:dLbl>
              <c:idx val="2"/>
              <c:layout>
                <c:manualLayout>
                  <c:x val="1.5063141045439529E-2"/>
                  <c:y val="-7.54524993864398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F582EC15-8619-4F5F-B385-E586A212A8F8}" type="VALUE">
                      <a:rPr lang="en-US" sz="1800" b="1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7908496732026"/>
                      <c:h val="7.766507681085679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23E-4ED3-B130-5076FA304763}"/>
                </c:ext>
              </c:extLst>
            </c:dLbl>
            <c:dLbl>
              <c:idx val="3"/>
              <c:layout>
                <c:manualLayout>
                  <c:x val="1.7054371306588927E-2"/>
                  <c:y val="-4.513591418884779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5BB3944C-54D5-443A-BA41-05AEE66785EA}" type="VALUE">
                      <a:rPr lang="en-US" sz="1800" b="1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03921568627452"/>
                      <c:h val="0.10393285927225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23E-4ED3-B130-5076FA3047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Слюна</c:v>
                </c:pt>
                <c:pt idx="1">
                  <c:v>Кровь</c:v>
                </c:pt>
                <c:pt idx="2">
                  <c:v>Моча</c:v>
                </c:pt>
                <c:pt idx="3">
                  <c:v>Кровь+моча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77.8</c:v>
                </c:pt>
                <c:pt idx="1">
                  <c:v>50</c:v>
                </c:pt>
                <c:pt idx="2">
                  <c:v>33.299999999999997</c:v>
                </c:pt>
                <c:pt idx="3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3E-4ED3-B130-5076FA304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gapDepth val="81"/>
        <c:shape val="cylinder"/>
        <c:axId val="209080704"/>
        <c:axId val="209082240"/>
        <c:axId val="0"/>
      </c:bar3DChart>
      <c:catAx>
        <c:axId val="209080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082240"/>
        <c:crossesAt val="0"/>
        <c:auto val="1"/>
        <c:lblAlgn val="ctr"/>
        <c:lblOffset val="100"/>
        <c:tickLblSkip val="1"/>
        <c:noMultiLvlLbl val="0"/>
      </c:catAx>
      <c:valAx>
        <c:axId val="20908224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0807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6D6-42DD-B014-D7EC5CE2FB4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6D6-42DD-B014-D7EC5CE2FB4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8E2-4596-AB2D-5F0221F998D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8E2-4596-AB2D-5F0221F998DC}"/>
              </c:ext>
            </c:extLst>
          </c:dPt>
          <c:dLbls>
            <c:dLbl>
              <c:idx val="0"/>
              <c:layout>
                <c:manualLayout>
                  <c:x val="1.6405087045278762E-2"/>
                  <c:y val="-0.26001726365545497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49%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D6-42DD-B014-D7EC5CE2FB45}"/>
                </c:ext>
              </c:extLst>
            </c:dLbl>
            <c:dLbl>
              <c:idx val="1"/>
              <c:layout>
                <c:manualLayout>
                  <c:x val="9.6491561743187893E-3"/>
                  <c:y val="-0.22797976162734307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baseline="0" dirty="0" smtClean="0"/>
                      <a:t>37%</a:t>
                    </a:r>
                    <a:endParaRPr lang="en-US" sz="16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D6-42DD-B014-D7EC5CE2FB45}"/>
                </c:ext>
              </c:extLst>
            </c:dLbl>
            <c:dLbl>
              <c:idx val="2"/>
              <c:layout>
                <c:manualLayout>
                  <c:x val="1.0085728693898134E-2"/>
                  <c:y val="-0.21745350500715308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E2-4596-AB2D-5F0221F998DC}"/>
                </c:ext>
              </c:extLst>
            </c:dLbl>
            <c:dLbl>
              <c:idx val="3"/>
              <c:layout>
                <c:manualLayout>
                  <c:x val="6.0514372163388806E-3"/>
                  <c:y val="-0.16595135908440634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E2-4596-AB2D-5F0221F998DC}"/>
                </c:ext>
              </c:extLst>
            </c:dLbl>
            <c:dLbl>
              <c:idx val="4"/>
              <c:layout>
                <c:manualLayout>
                  <c:x val="1.2882447665056361E-2"/>
                  <c:y val="-0.38817945192949849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77%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49-4FAD-A5A5-4DB83960A1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ЭБВ инфекция</c:v>
                </c:pt>
                <c:pt idx="1">
                  <c:v>ЦМВ ифекция</c:v>
                </c:pt>
                <c:pt idx="2">
                  <c:v>Герпетичсекая инфекция 1/2 типа</c:v>
                </c:pt>
                <c:pt idx="3">
                  <c:v>Герпетическая инфекция 6 типа</c:v>
                </c:pt>
                <c:pt idx="4">
                  <c:v>Смешанная герпесвирусная инфекция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0.49</c:v>
                </c:pt>
                <c:pt idx="1">
                  <c:v>0.37</c:v>
                </c:pt>
                <c:pt idx="2">
                  <c:v>0.33</c:v>
                </c:pt>
                <c:pt idx="3">
                  <c:v>0.28000000000000003</c:v>
                </c:pt>
                <c:pt idx="4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D6-42DD-B014-D7EC5CE2F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0439424"/>
        <c:axId val="190440960"/>
        <c:axId val="0"/>
      </c:bar3DChart>
      <c:catAx>
        <c:axId val="190439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90440960"/>
        <c:crossesAt val="0"/>
        <c:auto val="1"/>
        <c:lblAlgn val="ctr"/>
        <c:lblOffset val="100"/>
        <c:noMultiLvlLbl val="0"/>
      </c:catAx>
      <c:valAx>
        <c:axId val="1904409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Частота</a:t>
                </a:r>
                <a:r>
                  <a:rPr lang="ru-RU" baseline="0"/>
                  <a:t> регистрации, %</a:t>
                </a:r>
                <a:endParaRPr lang="ru-RU"/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1904394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5F5B96-491F-4155-A911-A054373DA0E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028124-A858-4AC4-BCC5-9EC7427E9AF6}">
      <dgm:prSet phldrT="[Текст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Поражение почек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2B80620C-BC7D-43CD-8479-B13719D724AB}" type="parTrans" cxnId="{289B8588-506D-40FA-B840-C93D202F6AE1}">
      <dgm:prSet/>
      <dgm:spPr/>
      <dgm:t>
        <a:bodyPr/>
        <a:lstStyle/>
        <a:p>
          <a:endParaRPr lang="ru-RU"/>
        </a:p>
      </dgm:t>
    </dgm:pt>
    <dgm:pt modelId="{967171F7-DBB7-4876-9C02-6FD43FA4B7AE}" type="sibTrans" cxnId="{289B8588-506D-40FA-B840-C93D202F6AE1}">
      <dgm:prSet/>
      <dgm:spPr/>
      <dgm:t>
        <a:bodyPr/>
        <a:lstStyle/>
        <a:p>
          <a:endParaRPr lang="ru-RU"/>
        </a:p>
      </dgm:t>
    </dgm:pt>
    <dgm:pt modelId="{C62E5BB2-622A-45B5-9B7E-38ABFDBE5089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ru-RU" sz="2400" dirty="0" smtClean="0">
            <a:solidFill>
              <a:schemeClr val="accent2">
                <a:lumMod val="50000"/>
              </a:schemeClr>
            </a:solidFill>
          </a:endParaRPr>
        </a:p>
        <a:p>
          <a:r>
            <a:rPr lang="ru-RU" sz="2200" dirty="0" err="1" smtClean="0">
              <a:solidFill>
                <a:schemeClr val="accent2">
                  <a:lumMod val="50000"/>
                </a:schemeClr>
              </a:solidFill>
            </a:rPr>
            <a:t>Цитопатический</a:t>
          </a:r>
          <a:r>
            <a:rPr lang="ru-RU" sz="2200" dirty="0" smtClean="0">
              <a:solidFill>
                <a:schemeClr val="accent2">
                  <a:lumMod val="50000"/>
                </a:schemeClr>
              </a:solidFill>
            </a:rPr>
            <a:t>  эффект самого вируса: </a:t>
          </a:r>
        </a:p>
        <a:p>
          <a:r>
            <a:rPr lang="ru-RU" sz="2200" dirty="0" smtClean="0">
              <a:solidFill>
                <a:schemeClr val="accent2">
                  <a:lumMod val="50000"/>
                </a:schemeClr>
              </a:solidFill>
            </a:rPr>
            <a:t>прямой и опосредованный иммунным ответом хозяина на вирусные белки</a:t>
          </a:r>
          <a:endParaRPr lang="ru-RU" sz="2200" dirty="0">
            <a:solidFill>
              <a:schemeClr val="accent2">
                <a:lumMod val="50000"/>
              </a:schemeClr>
            </a:solidFill>
          </a:endParaRPr>
        </a:p>
      </dgm:t>
    </dgm:pt>
    <dgm:pt modelId="{B0D77705-0845-452F-8B00-FC79F60A21E3}" type="parTrans" cxnId="{88660262-E0B7-4DE3-A2DD-171624E49AE2}">
      <dgm:prSet/>
      <dgm:spPr/>
      <dgm:t>
        <a:bodyPr/>
        <a:lstStyle/>
        <a:p>
          <a:endParaRPr lang="ru-RU"/>
        </a:p>
      </dgm:t>
    </dgm:pt>
    <dgm:pt modelId="{11FB9ABA-EDA1-4212-B027-90C160854476}" type="sibTrans" cxnId="{88660262-E0B7-4DE3-A2DD-171624E49AE2}">
      <dgm:prSet/>
      <dgm:spPr/>
      <dgm:t>
        <a:bodyPr/>
        <a:lstStyle/>
        <a:p>
          <a:endParaRPr lang="ru-RU"/>
        </a:p>
      </dgm:t>
    </dgm:pt>
    <dgm:pt modelId="{4362ADFF-2B04-4C03-9C12-9D2B209DDA7C}">
      <dgm:prSet phldrT="[Текст]"/>
      <dgm:spPr/>
      <dgm:t>
        <a:bodyPr/>
        <a:lstStyle/>
        <a:p>
          <a:endParaRPr lang="ru-RU"/>
        </a:p>
      </dgm:t>
    </dgm:pt>
    <dgm:pt modelId="{1EE5C155-C465-4EFD-BBF9-BE8F7F823DAB}" type="parTrans" cxnId="{16C7B4C5-146F-4913-A9D5-06CB20BF43E1}">
      <dgm:prSet/>
      <dgm:spPr/>
      <dgm:t>
        <a:bodyPr/>
        <a:lstStyle/>
        <a:p>
          <a:endParaRPr lang="ru-RU"/>
        </a:p>
      </dgm:t>
    </dgm:pt>
    <dgm:pt modelId="{8B4603DF-EE7A-4DAE-B364-33FF0E94E27B}" type="sibTrans" cxnId="{16C7B4C5-146F-4913-A9D5-06CB20BF43E1}">
      <dgm:prSet/>
      <dgm:spPr/>
      <dgm:t>
        <a:bodyPr/>
        <a:lstStyle/>
        <a:p>
          <a:endParaRPr lang="ru-RU"/>
        </a:p>
      </dgm:t>
    </dgm:pt>
    <dgm:pt modelId="{17AA96ED-F868-48AB-8AB8-195B5E704E9A}">
      <dgm:prSet phldrT="[Текст]"/>
      <dgm:spPr/>
      <dgm:t>
        <a:bodyPr/>
        <a:lstStyle/>
        <a:p>
          <a:endParaRPr lang="ru-RU"/>
        </a:p>
      </dgm:t>
    </dgm:pt>
    <dgm:pt modelId="{49346678-461F-4DB4-A897-D8EEE84E7509}" type="parTrans" cxnId="{62482AA3-7958-488C-B6D7-30306E64F0A9}">
      <dgm:prSet/>
      <dgm:spPr/>
      <dgm:t>
        <a:bodyPr/>
        <a:lstStyle/>
        <a:p>
          <a:endParaRPr lang="ru-RU"/>
        </a:p>
      </dgm:t>
    </dgm:pt>
    <dgm:pt modelId="{0EFE02B0-153B-442B-979E-F2067E8D8C75}" type="sibTrans" cxnId="{62482AA3-7958-488C-B6D7-30306E64F0A9}">
      <dgm:prSet/>
      <dgm:spPr/>
      <dgm:t>
        <a:bodyPr/>
        <a:lstStyle/>
        <a:p>
          <a:endParaRPr lang="ru-RU"/>
        </a:p>
      </dgm:t>
    </dgm:pt>
    <dgm:pt modelId="{301A0E9E-DF2B-4D3A-92A9-7A971C43BB39}">
      <dgm:prSet phldrT="[Текст]" phldr="1"/>
      <dgm:spPr/>
      <dgm:t>
        <a:bodyPr/>
        <a:lstStyle/>
        <a:p>
          <a:endParaRPr lang="ru-RU"/>
        </a:p>
      </dgm:t>
    </dgm:pt>
    <dgm:pt modelId="{5110EAD9-D761-48E9-9CE6-15BFC00B6818}" type="parTrans" cxnId="{E56F975A-F5B6-4653-8D91-EF70A67CCDE1}">
      <dgm:prSet/>
      <dgm:spPr/>
      <dgm:t>
        <a:bodyPr/>
        <a:lstStyle/>
        <a:p>
          <a:endParaRPr lang="ru-RU"/>
        </a:p>
      </dgm:t>
    </dgm:pt>
    <dgm:pt modelId="{A0641E6D-17CE-4625-9699-CB7E2F0C224A}" type="sibTrans" cxnId="{E56F975A-F5B6-4653-8D91-EF70A67CCDE1}">
      <dgm:prSet/>
      <dgm:spPr/>
      <dgm:t>
        <a:bodyPr/>
        <a:lstStyle/>
        <a:p>
          <a:endParaRPr lang="ru-RU"/>
        </a:p>
      </dgm:t>
    </dgm:pt>
    <dgm:pt modelId="{A0A3324D-7972-49C9-A661-9FAFB43BDF36}">
      <dgm:prSet/>
      <dgm:spPr/>
      <dgm:t>
        <a:bodyPr/>
        <a:lstStyle/>
        <a:p>
          <a:endParaRPr lang="ru-RU"/>
        </a:p>
      </dgm:t>
    </dgm:pt>
    <dgm:pt modelId="{E3D2CAE7-8A6F-43A4-8213-17B2C8FED2BD}" type="parTrans" cxnId="{95B6B2A1-C13A-4B89-A126-AF27433E4583}">
      <dgm:prSet/>
      <dgm:spPr/>
      <dgm:t>
        <a:bodyPr/>
        <a:lstStyle/>
        <a:p>
          <a:endParaRPr lang="ru-RU"/>
        </a:p>
      </dgm:t>
    </dgm:pt>
    <dgm:pt modelId="{F55C69F7-0E13-42A1-89C2-E07F51772BFB}" type="sibTrans" cxnId="{95B6B2A1-C13A-4B89-A126-AF27433E4583}">
      <dgm:prSet/>
      <dgm:spPr/>
      <dgm:t>
        <a:bodyPr/>
        <a:lstStyle/>
        <a:p>
          <a:endParaRPr lang="ru-RU"/>
        </a:p>
      </dgm:t>
    </dgm:pt>
    <dgm:pt modelId="{87E35D11-D0E6-40BC-ABF4-481A09DCE4F8}">
      <dgm:prSet phldrT="[Текст]"/>
      <dgm:spPr/>
      <dgm:t>
        <a:bodyPr/>
        <a:lstStyle/>
        <a:p>
          <a:endParaRPr lang="ru-RU" dirty="0">
            <a:solidFill>
              <a:schemeClr val="bg1"/>
            </a:solidFill>
          </a:endParaRPr>
        </a:p>
      </dgm:t>
    </dgm:pt>
    <dgm:pt modelId="{1D192B05-280D-4A83-BE8A-8973BE4F7FDD}" type="parTrans" cxnId="{BCF34221-3F99-4475-BFA1-BDC547E012EE}">
      <dgm:prSet/>
      <dgm:spPr/>
      <dgm:t>
        <a:bodyPr/>
        <a:lstStyle/>
        <a:p>
          <a:endParaRPr lang="ru-RU"/>
        </a:p>
      </dgm:t>
    </dgm:pt>
    <dgm:pt modelId="{ACF7C35E-ADDF-4D95-9A85-B0E114595CCF}" type="sibTrans" cxnId="{BCF34221-3F99-4475-BFA1-BDC547E012EE}">
      <dgm:prSet/>
      <dgm:spPr/>
      <dgm:t>
        <a:bodyPr/>
        <a:lstStyle/>
        <a:p>
          <a:endParaRPr lang="ru-RU"/>
        </a:p>
      </dgm:t>
    </dgm:pt>
    <dgm:pt modelId="{0B9B74B9-E2D6-42C4-AB3F-51205FBE6E70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Некроз, </a:t>
          </a:r>
          <a:r>
            <a:rPr lang="ru-RU" dirty="0" err="1" smtClean="0">
              <a:solidFill>
                <a:schemeClr val="accent2">
                  <a:lumMod val="50000"/>
                </a:schemeClr>
              </a:solidFill>
            </a:rPr>
            <a:t>апоптоз</a:t>
          </a:r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 клеток почек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6F71D39B-D1F7-4E3D-BAB0-99B3580EECE3}" type="parTrans" cxnId="{33B8457C-5980-4F1B-9846-9027FE8DA9BD}">
      <dgm:prSet/>
      <dgm:spPr/>
      <dgm:t>
        <a:bodyPr/>
        <a:lstStyle/>
        <a:p>
          <a:endParaRPr lang="ru-RU"/>
        </a:p>
      </dgm:t>
    </dgm:pt>
    <dgm:pt modelId="{3A3AB712-5A07-40B0-AAD4-F42E3FD5D684}" type="sibTrans" cxnId="{33B8457C-5980-4F1B-9846-9027FE8DA9BD}">
      <dgm:prSet/>
      <dgm:spPr/>
      <dgm:t>
        <a:bodyPr/>
        <a:lstStyle/>
        <a:p>
          <a:endParaRPr lang="ru-RU"/>
        </a:p>
      </dgm:t>
    </dgm:pt>
    <dgm:pt modelId="{238CAAF9-BEBE-41D9-9617-BF2996912A8B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Действие цитокинов, </a:t>
          </a:r>
          <a:r>
            <a:rPr lang="ru-RU" dirty="0" err="1" smtClean="0">
              <a:solidFill>
                <a:schemeClr val="accent2">
                  <a:lumMod val="50000"/>
                </a:schemeClr>
              </a:solidFill>
            </a:rPr>
            <a:t>хемокинов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AEC85C04-4899-4555-8978-8527C60A99BB}" type="parTrans" cxnId="{51953720-03A6-4DCC-B060-6781A92C8C85}">
      <dgm:prSet/>
      <dgm:spPr/>
      <dgm:t>
        <a:bodyPr/>
        <a:lstStyle/>
        <a:p>
          <a:endParaRPr lang="ru-RU"/>
        </a:p>
      </dgm:t>
    </dgm:pt>
    <dgm:pt modelId="{BCD80512-F322-457A-8DD1-855DF26D3504}" type="sibTrans" cxnId="{51953720-03A6-4DCC-B060-6781A92C8C85}">
      <dgm:prSet/>
      <dgm:spPr/>
      <dgm:t>
        <a:bodyPr/>
        <a:lstStyle/>
        <a:p>
          <a:endParaRPr lang="ru-RU"/>
        </a:p>
      </dgm:t>
    </dgm:pt>
    <dgm:pt modelId="{132B997A-B23E-44CB-B60C-11E81304C0D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Нарушение синтеза и деградации матрикса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1D8039AC-BEDF-4505-848B-63E7811D384F}" type="parTrans" cxnId="{357A0083-DE61-4564-B85C-5A7B16C1E574}">
      <dgm:prSet/>
      <dgm:spPr/>
      <dgm:t>
        <a:bodyPr/>
        <a:lstStyle/>
        <a:p>
          <a:endParaRPr lang="ru-RU"/>
        </a:p>
      </dgm:t>
    </dgm:pt>
    <dgm:pt modelId="{DB08C0E8-5999-4521-943B-42F030ED23A4}" type="sibTrans" cxnId="{357A0083-DE61-4564-B85C-5A7B16C1E574}">
      <dgm:prSet/>
      <dgm:spPr/>
      <dgm:t>
        <a:bodyPr/>
        <a:lstStyle/>
        <a:p>
          <a:endParaRPr lang="ru-RU"/>
        </a:p>
      </dgm:t>
    </dgm:pt>
    <dgm:pt modelId="{884AA638-14B4-45A8-8B5A-54BA8A1F0CD5}" type="pres">
      <dgm:prSet presAssocID="{C65F5B96-491F-4155-A911-A054373DA0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7BB1DF-FE99-488D-A3E1-8ED70DF9FE27}" type="pres">
      <dgm:prSet presAssocID="{C65F5B96-491F-4155-A911-A054373DA0EC}" presName="matrix" presStyleCnt="0"/>
      <dgm:spPr/>
    </dgm:pt>
    <dgm:pt modelId="{F39BF43B-0CA5-49EB-B078-5C437FBFBEC1}" type="pres">
      <dgm:prSet presAssocID="{C65F5B96-491F-4155-A911-A054373DA0EC}" presName="tile1" presStyleLbl="node1" presStyleIdx="0" presStyleCnt="4" custLinFactNeighborX="-1436" custLinFactNeighborY="-1742"/>
      <dgm:spPr/>
      <dgm:t>
        <a:bodyPr/>
        <a:lstStyle/>
        <a:p>
          <a:endParaRPr lang="ru-RU"/>
        </a:p>
      </dgm:t>
    </dgm:pt>
    <dgm:pt modelId="{0DE959BE-B115-4C8A-B3AC-F5D935768A22}" type="pres">
      <dgm:prSet presAssocID="{C65F5B96-491F-4155-A911-A054373DA0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81A68-93F6-4004-B390-C9CCFB1F981D}" type="pres">
      <dgm:prSet presAssocID="{C65F5B96-491F-4155-A911-A054373DA0EC}" presName="tile2" presStyleLbl="node1" presStyleIdx="1" presStyleCnt="4" custLinFactNeighborY="-1742"/>
      <dgm:spPr/>
      <dgm:t>
        <a:bodyPr/>
        <a:lstStyle/>
        <a:p>
          <a:endParaRPr lang="ru-RU"/>
        </a:p>
      </dgm:t>
    </dgm:pt>
    <dgm:pt modelId="{899AD564-1D2D-429E-9BCB-6008183A4A06}" type="pres">
      <dgm:prSet presAssocID="{C65F5B96-491F-4155-A911-A054373DA0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DAF1F-33F3-41E4-863D-068DF7AF2A96}" type="pres">
      <dgm:prSet presAssocID="{C65F5B96-491F-4155-A911-A054373DA0EC}" presName="tile3" presStyleLbl="node1" presStyleIdx="2" presStyleCnt="4"/>
      <dgm:spPr/>
      <dgm:t>
        <a:bodyPr/>
        <a:lstStyle/>
        <a:p>
          <a:endParaRPr lang="ru-RU"/>
        </a:p>
      </dgm:t>
    </dgm:pt>
    <dgm:pt modelId="{EDBEE8D1-BBC6-4E5B-98EE-25F1D283C468}" type="pres">
      <dgm:prSet presAssocID="{C65F5B96-491F-4155-A911-A054373DA0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7854A-F24B-4B71-8EC7-1B602F57319B}" type="pres">
      <dgm:prSet presAssocID="{C65F5B96-491F-4155-A911-A054373DA0EC}" presName="tile4" presStyleLbl="node1" presStyleIdx="3" presStyleCnt="4" custScaleY="107371" custLinFactNeighborX="1750" custLinFactNeighborY="-2406"/>
      <dgm:spPr/>
      <dgm:t>
        <a:bodyPr/>
        <a:lstStyle/>
        <a:p>
          <a:endParaRPr lang="ru-RU"/>
        </a:p>
      </dgm:t>
    </dgm:pt>
    <dgm:pt modelId="{12050EE1-D6CF-4036-9F8A-41B245C5E740}" type="pres">
      <dgm:prSet presAssocID="{C65F5B96-491F-4155-A911-A054373DA0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4A4C2-E639-453E-BC91-1D555596BFC5}" type="pres">
      <dgm:prSet presAssocID="{C65F5B96-491F-4155-A911-A054373DA0EC}" presName="centerTile" presStyleLbl="fgShp" presStyleIdx="0" presStyleCnt="1" custScaleX="83441" custScaleY="110114" custLinFactNeighborX="1008" custLinFactNeighborY="-347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8411945-96A4-4E66-9C31-9F50201C4F29}" type="presOf" srcId="{132B997A-B23E-44CB-B60C-11E81304C0D2}" destId="{7D67854A-F24B-4B71-8EC7-1B602F57319B}" srcOrd="0" destOrd="0" presId="urn:microsoft.com/office/officeart/2005/8/layout/matrix1"/>
    <dgm:cxn modelId="{C4AC17CA-F924-40EF-BDE4-0DE87F6C4ABF}" type="presOf" srcId="{C65F5B96-491F-4155-A911-A054373DA0EC}" destId="{884AA638-14B4-45A8-8B5A-54BA8A1F0CD5}" srcOrd="0" destOrd="0" presId="urn:microsoft.com/office/officeart/2005/8/layout/matrix1"/>
    <dgm:cxn modelId="{62482AA3-7958-488C-B6D7-30306E64F0A9}" srcId="{87E35D11-D0E6-40BC-ABF4-481A09DCE4F8}" destId="{17AA96ED-F868-48AB-8AB8-195B5E704E9A}" srcOrd="2" destOrd="0" parTransId="{49346678-461F-4DB4-A897-D8EEE84E7509}" sibTransId="{0EFE02B0-153B-442B-979E-F2067E8D8C75}"/>
    <dgm:cxn modelId="{33B8457C-5980-4F1B-9846-9027FE8DA9BD}" srcId="{08028124-A858-4AC4-BCC5-9EC7427E9AF6}" destId="{0B9B74B9-E2D6-42C4-AB3F-51205FBE6E70}" srcOrd="1" destOrd="0" parTransId="{6F71D39B-D1F7-4E3D-BAB0-99B3580EECE3}" sibTransId="{3A3AB712-5A07-40B0-AAD4-F42E3FD5D684}"/>
    <dgm:cxn modelId="{BCF34221-3F99-4475-BFA1-BDC547E012EE}" srcId="{C65F5B96-491F-4155-A911-A054373DA0EC}" destId="{87E35D11-D0E6-40BC-ABF4-481A09DCE4F8}" srcOrd="1" destOrd="0" parTransId="{1D192B05-280D-4A83-BE8A-8973BE4F7FDD}" sibTransId="{ACF7C35E-ADDF-4D95-9A85-B0E114595CCF}"/>
    <dgm:cxn modelId="{08ED2139-D648-40B9-A441-72D459637A0A}" type="presOf" srcId="{238CAAF9-BEBE-41D9-9617-BF2996912A8B}" destId="{BFADAF1F-33F3-41E4-863D-068DF7AF2A96}" srcOrd="0" destOrd="0" presId="urn:microsoft.com/office/officeart/2005/8/layout/matrix1"/>
    <dgm:cxn modelId="{88660262-E0B7-4DE3-A2DD-171624E49AE2}" srcId="{08028124-A858-4AC4-BCC5-9EC7427E9AF6}" destId="{C62E5BB2-622A-45B5-9B7E-38ABFDBE5089}" srcOrd="0" destOrd="0" parTransId="{B0D77705-0845-452F-8B00-FC79F60A21E3}" sibTransId="{11FB9ABA-EDA1-4212-B027-90C160854476}"/>
    <dgm:cxn modelId="{D5FD660C-DE42-47F5-9637-27C391FF0679}" type="presOf" srcId="{C62E5BB2-622A-45B5-9B7E-38ABFDBE5089}" destId="{0DE959BE-B115-4C8A-B3AC-F5D935768A22}" srcOrd="1" destOrd="0" presId="urn:microsoft.com/office/officeart/2005/8/layout/matrix1"/>
    <dgm:cxn modelId="{84158F76-C9E9-41E1-AF8A-83EB8B5C4531}" type="presOf" srcId="{C62E5BB2-622A-45B5-9B7E-38ABFDBE5089}" destId="{F39BF43B-0CA5-49EB-B078-5C437FBFBEC1}" srcOrd="0" destOrd="0" presId="urn:microsoft.com/office/officeart/2005/8/layout/matrix1"/>
    <dgm:cxn modelId="{357A0083-DE61-4564-B85C-5A7B16C1E574}" srcId="{08028124-A858-4AC4-BCC5-9EC7427E9AF6}" destId="{132B997A-B23E-44CB-B60C-11E81304C0D2}" srcOrd="3" destOrd="0" parTransId="{1D8039AC-BEDF-4505-848B-63E7811D384F}" sibTransId="{DB08C0E8-5999-4521-943B-42F030ED23A4}"/>
    <dgm:cxn modelId="{7EC86BBB-D44F-4E82-B0E7-B75A4362AEDF}" type="presOf" srcId="{0B9B74B9-E2D6-42C4-AB3F-51205FBE6E70}" destId="{93C81A68-93F6-4004-B390-C9CCFB1F981D}" srcOrd="0" destOrd="0" presId="urn:microsoft.com/office/officeart/2005/8/layout/matrix1"/>
    <dgm:cxn modelId="{BF3B9CD4-FFDF-40CB-9470-72B4ACB55F90}" type="presOf" srcId="{238CAAF9-BEBE-41D9-9617-BF2996912A8B}" destId="{EDBEE8D1-BBC6-4E5B-98EE-25F1D283C468}" srcOrd="1" destOrd="0" presId="urn:microsoft.com/office/officeart/2005/8/layout/matrix1"/>
    <dgm:cxn modelId="{04C98071-D1EE-4D0A-902F-2902F8C44343}" type="presOf" srcId="{132B997A-B23E-44CB-B60C-11E81304C0D2}" destId="{12050EE1-D6CF-4036-9F8A-41B245C5E740}" srcOrd="1" destOrd="0" presId="urn:microsoft.com/office/officeart/2005/8/layout/matrix1"/>
    <dgm:cxn modelId="{16C7B4C5-146F-4913-A9D5-06CB20BF43E1}" srcId="{87E35D11-D0E6-40BC-ABF4-481A09DCE4F8}" destId="{4362ADFF-2B04-4C03-9C12-9D2B209DDA7C}" srcOrd="1" destOrd="0" parTransId="{1EE5C155-C465-4EFD-BBF9-BE8F7F823DAB}" sibTransId="{8B4603DF-EE7A-4DAE-B364-33FF0E94E27B}"/>
    <dgm:cxn modelId="{95B6B2A1-C13A-4B89-A126-AF27433E4583}" srcId="{87E35D11-D0E6-40BC-ABF4-481A09DCE4F8}" destId="{A0A3324D-7972-49C9-A661-9FAFB43BDF36}" srcOrd="0" destOrd="0" parTransId="{E3D2CAE7-8A6F-43A4-8213-17B2C8FED2BD}" sibTransId="{F55C69F7-0E13-42A1-89C2-E07F51772BFB}"/>
    <dgm:cxn modelId="{E56F975A-F5B6-4653-8D91-EF70A67CCDE1}" srcId="{87E35D11-D0E6-40BC-ABF4-481A09DCE4F8}" destId="{301A0E9E-DF2B-4D3A-92A9-7A971C43BB39}" srcOrd="3" destOrd="0" parTransId="{5110EAD9-D761-48E9-9CE6-15BFC00B6818}" sibTransId="{A0641E6D-17CE-4625-9699-CB7E2F0C224A}"/>
    <dgm:cxn modelId="{0703B2DE-EA81-4A84-A802-B98BEF26F5D2}" type="presOf" srcId="{08028124-A858-4AC4-BCC5-9EC7427E9AF6}" destId="{8644A4C2-E639-453E-BC91-1D555596BFC5}" srcOrd="0" destOrd="0" presId="urn:microsoft.com/office/officeart/2005/8/layout/matrix1"/>
    <dgm:cxn modelId="{289B8588-506D-40FA-B840-C93D202F6AE1}" srcId="{C65F5B96-491F-4155-A911-A054373DA0EC}" destId="{08028124-A858-4AC4-BCC5-9EC7427E9AF6}" srcOrd="0" destOrd="0" parTransId="{2B80620C-BC7D-43CD-8479-B13719D724AB}" sibTransId="{967171F7-DBB7-4876-9C02-6FD43FA4B7AE}"/>
    <dgm:cxn modelId="{EE8B285E-35C9-42F6-B09D-4A707329DA47}" type="presOf" srcId="{0B9B74B9-E2D6-42C4-AB3F-51205FBE6E70}" destId="{899AD564-1D2D-429E-9BCB-6008183A4A06}" srcOrd="1" destOrd="0" presId="urn:microsoft.com/office/officeart/2005/8/layout/matrix1"/>
    <dgm:cxn modelId="{51953720-03A6-4DCC-B060-6781A92C8C85}" srcId="{08028124-A858-4AC4-BCC5-9EC7427E9AF6}" destId="{238CAAF9-BEBE-41D9-9617-BF2996912A8B}" srcOrd="2" destOrd="0" parTransId="{AEC85C04-4899-4555-8978-8527C60A99BB}" sibTransId="{BCD80512-F322-457A-8DD1-855DF26D3504}"/>
    <dgm:cxn modelId="{92F25ABB-4D32-4FEC-8696-1EBFDE1119F1}" type="presParOf" srcId="{884AA638-14B4-45A8-8B5A-54BA8A1F0CD5}" destId="{8E7BB1DF-FE99-488D-A3E1-8ED70DF9FE27}" srcOrd="0" destOrd="0" presId="urn:microsoft.com/office/officeart/2005/8/layout/matrix1"/>
    <dgm:cxn modelId="{02CAC228-7AE3-4888-AB4F-54AED03319BC}" type="presParOf" srcId="{8E7BB1DF-FE99-488D-A3E1-8ED70DF9FE27}" destId="{F39BF43B-0CA5-49EB-B078-5C437FBFBEC1}" srcOrd="0" destOrd="0" presId="urn:microsoft.com/office/officeart/2005/8/layout/matrix1"/>
    <dgm:cxn modelId="{A40F6D5F-376D-4E98-9FB8-521E609556FA}" type="presParOf" srcId="{8E7BB1DF-FE99-488D-A3E1-8ED70DF9FE27}" destId="{0DE959BE-B115-4C8A-B3AC-F5D935768A22}" srcOrd="1" destOrd="0" presId="urn:microsoft.com/office/officeart/2005/8/layout/matrix1"/>
    <dgm:cxn modelId="{3CA8DC0D-7067-43FE-8271-D01AD99A6386}" type="presParOf" srcId="{8E7BB1DF-FE99-488D-A3E1-8ED70DF9FE27}" destId="{93C81A68-93F6-4004-B390-C9CCFB1F981D}" srcOrd="2" destOrd="0" presId="urn:microsoft.com/office/officeart/2005/8/layout/matrix1"/>
    <dgm:cxn modelId="{E814FE25-06C4-4A47-97C7-C099A45F876E}" type="presParOf" srcId="{8E7BB1DF-FE99-488D-A3E1-8ED70DF9FE27}" destId="{899AD564-1D2D-429E-9BCB-6008183A4A06}" srcOrd="3" destOrd="0" presId="urn:microsoft.com/office/officeart/2005/8/layout/matrix1"/>
    <dgm:cxn modelId="{5997AF67-D22E-4303-9FCA-B0BE297568A1}" type="presParOf" srcId="{8E7BB1DF-FE99-488D-A3E1-8ED70DF9FE27}" destId="{BFADAF1F-33F3-41E4-863D-068DF7AF2A96}" srcOrd="4" destOrd="0" presId="urn:microsoft.com/office/officeart/2005/8/layout/matrix1"/>
    <dgm:cxn modelId="{AF57A44E-BD03-4D2B-AC71-1B2A7E5C1B5A}" type="presParOf" srcId="{8E7BB1DF-FE99-488D-A3E1-8ED70DF9FE27}" destId="{EDBEE8D1-BBC6-4E5B-98EE-25F1D283C468}" srcOrd="5" destOrd="0" presId="urn:microsoft.com/office/officeart/2005/8/layout/matrix1"/>
    <dgm:cxn modelId="{754873AA-ED7B-470A-949F-B10A40442A42}" type="presParOf" srcId="{8E7BB1DF-FE99-488D-A3E1-8ED70DF9FE27}" destId="{7D67854A-F24B-4B71-8EC7-1B602F57319B}" srcOrd="6" destOrd="0" presId="urn:microsoft.com/office/officeart/2005/8/layout/matrix1"/>
    <dgm:cxn modelId="{4474124A-9EB5-47E7-826F-856B9F8E1EB3}" type="presParOf" srcId="{8E7BB1DF-FE99-488D-A3E1-8ED70DF9FE27}" destId="{12050EE1-D6CF-4036-9F8A-41B245C5E740}" srcOrd="7" destOrd="0" presId="urn:microsoft.com/office/officeart/2005/8/layout/matrix1"/>
    <dgm:cxn modelId="{32DB55E9-FED9-40CB-A28E-A8E1BCD76ED4}" type="presParOf" srcId="{884AA638-14B4-45A8-8B5A-54BA8A1F0CD5}" destId="{8644A4C2-E639-453E-BC91-1D555596BFC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F5CA8-548E-41E5-9C05-EC6D58507B46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00D3FB-BC6C-44F0-AB4D-AFEFC4AC90E7}">
      <dgm:prSet phldrT="[Текст]" custT="1"/>
      <dgm:spPr/>
      <dgm:t>
        <a:bodyPr/>
        <a:lstStyle/>
        <a:p>
          <a:r>
            <a:rPr lang="ru-RU" sz="2000" b="1" dirty="0" smtClean="0"/>
            <a:t>Острый гломерулонефрит</a:t>
          </a:r>
        </a:p>
        <a:p>
          <a:r>
            <a:rPr lang="ru-RU" sz="1100" dirty="0" smtClean="0"/>
            <a:t>Горчакова Л.Н.</a:t>
          </a:r>
          <a:r>
            <a:rPr lang="ru-RU" sz="1100" i="1" dirty="0" smtClean="0"/>
            <a:t>, 2000 г </a:t>
          </a:r>
          <a:endParaRPr lang="ru-RU" sz="2000" b="1" dirty="0"/>
        </a:p>
      </dgm:t>
    </dgm:pt>
    <dgm:pt modelId="{76AE483D-F11E-4F07-A016-D8FB5CA7462F}" type="parTrans" cxnId="{931D3302-56F7-4098-BB0B-6B60E15D79F6}">
      <dgm:prSet/>
      <dgm:spPr/>
      <dgm:t>
        <a:bodyPr/>
        <a:lstStyle/>
        <a:p>
          <a:endParaRPr lang="ru-RU"/>
        </a:p>
      </dgm:t>
    </dgm:pt>
    <dgm:pt modelId="{4F3FFA16-0208-42C7-AD91-763F3D44E024}" type="sibTrans" cxnId="{931D3302-56F7-4098-BB0B-6B60E15D79F6}">
      <dgm:prSet/>
      <dgm:spPr/>
      <dgm:t>
        <a:bodyPr/>
        <a:lstStyle/>
        <a:p>
          <a:endParaRPr lang="ru-RU"/>
        </a:p>
      </dgm:t>
    </dgm:pt>
    <dgm:pt modelId="{5161CF89-3ADF-42EF-B5E5-594D88F4AEB9}">
      <dgm:prSet phldrT="[Текст]" custT="1"/>
      <dgm:spPr/>
      <dgm:t>
        <a:bodyPr/>
        <a:lstStyle/>
        <a:p>
          <a:r>
            <a:rPr lang="ru-RU" sz="1800" b="1" baseline="0" dirty="0" smtClean="0"/>
            <a:t>ВПГ 1 и 2 типа – 50%</a:t>
          </a:r>
          <a:endParaRPr lang="ru-RU" sz="1800" b="1" baseline="0" dirty="0"/>
        </a:p>
      </dgm:t>
    </dgm:pt>
    <dgm:pt modelId="{3EAA6C34-00C5-4DCD-ADE9-9B97EDE080E9}" type="parTrans" cxnId="{8A8C04EF-6477-4CDD-8E80-A3DCBD31C5F2}">
      <dgm:prSet/>
      <dgm:spPr/>
      <dgm:t>
        <a:bodyPr/>
        <a:lstStyle/>
        <a:p>
          <a:endParaRPr lang="ru-RU"/>
        </a:p>
      </dgm:t>
    </dgm:pt>
    <dgm:pt modelId="{C60032E9-452F-4440-904E-34E10A945147}" type="sibTrans" cxnId="{8A8C04EF-6477-4CDD-8E80-A3DCBD31C5F2}">
      <dgm:prSet/>
      <dgm:spPr/>
      <dgm:t>
        <a:bodyPr/>
        <a:lstStyle/>
        <a:p>
          <a:endParaRPr lang="ru-RU"/>
        </a:p>
      </dgm:t>
    </dgm:pt>
    <dgm:pt modelId="{A3E18CF4-8F28-4969-B006-B0A543E72C01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dirty="0" smtClean="0"/>
            <a:t>ОГН с нефротическим синдромом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ВПГ 1-2 типа</a:t>
          </a:r>
        </a:p>
        <a:p>
          <a:r>
            <a:rPr lang="ru-RU" sz="1700" dirty="0" smtClean="0">
              <a:effectLst/>
              <a:latin typeface="Times New Roman"/>
              <a:ea typeface="Calibri"/>
            </a:rPr>
            <a:t>(</a:t>
          </a:r>
          <a:r>
            <a:rPr lang="en-US" sz="1700" dirty="0" smtClean="0">
              <a:effectLst/>
              <a:latin typeface="Times New Roman"/>
              <a:ea typeface="Calibri"/>
            </a:rPr>
            <a:t>q</a:t>
          </a:r>
          <a:r>
            <a:rPr lang="ru-RU" sz="1700" dirty="0" smtClean="0">
              <a:effectLst/>
              <a:latin typeface="Times New Roman"/>
              <a:ea typeface="Calibri"/>
            </a:rPr>
            <a:t>=0,64)</a:t>
          </a:r>
          <a:r>
            <a:rPr lang="ru-RU" sz="1600" b="1" dirty="0" smtClean="0">
              <a:sym typeface="Symbol"/>
            </a:rPr>
            <a:t> </a:t>
          </a:r>
        </a:p>
        <a:p>
          <a:r>
            <a:rPr lang="ru-RU" sz="1600" b="1" dirty="0" smtClean="0">
              <a:sym typeface="Symbol"/>
            </a:rPr>
            <a:t>90 % </a:t>
          </a:r>
          <a:r>
            <a:rPr lang="ru-RU" sz="1600" b="1" dirty="0" err="1" smtClean="0">
              <a:sym typeface="Symbol"/>
            </a:rPr>
            <a:t>гормонрезистентный</a:t>
          </a:r>
          <a:r>
            <a:rPr lang="ru-RU" sz="1600" b="1" dirty="0" smtClean="0">
              <a:sym typeface="Symbol"/>
            </a:rPr>
            <a:t> вариант;  </a:t>
          </a:r>
          <a:endParaRPr lang="ru-RU" sz="1600" b="1" dirty="0" smtClean="0"/>
        </a:p>
        <a:p>
          <a:r>
            <a:rPr lang="ru-RU" sz="1600" b="1" baseline="0" dirty="0" smtClean="0"/>
            <a:t>45</a:t>
          </a:r>
          <a:r>
            <a:rPr lang="ru-RU" sz="1600" b="1" dirty="0" smtClean="0"/>
            <a:t> % </a:t>
          </a:r>
          <a:r>
            <a:rPr lang="ru-RU" sz="1600" b="1" dirty="0" err="1" smtClean="0"/>
            <a:t>гормончувствительный</a:t>
          </a:r>
          <a:r>
            <a:rPr lang="ru-RU" sz="1600" b="1" dirty="0" smtClean="0"/>
            <a:t> вариант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dirty="0" smtClean="0"/>
        </a:p>
      </dgm:t>
    </dgm:pt>
    <dgm:pt modelId="{D8EC38F2-8FAD-4118-BE53-DD3837F03C2D}" type="parTrans" cxnId="{1EFE2A5A-ABAA-43DB-B70B-37C24EFE2D87}">
      <dgm:prSet/>
      <dgm:spPr/>
      <dgm:t>
        <a:bodyPr/>
        <a:lstStyle/>
        <a:p>
          <a:endParaRPr lang="ru-RU"/>
        </a:p>
      </dgm:t>
    </dgm:pt>
    <dgm:pt modelId="{18298C64-B034-4B36-B16B-1DED5B35C6C6}" type="sibTrans" cxnId="{1EFE2A5A-ABAA-43DB-B70B-37C24EFE2D87}">
      <dgm:prSet/>
      <dgm:spPr/>
      <dgm:t>
        <a:bodyPr/>
        <a:lstStyle/>
        <a:p>
          <a:endParaRPr lang="ru-RU"/>
        </a:p>
      </dgm:t>
    </dgm:pt>
    <dgm:pt modelId="{47CD3216-4A06-4DB6-98DA-6487353551BE}">
      <dgm:prSet phldrT="[Текст]" custT="1"/>
      <dgm:spPr/>
      <dgm:t>
        <a:bodyPr/>
        <a:lstStyle/>
        <a:p>
          <a:r>
            <a:rPr lang="ru-RU" sz="1800" b="1" dirty="0" smtClean="0"/>
            <a:t>ОГН с нефритическим синдромом              	</a:t>
          </a:r>
          <a:r>
            <a:rPr lang="ru-RU" sz="1800" dirty="0" smtClean="0"/>
            <a:t>(</a:t>
          </a:r>
          <a:r>
            <a:rPr lang="en-US" sz="1800" dirty="0" smtClean="0"/>
            <a:t>q</a:t>
          </a:r>
          <a:r>
            <a:rPr lang="ru-RU" sz="1800" dirty="0" smtClean="0"/>
            <a:t>=0,2). </a:t>
          </a:r>
          <a:endParaRPr lang="ru-RU" sz="1800" b="1" dirty="0"/>
        </a:p>
      </dgm:t>
    </dgm:pt>
    <dgm:pt modelId="{015D6CDB-752F-4A5B-91FA-E00F03EBCFF4}" type="parTrans" cxnId="{B5AE0D32-2DD9-45C7-B5CD-EC8CAA82FB74}">
      <dgm:prSet/>
      <dgm:spPr/>
      <dgm:t>
        <a:bodyPr/>
        <a:lstStyle/>
        <a:p>
          <a:endParaRPr lang="ru-RU"/>
        </a:p>
      </dgm:t>
    </dgm:pt>
    <dgm:pt modelId="{795D9132-1BBE-4A09-B84A-41E6BCA9B272}" type="sibTrans" cxnId="{B5AE0D32-2DD9-45C7-B5CD-EC8CAA82FB74}">
      <dgm:prSet/>
      <dgm:spPr/>
      <dgm:t>
        <a:bodyPr/>
        <a:lstStyle/>
        <a:p>
          <a:endParaRPr lang="ru-RU"/>
        </a:p>
      </dgm:t>
    </dgm:pt>
    <dgm:pt modelId="{8964B1CB-FBC0-4575-8A8F-296D213AD460}">
      <dgm:prSet phldrT="[Текст]" custT="1"/>
      <dgm:spPr/>
      <dgm:t>
        <a:bodyPr/>
        <a:lstStyle/>
        <a:p>
          <a:endParaRPr lang="ru-RU" sz="1800" b="1" dirty="0"/>
        </a:p>
      </dgm:t>
    </dgm:pt>
    <dgm:pt modelId="{062942D2-D690-4745-B0A7-D67EBF7A019B}" type="parTrans" cxnId="{9BE892D5-8366-4C1B-BAFA-3B7C3EC9CCD3}">
      <dgm:prSet/>
      <dgm:spPr/>
      <dgm:t>
        <a:bodyPr/>
        <a:lstStyle/>
        <a:p>
          <a:endParaRPr lang="ru-RU"/>
        </a:p>
      </dgm:t>
    </dgm:pt>
    <dgm:pt modelId="{37C6EB3E-D790-4B0A-9A57-725883ABB411}" type="sibTrans" cxnId="{9BE892D5-8366-4C1B-BAFA-3B7C3EC9CCD3}">
      <dgm:prSet/>
      <dgm:spPr/>
      <dgm:t>
        <a:bodyPr/>
        <a:lstStyle/>
        <a:p>
          <a:endParaRPr lang="ru-RU"/>
        </a:p>
      </dgm:t>
    </dgm:pt>
    <dgm:pt modelId="{BE90AD60-FC78-442F-942E-B7193BEEF567}">
      <dgm:prSet phldrT="[Текст]" custT="1"/>
      <dgm:spPr/>
      <dgm:t>
        <a:bodyPr/>
        <a:lstStyle/>
        <a:p>
          <a:r>
            <a:rPr lang="ru-RU" sz="1800" b="1" baseline="0" dirty="0" smtClean="0"/>
            <a:t>ЦМВ </a:t>
          </a:r>
          <a:r>
            <a:rPr lang="ru-RU" sz="1800" b="1" baseline="0" dirty="0" smtClean="0">
              <a:sym typeface="Symbol"/>
            </a:rPr>
            <a:t> 24 %</a:t>
          </a:r>
          <a:endParaRPr lang="ru-RU" sz="1800" b="1" baseline="0" dirty="0"/>
        </a:p>
      </dgm:t>
    </dgm:pt>
    <dgm:pt modelId="{145BB81E-3D7B-4CD3-810B-77BDEB91081E}" type="parTrans" cxnId="{2CE7061C-AC7D-45E5-8E44-A2EFF5F744B1}">
      <dgm:prSet/>
      <dgm:spPr/>
      <dgm:t>
        <a:bodyPr/>
        <a:lstStyle/>
        <a:p>
          <a:endParaRPr lang="ru-RU"/>
        </a:p>
      </dgm:t>
    </dgm:pt>
    <dgm:pt modelId="{FB0C2DA0-0767-4458-AE79-8FA6A2BA759E}" type="sibTrans" cxnId="{2CE7061C-AC7D-45E5-8E44-A2EFF5F744B1}">
      <dgm:prSet/>
      <dgm:spPr/>
      <dgm:t>
        <a:bodyPr/>
        <a:lstStyle/>
        <a:p>
          <a:endParaRPr lang="ru-RU"/>
        </a:p>
      </dgm:t>
    </dgm:pt>
    <dgm:pt modelId="{93CFDA60-8491-4577-9C01-60CC8B02EEA5}">
      <dgm:prSet phldrT="[Текст]" custT="1"/>
      <dgm:spPr/>
      <dgm:t>
        <a:bodyPr/>
        <a:lstStyle/>
        <a:p>
          <a:r>
            <a:rPr lang="ru-RU" sz="1800" b="1" baseline="0" dirty="0" smtClean="0"/>
            <a:t>ЭБВ </a:t>
          </a:r>
          <a:r>
            <a:rPr lang="ru-RU" sz="1800" b="1" baseline="0" dirty="0" smtClean="0">
              <a:sym typeface="Symbol"/>
            </a:rPr>
            <a:t> 22 %</a:t>
          </a:r>
          <a:endParaRPr lang="ru-RU" sz="1800" b="1" baseline="0" dirty="0"/>
        </a:p>
      </dgm:t>
    </dgm:pt>
    <dgm:pt modelId="{AD934555-1901-4ABF-ACD3-496EC8149636}" type="parTrans" cxnId="{06E7A726-4B98-4EC3-B05A-92BE7E812A41}">
      <dgm:prSet/>
      <dgm:spPr/>
      <dgm:t>
        <a:bodyPr/>
        <a:lstStyle/>
        <a:p>
          <a:endParaRPr lang="ru-RU"/>
        </a:p>
      </dgm:t>
    </dgm:pt>
    <dgm:pt modelId="{5C47B5B8-9EC5-499E-A21E-8965E5367700}" type="sibTrans" cxnId="{06E7A726-4B98-4EC3-B05A-92BE7E812A41}">
      <dgm:prSet/>
      <dgm:spPr/>
      <dgm:t>
        <a:bodyPr/>
        <a:lstStyle/>
        <a:p>
          <a:endParaRPr lang="ru-RU"/>
        </a:p>
      </dgm:t>
    </dgm:pt>
    <dgm:pt modelId="{CAB3479F-B09E-4DDC-AB43-A31CF1D511B8}">
      <dgm:prSet phldrT="[Текст]" custT="1"/>
      <dgm:spPr/>
      <dgm:t>
        <a:bodyPr/>
        <a:lstStyle/>
        <a:p>
          <a:endParaRPr lang="ru-RU" sz="1800" b="1" dirty="0"/>
        </a:p>
      </dgm:t>
    </dgm:pt>
    <dgm:pt modelId="{3C96170F-8A9E-456B-AB7F-8E8676C290C1}" type="parTrans" cxnId="{9F9DD811-CADD-4360-A523-CCB49DB40A83}">
      <dgm:prSet/>
      <dgm:spPr/>
      <dgm:t>
        <a:bodyPr/>
        <a:lstStyle/>
        <a:p>
          <a:endParaRPr lang="ru-RU"/>
        </a:p>
      </dgm:t>
    </dgm:pt>
    <dgm:pt modelId="{124D78D6-1C2A-466A-AD30-CC434D3D83F7}" type="sibTrans" cxnId="{9F9DD811-CADD-4360-A523-CCB49DB40A83}">
      <dgm:prSet/>
      <dgm:spPr/>
      <dgm:t>
        <a:bodyPr/>
        <a:lstStyle/>
        <a:p>
          <a:endParaRPr lang="ru-RU"/>
        </a:p>
      </dgm:t>
    </dgm:pt>
    <dgm:pt modelId="{DF35FE42-CF8D-404F-B48D-1B6E955897CC}">
      <dgm:prSet phldrT="[Текст]" custT="1"/>
      <dgm:spPr/>
      <dgm:t>
        <a:bodyPr/>
        <a:lstStyle/>
        <a:p>
          <a:endParaRPr lang="ru-RU" sz="1800" b="1" dirty="0"/>
        </a:p>
      </dgm:t>
    </dgm:pt>
    <dgm:pt modelId="{F08F955A-266F-4115-98D9-03A35B5595B6}" type="parTrans" cxnId="{610F00AA-444D-45C1-A5EA-A9CBAA9636A3}">
      <dgm:prSet/>
      <dgm:spPr/>
      <dgm:t>
        <a:bodyPr/>
        <a:lstStyle/>
        <a:p>
          <a:endParaRPr lang="ru-RU"/>
        </a:p>
      </dgm:t>
    </dgm:pt>
    <dgm:pt modelId="{C8C357E5-2B40-42FA-A0C5-E23BE4B184B3}" type="sibTrans" cxnId="{610F00AA-444D-45C1-A5EA-A9CBAA9636A3}">
      <dgm:prSet/>
      <dgm:spPr/>
      <dgm:t>
        <a:bodyPr/>
        <a:lstStyle/>
        <a:p>
          <a:endParaRPr lang="ru-RU"/>
        </a:p>
      </dgm:t>
    </dgm:pt>
    <dgm:pt modelId="{635E6BCB-0AB1-423F-9DEB-832FBA6807B4}" type="pres">
      <dgm:prSet presAssocID="{D31F5CA8-548E-41E5-9C05-EC6D58507B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8631A-E9EB-4E10-9947-A9061951E57C}" type="pres">
      <dgm:prSet presAssocID="{8B00D3FB-BC6C-44F0-AB4D-AFEFC4AC90E7}" presName="circle1" presStyleLbl="node1" presStyleIdx="0" presStyleCnt="2" custScaleY="116117"/>
      <dgm:spPr/>
      <dgm:t>
        <a:bodyPr/>
        <a:lstStyle/>
        <a:p>
          <a:endParaRPr lang="ru-RU"/>
        </a:p>
      </dgm:t>
    </dgm:pt>
    <dgm:pt modelId="{7B88410D-5244-470E-B3A5-9A7BA0608808}" type="pres">
      <dgm:prSet presAssocID="{8B00D3FB-BC6C-44F0-AB4D-AFEFC4AC90E7}" presName="space" presStyleCnt="0"/>
      <dgm:spPr/>
      <dgm:t>
        <a:bodyPr/>
        <a:lstStyle/>
        <a:p>
          <a:endParaRPr lang="ru-RU"/>
        </a:p>
      </dgm:t>
    </dgm:pt>
    <dgm:pt modelId="{EDA204A1-50F2-4155-8B7B-8A8877E4E343}" type="pres">
      <dgm:prSet presAssocID="{8B00D3FB-BC6C-44F0-AB4D-AFEFC4AC90E7}" presName="rect1" presStyleLbl="alignAcc1" presStyleIdx="0" presStyleCnt="2" custScaleX="114595" custLinFactNeighborX="-5063" custLinFactNeighborY="-849"/>
      <dgm:spPr/>
      <dgm:t>
        <a:bodyPr/>
        <a:lstStyle/>
        <a:p>
          <a:endParaRPr lang="ru-RU"/>
        </a:p>
      </dgm:t>
    </dgm:pt>
    <dgm:pt modelId="{50258142-93D0-4707-85F0-A84C7008FBA2}" type="pres">
      <dgm:prSet presAssocID="{A3E18CF4-8F28-4969-B006-B0A543E72C01}" presName="vertSpace2" presStyleLbl="node1" presStyleIdx="0" presStyleCnt="2"/>
      <dgm:spPr/>
      <dgm:t>
        <a:bodyPr/>
        <a:lstStyle/>
        <a:p>
          <a:endParaRPr lang="ru-RU"/>
        </a:p>
      </dgm:t>
    </dgm:pt>
    <dgm:pt modelId="{5BBA3230-B4D0-46DB-BC8D-6AA24CB7A0E9}" type="pres">
      <dgm:prSet presAssocID="{A3E18CF4-8F28-4969-B006-B0A543E72C01}" presName="circle2" presStyleLbl="node1" presStyleIdx="1" presStyleCnt="2" custScaleX="176980" custScaleY="118646" custLinFactNeighborX="-3758" custLinFactNeighborY="2255"/>
      <dgm:spPr/>
      <dgm:t>
        <a:bodyPr/>
        <a:lstStyle/>
        <a:p>
          <a:endParaRPr lang="ru-RU"/>
        </a:p>
      </dgm:t>
    </dgm:pt>
    <dgm:pt modelId="{70CCD93F-2FA1-4E50-B5DD-7A9C22413F34}" type="pres">
      <dgm:prSet presAssocID="{A3E18CF4-8F28-4969-B006-B0A543E72C01}" presName="rect2" presStyleLbl="alignAcc1" presStyleIdx="1" presStyleCnt="2" custScaleX="114099" custScaleY="135314" custLinFactNeighborX="-4978" custLinFactNeighborY="4878"/>
      <dgm:spPr/>
      <dgm:t>
        <a:bodyPr/>
        <a:lstStyle/>
        <a:p>
          <a:endParaRPr lang="ru-RU"/>
        </a:p>
      </dgm:t>
    </dgm:pt>
    <dgm:pt modelId="{CB127F2F-00EC-4F4E-ABE8-CA2D508ECFAE}" type="pres">
      <dgm:prSet presAssocID="{8B00D3FB-BC6C-44F0-AB4D-AFEFC4AC90E7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6259F-0368-4157-B513-4907D274E827}" type="pres">
      <dgm:prSet presAssocID="{8B00D3FB-BC6C-44F0-AB4D-AFEFC4AC90E7}" presName="rect1ChTx" presStyleLbl="alignAcc1" presStyleIdx="1" presStyleCnt="2" custScaleX="108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6AB18-CE0C-4EF5-981A-D8F37F51671B}" type="pres">
      <dgm:prSet presAssocID="{A3E18CF4-8F28-4969-B006-B0A543E72C01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47DE3-D5A0-44A7-B1C5-7281A240B896}" type="pres">
      <dgm:prSet presAssocID="{A3E18CF4-8F28-4969-B006-B0A543E72C01}" presName="rect2ChTx" presStyleLbl="alignAcc1" presStyleIdx="1" presStyleCnt="2" custScaleX="114089" custScaleY="100000" custLinFactNeighborX="1707" custLinFactNeighborY="-4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1D3302-56F7-4098-BB0B-6B60E15D79F6}" srcId="{D31F5CA8-548E-41E5-9C05-EC6D58507B46}" destId="{8B00D3FB-BC6C-44F0-AB4D-AFEFC4AC90E7}" srcOrd="0" destOrd="0" parTransId="{76AE483D-F11E-4F07-A016-D8FB5CA7462F}" sibTransId="{4F3FFA16-0208-42C7-AD91-763F3D44E024}"/>
    <dgm:cxn modelId="{B5AE0D32-2DD9-45C7-B5CD-EC8CAA82FB74}" srcId="{A3E18CF4-8F28-4969-B006-B0A543E72C01}" destId="{47CD3216-4A06-4DB6-98DA-6487353551BE}" srcOrd="0" destOrd="0" parTransId="{015D6CDB-752F-4A5B-91FA-E00F03EBCFF4}" sibTransId="{795D9132-1BBE-4A09-B84A-41E6BCA9B272}"/>
    <dgm:cxn modelId="{1EFE2A5A-ABAA-43DB-B70B-37C24EFE2D87}" srcId="{D31F5CA8-548E-41E5-9C05-EC6D58507B46}" destId="{A3E18CF4-8F28-4969-B006-B0A543E72C01}" srcOrd="1" destOrd="0" parTransId="{D8EC38F2-8FAD-4118-BE53-DD3837F03C2D}" sibTransId="{18298C64-B034-4B36-B16B-1DED5B35C6C6}"/>
    <dgm:cxn modelId="{0080925B-B240-4E15-9816-5DA64BF941F8}" type="presOf" srcId="{8964B1CB-FBC0-4575-8A8F-296D213AD460}" destId="{C3947DE3-D5A0-44A7-B1C5-7281A240B896}" srcOrd="0" destOrd="3" presId="urn:microsoft.com/office/officeart/2005/8/layout/target3"/>
    <dgm:cxn modelId="{A252090A-D1A0-416D-854F-994F70377FA8}" type="presOf" srcId="{8B00D3FB-BC6C-44F0-AB4D-AFEFC4AC90E7}" destId="{CB127F2F-00EC-4F4E-ABE8-CA2D508ECFAE}" srcOrd="1" destOrd="0" presId="urn:microsoft.com/office/officeart/2005/8/layout/target3"/>
    <dgm:cxn modelId="{610F00AA-444D-45C1-A5EA-A9CBAA9636A3}" srcId="{A3E18CF4-8F28-4969-B006-B0A543E72C01}" destId="{DF35FE42-CF8D-404F-B48D-1B6E955897CC}" srcOrd="1" destOrd="0" parTransId="{F08F955A-266F-4115-98D9-03A35B5595B6}" sibTransId="{C8C357E5-2B40-42FA-A0C5-E23BE4B184B3}"/>
    <dgm:cxn modelId="{4FC6FF13-F1BD-4DA4-8424-9250F9EE9ED3}" type="presOf" srcId="{93CFDA60-8491-4577-9C01-60CC8B02EEA5}" destId="{69F6259F-0368-4157-B513-4907D274E827}" srcOrd="0" destOrd="2" presId="urn:microsoft.com/office/officeart/2005/8/layout/target3"/>
    <dgm:cxn modelId="{1906DD74-13B4-461F-87C5-5763D32A5119}" type="presOf" srcId="{DF35FE42-CF8D-404F-B48D-1B6E955897CC}" destId="{C3947DE3-D5A0-44A7-B1C5-7281A240B896}" srcOrd="0" destOrd="1" presId="urn:microsoft.com/office/officeart/2005/8/layout/target3"/>
    <dgm:cxn modelId="{9F9DD811-CADD-4360-A523-CCB49DB40A83}" srcId="{A3E18CF4-8F28-4969-B006-B0A543E72C01}" destId="{CAB3479F-B09E-4DDC-AB43-A31CF1D511B8}" srcOrd="2" destOrd="0" parTransId="{3C96170F-8A9E-456B-AB7F-8E8676C290C1}" sibTransId="{124D78D6-1C2A-466A-AD30-CC434D3D83F7}"/>
    <dgm:cxn modelId="{37B182E3-DEC3-4251-A80F-2AB106342361}" type="presOf" srcId="{5161CF89-3ADF-42EF-B5E5-594D88F4AEB9}" destId="{69F6259F-0368-4157-B513-4907D274E827}" srcOrd="0" destOrd="0" presId="urn:microsoft.com/office/officeart/2005/8/layout/target3"/>
    <dgm:cxn modelId="{06E7A726-4B98-4EC3-B05A-92BE7E812A41}" srcId="{8B00D3FB-BC6C-44F0-AB4D-AFEFC4AC90E7}" destId="{93CFDA60-8491-4577-9C01-60CC8B02EEA5}" srcOrd="2" destOrd="0" parTransId="{AD934555-1901-4ABF-ACD3-496EC8149636}" sibTransId="{5C47B5B8-9EC5-499E-A21E-8965E5367700}"/>
    <dgm:cxn modelId="{98AB8C11-FDFD-4763-AC2A-9F9806231A55}" type="presOf" srcId="{47CD3216-4A06-4DB6-98DA-6487353551BE}" destId="{C3947DE3-D5A0-44A7-B1C5-7281A240B896}" srcOrd="0" destOrd="0" presId="urn:microsoft.com/office/officeart/2005/8/layout/target3"/>
    <dgm:cxn modelId="{2EEAEA39-1EEB-428C-8901-066D89F0E449}" type="presOf" srcId="{BE90AD60-FC78-442F-942E-B7193BEEF567}" destId="{69F6259F-0368-4157-B513-4907D274E827}" srcOrd="0" destOrd="1" presId="urn:microsoft.com/office/officeart/2005/8/layout/target3"/>
    <dgm:cxn modelId="{4220B2B6-CEB5-45F9-AF7E-CDF50928F00B}" type="presOf" srcId="{A3E18CF4-8F28-4969-B006-B0A543E72C01}" destId="{3D16AB18-CE0C-4EF5-981A-D8F37F51671B}" srcOrd="1" destOrd="0" presId="urn:microsoft.com/office/officeart/2005/8/layout/target3"/>
    <dgm:cxn modelId="{2CE7061C-AC7D-45E5-8E44-A2EFF5F744B1}" srcId="{8B00D3FB-BC6C-44F0-AB4D-AFEFC4AC90E7}" destId="{BE90AD60-FC78-442F-942E-B7193BEEF567}" srcOrd="1" destOrd="0" parTransId="{145BB81E-3D7B-4CD3-810B-77BDEB91081E}" sibTransId="{FB0C2DA0-0767-4458-AE79-8FA6A2BA759E}"/>
    <dgm:cxn modelId="{8A8C04EF-6477-4CDD-8E80-A3DCBD31C5F2}" srcId="{8B00D3FB-BC6C-44F0-AB4D-AFEFC4AC90E7}" destId="{5161CF89-3ADF-42EF-B5E5-594D88F4AEB9}" srcOrd="0" destOrd="0" parTransId="{3EAA6C34-00C5-4DCD-ADE9-9B97EDE080E9}" sibTransId="{C60032E9-452F-4440-904E-34E10A945147}"/>
    <dgm:cxn modelId="{967CBF30-68A0-422B-9B8D-333D4B37A98C}" type="presOf" srcId="{CAB3479F-B09E-4DDC-AB43-A31CF1D511B8}" destId="{C3947DE3-D5A0-44A7-B1C5-7281A240B896}" srcOrd="0" destOrd="2" presId="urn:microsoft.com/office/officeart/2005/8/layout/target3"/>
    <dgm:cxn modelId="{A33463D6-F927-4340-90D2-B6EBB9451C5A}" type="presOf" srcId="{A3E18CF4-8F28-4969-B006-B0A543E72C01}" destId="{70CCD93F-2FA1-4E50-B5DD-7A9C22413F34}" srcOrd="0" destOrd="0" presId="urn:microsoft.com/office/officeart/2005/8/layout/target3"/>
    <dgm:cxn modelId="{50A2149C-24FE-4BB5-9D6C-01531CAA38D8}" type="presOf" srcId="{8B00D3FB-BC6C-44F0-AB4D-AFEFC4AC90E7}" destId="{EDA204A1-50F2-4155-8B7B-8A8877E4E343}" srcOrd="0" destOrd="0" presId="urn:microsoft.com/office/officeart/2005/8/layout/target3"/>
    <dgm:cxn modelId="{9BE892D5-8366-4C1B-BAFA-3B7C3EC9CCD3}" srcId="{A3E18CF4-8F28-4969-B006-B0A543E72C01}" destId="{8964B1CB-FBC0-4575-8A8F-296D213AD460}" srcOrd="3" destOrd="0" parTransId="{062942D2-D690-4745-B0A7-D67EBF7A019B}" sibTransId="{37C6EB3E-D790-4B0A-9A57-725883ABB411}"/>
    <dgm:cxn modelId="{E2CB1860-9AC6-46CF-9D94-F1CF212434BE}" type="presOf" srcId="{D31F5CA8-548E-41E5-9C05-EC6D58507B46}" destId="{635E6BCB-0AB1-423F-9DEB-832FBA6807B4}" srcOrd="0" destOrd="0" presId="urn:microsoft.com/office/officeart/2005/8/layout/target3"/>
    <dgm:cxn modelId="{20C2B723-B1EA-42E1-A455-C5BBF7592B5C}" type="presParOf" srcId="{635E6BCB-0AB1-423F-9DEB-832FBA6807B4}" destId="{F978631A-E9EB-4E10-9947-A9061951E57C}" srcOrd="0" destOrd="0" presId="urn:microsoft.com/office/officeart/2005/8/layout/target3"/>
    <dgm:cxn modelId="{3E3DE48A-1B26-466A-9DC0-57CD7EFF71E5}" type="presParOf" srcId="{635E6BCB-0AB1-423F-9DEB-832FBA6807B4}" destId="{7B88410D-5244-470E-B3A5-9A7BA0608808}" srcOrd="1" destOrd="0" presId="urn:microsoft.com/office/officeart/2005/8/layout/target3"/>
    <dgm:cxn modelId="{BB4A31E2-2566-4530-B97A-E225F1D26AA5}" type="presParOf" srcId="{635E6BCB-0AB1-423F-9DEB-832FBA6807B4}" destId="{EDA204A1-50F2-4155-8B7B-8A8877E4E343}" srcOrd="2" destOrd="0" presId="urn:microsoft.com/office/officeart/2005/8/layout/target3"/>
    <dgm:cxn modelId="{8D5840BB-9BE6-4EFF-B1A2-1C1A8E735B98}" type="presParOf" srcId="{635E6BCB-0AB1-423F-9DEB-832FBA6807B4}" destId="{50258142-93D0-4707-85F0-A84C7008FBA2}" srcOrd="3" destOrd="0" presId="urn:microsoft.com/office/officeart/2005/8/layout/target3"/>
    <dgm:cxn modelId="{968F80D7-C55F-440B-8B38-8ED99E6C7EB3}" type="presParOf" srcId="{635E6BCB-0AB1-423F-9DEB-832FBA6807B4}" destId="{5BBA3230-B4D0-46DB-BC8D-6AA24CB7A0E9}" srcOrd="4" destOrd="0" presId="urn:microsoft.com/office/officeart/2005/8/layout/target3"/>
    <dgm:cxn modelId="{DCEC3C5E-E687-481E-9560-727491976A62}" type="presParOf" srcId="{635E6BCB-0AB1-423F-9DEB-832FBA6807B4}" destId="{70CCD93F-2FA1-4E50-B5DD-7A9C22413F34}" srcOrd="5" destOrd="0" presId="urn:microsoft.com/office/officeart/2005/8/layout/target3"/>
    <dgm:cxn modelId="{D2972314-B5F6-4E8F-BCF0-4267F6BD5163}" type="presParOf" srcId="{635E6BCB-0AB1-423F-9DEB-832FBA6807B4}" destId="{CB127F2F-00EC-4F4E-ABE8-CA2D508ECFAE}" srcOrd="6" destOrd="0" presId="urn:microsoft.com/office/officeart/2005/8/layout/target3"/>
    <dgm:cxn modelId="{7F043CC4-E50D-4CDF-836D-755B1ECFFCCE}" type="presParOf" srcId="{635E6BCB-0AB1-423F-9DEB-832FBA6807B4}" destId="{69F6259F-0368-4157-B513-4907D274E827}" srcOrd="7" destOrd="0" presId="urn:microsoft.com/office/officeart/2005/8/layout/target3"/>
    <dgm:cxn modelId="{26D93FD0-2489-4E2C-8695-B9A7D78F76EB}" type="presParOf" srcId="{635E6BCB-0AB1-423F-9DEB-832FBA6807B4}" destId="{3D16AB18-CE0C-4EF5-981A-D8F37F51671B}" srcOrd="8" destOrd="0" presId="urn:microsoft.com/office/officeart/2005/8/layout/target3"/>
    <dgm:cxn modelId="{9B8304D5-98BD-4F26-BC29-F5EF2ED97D8F}" type="presParOf" srcId="{635E6BCB-0AB1-423F-9DEB-832FBA6807B4}" destId="{C3947DE3-D5A0-44A7-B1C5-7281A240B896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1F5CA8-548E-41E5-9C05-EC6D58507B46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00D3FB-BC6C-44F0-AB4D-AFEFC4AC90E7}">
      <dgm:prSet phldrT="[Текст]" custT="1"/>
      <dgm:spPr/>
      <dgm:t>
        <a:bodyPr/>
        <a:lstStyle/>
        <a:p>
          <a:endParaRPr lang="en-US" sz="2000" b="1" dirty="0" smtClean="0"/>
        </a:p>
        <a:p>
          <a:r>
            <a:rPr lang="ru-RU" sz="2000" b="1" dirty="0" smtClean="0"/>
            <a:t>Острый </a:t>
          </a:r>
          <a:r>
            <a:rPr lang="ru-RU" sz="2000" b="1" dirty="0" err="1" smtClean="0"/>
            <a:t>тубулоинтерстициальный</a:t>
          </a:r>
          <a:r>
            <a:rPr lang="ru-RU" sz="2000" b="1" dirty="0" smtClean="0"/>
            <a:t> нефрит</a:t>
          </a:r>
        </a:p>
        <a:p>
          <a:r>
            <a:rPr lang="en-US" sz="1100" dirty="0" smtClean="0"/>
            <a:t>C. Dossier</a:t>
          </a:r>
          <a:r>
            <a:rPr lang="ru-RU" sz="1100" i="1" dirty="0" smtClean="0"/>
            <a:t>, 20</a:t>
          </a:r>
          <a:r>
            <a:rPr lang="en-US" sz="1100" i="1" dirty="0" smtClean="0"/>
            <a:t>17</a:t>
          </a:r>
          <a:r>
            <a:rPr lang="ru-RU" sz="1100" i="1" dirty="0" smtClean="0"/>
            <a:t> г </a:t>
          </a:r>
          <a:endParaRPr lang="en-US" sz="1100" i="1" dirty="0" smtClean="0"/>
        </a:p>
        <a:p>
          <a:r>
            <a:rPr lang="en-AU" sz="1100" i="1" dirty="0" smtClean="0"/>
            <a:t>«NEPHROVIR» </a:t>
          </a:r>
          <a:endParaRPr lang="ru-RU" sz="1100" i="1" dirty="0" smtClean="0"/>
        </a:p>
        <a:p>
          <a:endParaRPr lang="en-US" sz="1100" i="1" dirty="0" smtClean="0"/>
        </a:p>
        <a:p>
          <a:endParaRPr lang="ru-RU" sz="2000" b="1" dirty="0"/>
        </a:p>
      </dgm:t>
    </dgm:pt>
    <dgm:pt modelId="{76AE483D-F11E-4F07-A016-D8FB5CA7462F}" type="parTrans" cxnId="{931D3302-56F7-4098-BB0B-6B60E15D79F6}">
      <dgm:prSet/>
      <dgm:spPr/>
      <dgm:t>
        <a:bodyPr/>
        <a:lstStyle/>
        <a:p>
          <a:endParaRPr lang="ru-RU"/>
        </a:p>
      </dgm:t>
    </dgm:pt>
    <dgm:pt modelId="{4F3FFA16-0208-42C7-AD91-763F3D44E024}" type="sibTrans" cxnId="{931D3302-56F7-4098-BB0B-6B60E15D79F6}">
      <dgm:prSet/>
      <dgm:spPr/>
      <dgm:t>
        <a:bodyPr/>
        <a:lstStyle/>
        <a:p>
          <a:endParaRPr lang="ru-RU"/>
        </a:p>
      </dgm:t>
    </dgm:pt>
    <dgm:pt modelId="{5161CF89-3ADF-42EF-B5E5-594D88F4AEB9}">
      <dgm:prSet phldrT="[Текст]" custT="1"/>
      <dgm:spPr/>
      <dgm:t>
        <a:bodyPr/>
        <a:lstStyle/>
        <a:p>
          <a:r>
            <a:rPr lang="ru-RU" sz="1800" b="1" baseline="0" dirty="0" smtClean="0"/>
            <a:t>ЭБВ ‒ 50,8 %</a:t>
          </a:r>
          <a:endParaRPr lang="ru-RU" sz="1800" b="1" baseline="0" dirty="0"/>
        </a:p>
      </dgm:t>
    </dgm:pt>
    <dgm:pt modelId="{3EAA6C34-00C5-4DCD-ADE9-9B97EDE080E9}" type="parTrans" cxnId="{8A8C04EF-6477-4CDD-8E80-A3DCBD31C5F2}">
      <dgm:prSet/>
      <dgm:spPr/>
      <dgm:t>
        <a:bodyPr/>
        <a:lstStyle/>
        <a:p>
          <a:endParaRPr lang="ru-RU"/>
        </a:p>
      </dgm:t>
    </dgm:pt>
    <dgm:pt modelId="{C60032E9-452F-4440-904E-34E10A945147}" type="sibTrans" cxnId="{8A8C04EF-6477-4CDD-8E80-A3DCBD31C5F2}">
      <dgm:prSet/>
      <dgm:spPr/>
      <dgm:t>
        <a:bodyPr/>
        <a:lstStyle/>
        <a:p>
          <a:endParaRPr lang="ru-RU"/>
        </a:p>
      </dgm:t>
    </dgm:pt>
    <dgm:pt modelId="{A3E18CF4-8F28-4969-B006-B0A543E72C01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/>
            <a:t>Острый интерстициальный нефрит</a:t>
          </a:r>
        </a:p>
        <a:p>
          <a:r>
            <a:rPr lang="en-US" sz="1100" dirty="0" err="1" smtClean="0"/>
            <a:t>A.Mansur</a:t>
          </a:r>
          <a:r>
            <a:rPr lang="ru-RU" sz="1100" i="1" dirty="0" smtClean="0"/>
            <a:t>, </a:t>
          </a:r>
          <a:r>
            <a:rPr lang="en-US" sz="1100" i="1" dirty="0" smtClean="0"/>
            <a:t>2011</a:t>
          </a:r>
          <a:r>
            <a:rPr lang="ru-RU" sz="1100" i="1" dirty="0" smtClean="0"/>
            <a:t> г  </a:t>
          </a:r>
          <a:r>
            <a:rPr lang="en-US" sz="1100" i="1" dirty="0" err="1" smtClean="0"/>
            <a:t>K.Joh</a:t>
          </a:r>
          <a:r>
            <a:rPr lang="en-US" sz="1100" i="1" dirty="0" smtClean="0"/>
            <a:t>, 1998, L.Karamadoukis,2008</a:t>
          </a:r>
          <a:endParaRPr lang="ru-RU" sz="1100" b="1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dirty="0" smtClean="0"/>
        </a:p>
      </dgm:t>
    </dgm:pt>
    <dgm:pt modelId="{D8EC38F2-8FAD-4118-BE53-DD3837F03C2D}" type="parTrans" cxnId="{1EFE2A5A-ABAA-43DB-B70B-37C24EFE2D87}">
      <dgm:prSet/>
      <dgm:spPr/>
      <dgm:t>
        <a:bodyPr/>
        <a:lstStyle/>
        <a:p>
          <a:endParaRPr lang="ru-RU"/>
        </a:p>
      </dgm:t>
    </dgm:pt>
    <dgm:pt modelId="{18298C64-B034-4B36-B16B-1DED5B35C6C6}" type="sibTrans" cxnId="{1EFE2A5A-ABAA-43DB-B70B-37C24EFE2D87}">
      <dgm:prSet/>
      <dgm:spPr/>
      <dgm:t>
        <a:bodyPr/>
        <a:lstStyle/>
        <a:p>
          <a:endParaRPr lang="ru-RU"/>
        </a:p>
      </dgm:t>
    </dgm:pt>
    <dgm:pt modelId="{47CD3216-4A06-4DB6-98DA-6487353551BE}">
      <dgm:prSet phldrT="[Текст]" custT="1"/>
      <dgm:spPr/>
      <dgm:t>
        <a:bodyPr/>
        <a:lstStyle/>
        <a:p>
          <a:pPr algn="ctr"/>
          <a:r>
            <a:rPr lang="ru-RU" sz="1800" b="1" dirty="0" smtClean="0"/>
            <a:t>ЭБВ-78 %</a:t>
          </a:r>
          <a:r>
            <a:rPr lang="ru-RU" sz="1800" dirty="0" smtClean="0"/>
            <a:t> </a:t>
          </a:r>
          <a:endParaRPr lang="ru-RU" sz="1800" b="1" dirty="0"/>
        </a:p>
      </dgm:t>
    </dgm:pt>
    <dgm:pt modelId="{015D6CDB-752F-4A5B-91FA-E00F03EBCFF4}" type="parTrans" cxnId="{B5AE0D32-2DD9-45C7-B5CD-EC8CAA82FB74}">
      <dgm:prSet/>
      <dgm:spPr/>
      <dgm:t>
        <a:bodyPr/>
        <a:lstStyle/>
        <a:p>
          <a:endParaRPr lang="ru-RU"/>
        </a:p>
      </dgm:t>
    </dgm:pt>
    <dgm:pt modelId="{795D9132-1BBE-4A09-B84A-41E6BCA9B272}" type="sibTrans" cxnId="{B5AE0D32-2DD9-45C7-B5CD-EC8CAA82FB74}">
      <dgm:prSet/>
      <dgm:spPr/>
      <dgm:t>
        <a:bodyPr/>
        <a:lstStyle/>
        <a:p>
          <a:endParaRPr lang="ru-RU"/>
        </a:p>
      </dgm:t>
    </dgm:pt>
    <dgm:pt modelId="{8964B1CB-FBC0-4575-8A8F-296D213AD460}">
      <dgm:prSet phldrT="[Текст]" custT="1"/>
      <dgm:spPr/>
      <dgm:t>
        <a:bodyPr/>
        <a:lstStyle/>
        <a:p>
          <a:pPr algn="l"/>
          <a:endParaRPr lang="ru-RU" sz="1800" b="1" dirty="0"/>
        </a:p>
      </dgm:t>
    </dgm:pt>
    <dgm:pt modelId="{062942D2-D690-4745-B0A7-D67EBF7A019B}" type="parTrans" cxnId="{9BE892D5-8366-4C1B-BAFA-3B7C3EC9CCD3}">
      <dgm:prSet/>
      <dgm:spPr/>
      <dgm:t>
        <a:bodyPr/>
        <a:lstStyle/>
        <a:p>
          <a:endParaRPr lang="ru-RU"/>
        </a:p>
      </dgm:t>
    </dgm:pt>
    <dgm:pt modelId="{37C6EB3E-D790-4B0A-9A57-725883ABB411}" type="sibTrans" cxnId="{9BE892D5-8366-4C1B-BAFA-3B7C3EC9CCD3}">
      <dgm:prSet/>
      <dgm:spPr/>
      <dgm:t>
        <a:bodyPr/>
        <a:lstStyle/>
        <a:p>
          <a:endParaRPr lang="ru-RU"/>
        </a:p>
      </dgm:t>
    </dgm:pt>
    <dgm:pt modelId="{BE90AD60-FC78-442F-942E-B7193BEEF567}">
      <dgm:prSet phldrT="[Текст]" custT="1"/>
      <dgm:spPr/>
      <dgm:t>
        <a:bodyPr/>
        <a:lstStyle/>
        <a:p>
          <a:r>
            <a:rPr lang="ru-RU" sz="1800" b="1" baseline="0" dirty="0" smtClean="0"/>
            <a:t>ЦМВ ‒ </a:t>
          </a:r>
          <a:r>
            <a:rPr lang="ru-RU" sz="1800" b="1" baseline="0" dirty="0" smtClean="0">
              <a:sym typeface="Symbol"/>
            </a:rPr>
            <a:t>11,3 %</a:t>
          </a:r>
          <a:endParaRPr lang="ru-RU" sz="1800" b="1" baseline="0" dirty="0"/>
        </a:p>
      </dgm:t>
    </dgm:pt>
    <dgm:pt modelId="{145BB81E-3D7B-4CD3-810B-77BDEB91081E}" type="parTrans" cxnId="{2CE7061C-AC7D-45E5-8E44-A2EFF5F744B1}">
      <dgm:prSet/>
      <dgm:spPr/>
      <dgm:t>
        <a:bodyPr/>
        <a:lstStyle/>
        <a:p>
          <a:endParaRPr lang="ru-RU"/>
        </a:p>
      </dgm:t>
    </dgm:pt>
    <dgm:pt modelId="{FB0C2DA0-0767-4458-AE79-8FA6A2BA759E}" type="sibTrans" cxnId="{2CE7061C-AC7D-45E5-8E44-A2EFF5F744B1}">
      <dgm:prSet/>
      <dgm:spPr/>
      <dgm:t>
        <a:bodyPr/>
        <a:lstStyle/>
        <a:p>
          <a:endParaRPr lang="ru-RU"/>
        </a:p>
      </dgm:t>
    </dgm:pt>
    <dgm:pt modelId="{93CFDA60-8491-4577-9C01-60CC8B02EEA5}">
      <dgm:prSet phldrT="[Текст]" custT="1"/>
      <dgm:spPr/>
      <dgm:t>
        <a:bodyPr/>
        <a:lstStyle/>
        <a:p>
          <a:r>
            <a:rPr lang="ru-RU" sz="1800" b="1" baseline="0" dirty="0" smtClean="0"/>
            <a:t>ВПГ 6 тип </a:t>
          </a:r>
          <a:r>
            <a:rPr lang="ru-RU" sz="1800" b="1" baseline="0" dirty="0" smtClean="0">
              <a:sym typeface="Symbol"/>
            </a:rPr>
            <a:t> 22 %</a:t>
          </a:r>
          <a:endParaRPr lang="ru-RU" sz="1800" b="1" baseline="0" dirty="0"/>
        </a:p>
      </dgm:t>
    </dgm:pt>
    <dgm:pt modelId="{AD934555-1901-4ABF-ACD3-496EC8149636}" type="parTrans" cxnId="{06E7A726-4B98-4EC3-B05A-92BE7E812A41}">
      <dgm:prSet/>
      <dgm:spPr/>
      <dgm:t>
        <a:bodyPr/>
        <a:lstStyle/>
        <a:p>
          <a:endParaRPr lang="ru-RU"/>
        </a:p>
      </dgm:t>
    </dgm:pt>
    <dgm:pt modelId="{5C47B5B8-9EC5-499E-A21E-8965E5367700}" type="sibTrans" cxnId="{06E7A726-4B98-4EC3-B05A-92BE7E812A41}">
      <dgm:prSet/>
      <dgm:spPr/>
      <dgm:t>
        <a:bodyPr/>
        <a:lstStyle/>
        <a:p>
          <a:endParaRPr lang="ru-RU"/>
        </a:p>
      </dgm:t>
    </dgm:pt>
    <dgm:pt modelId="{CAB3479F-B09E-4DDC-AB43-A31CF1D511B8}">
      <dgm:prSet phldrT="[Текст]" custT="1"/>
      <dgm:spPr/>
      <dgm:t>
        <a:bodyPr/>
        <a:lstStyle/>
        <a:p>
          <a:pPr algn="l"/>
          <a:endParaRPr lang="ru-RU" sz="1800" b="1" dirty="0"/>
        </a:p>
      </dgm:t>
    </dgm:pt>
    <dgm:pt modelId="{3C96170F-8A9E-456B-AB7F-8E8676C290C1}" type="parTrans" cxnId="{9F9DD811-CADD-4360-A523-CCB49DB40A83}">
      <dgm:prSet/>
      <dgm:spPr/>
      <dgm:t>
        <a:bodyPr/>
        <a:lstStyle/>
        <a:p>
          <a:endParaRPr lang="ru-RU"/>
        </a:p>
      </dgm:t>
    </dgm:pt>
    <dgm:pt modelId="{124D78D6-1C2A-466A-AD30-CC434D3D83F7}" type="sibTrans" cxnId="{9F9DD811-CADD-4360-A523-CCB49DB40A83}">
      <dgm:prSet/>
      <dgm:spPr/>
      <dgm:t>
        <a:bodyPr/>
        <a:lstStyle/>
        <a:p>
          <a:endParaRPr lang="ru-RU"/>
        </a:p>
      </dgm:t>
    </dgm:pt>
    <dgm:pt modelId="{DF35FE42-CF8D-404F-B48D-1B6E955897CC}">
      <dgm:prSet phldrT="[Текст]" custT="1"/>
      <dgm:spPr/>
      <dgm:t>
        <a:bodyPr/>
        <a:lstStyle/>
        <a:p>
          <a:pPr algn="l"/>
          <a:endParaRPr lang="ru-RU" sz="1800" b="1" dirty="0"/>
        </a:p>
      </dgm:t>
    </dgm:pt>
    <dgm:pt modelId="{F08F955A-266F-4115-98D9-03A35B5595B6}" type="parTrans" cxnId="{610F00AA-444D-45C1-A5EA-A9CBAA9636A3}">
      <dgm:prSet/>
      <dgm:spPr/>
      <dgm:t>
        <a:bodyPr/>
        <a:lstStyle/>
        <a:p>
          <a:endParaRPr lang="ru-RU"/>
        </a:p>
      </dgm:t>
    </dgm:pt>
    <dgm:pt modelId="{C8C357E5-2B40-42FA-A0C5-E23BE4B184B3}" type="sibTrans" cxnId="{610F00AA-444D-45C1-A5EA-A9CBAA9636A3}">
      <dgm:prSet/>
      <dgm:spPr/>
      <dgm:t>
        <a:bodyPr/>
        <a:lstStyle/>
        <a:p>
          <a:endParaRPr lang="ru-RU"/>
        </a:p>
      </dgm:t>
    </dgm:pt>
    <dgm:pt modelId="{89C20F53-77C5-41CF-B978-2DA68A2C0C8E}">
      <dgm:prSet phldrT="[Текст]" custT="1"/>
      <dgm:spPr/>
      <dgm:t>
        <a:bodyPr/>
        <a:lstStyle/>
        <a:p>
          <a:pPr algn="l"/>
          <a:endParaRPr lang="ru-RU" sz="1800" b="1" dirty="0"/>
        </a:p>
      </dgm:t>
    </dgm:pt>
    <dgm:pt modelId="{401A16AE-D987-4F4D-8771-EFC6470BF901}" type="parTrans" cxnId="{9B85654C-CA7F-4D9B-B783-EF944B6D3937}">
      <dgm:prSet/>
      <dgm:spPr/>
      <dgm:t>
        <a:bodyPr/>
        <a:lstStyle/>
        <a:p>
          <a:endParaRPr lang="ru-RU"/>
        </a:p>
      </dgm:t>
    </dgm:pt>
    <dgm:pt modelId="{CAB36FF6-DD63-4CE7-997F-445D150C6458}" type="sibTrans" cxnId="{9B85654C-CA7F-4D9B-B783-EF944B6D3937}">
      <dgm:prSet/>
      <dgm:spPr/>
      <dgm:t>
        <a:bodyPr/>
        <a:lstStyle/>
        <a:p>
          <a:endParaRPr lang="ru-RU"/>
        </a:p>
      </dgm:t>
    </dgm:pt>
    <dgm:pt modelId="{064E7A72-1EAB-477C-8359-DC5F3542C245}">
      <dgm:prSet phldrT="[Текст]" custT="1"/>
      <dgm:spPr/>
      <dgm:t>
        <a:bodyPr/>
        <a:lstStyle/>
        <a:p>
          <a:pPr algn="l"/>
          <a:endParaRPr lang="ru-RU" sz="1800" b="1" dirty="0"/>
        </a:p>
      </dgm:t>
    </dgm:pt>
    <dgm:pt modelId="{C4BA8C65-BE4C-4067-A7FC-6BA435B58B4F}" type="parTrans" cxnId="{2EA03BE4-F6A5-4E37-B404-002CFCE18049}">
      <dgm:prSet/>
      <dgm:spPr/>
      <dgm:t>
        <a:bodyPr/>
        <a:lstStyle/>
        <a:p>
          <a:endParaRPr lang="ru-RU"/>
        </a:p>
      </dgm:t>
    </dgm:pt>
    <dgm:pt modelId="{4B782FEB-3FF9-43FE-B818-DB49D027450B}" type="sibTrans" cxnId="{2EA03BE4-F6A5-4E37-B404-002CFCE18049}">
      <dgm:prSet/>
      <dgm:spPr/>
      <dgm:t>
        <a:bodyPr/>
        <a:lstStyle/>
        <a:p>
          <a:endParaRPr lang="ru-RU"/>
        </a:p>
      </dgm:t>
    </dgm:pt>
    <dgm:pt modelId="{635E6BCB-0AB1-423F-9DEB-832FBA6807B4}" type="pres">
      <dgm:prSet presAssocID="{D31F5CA8-548E-41E5-9C05-EC6D58507B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8631A-E9EB-4E10-9947-A9061951E57C}" type="pres">
      <dgm:prSet presAssocID="{8B00D3FB-BC6C-44F0-AB4D-AFEFC4AC90E7}" presName="circle1" presStyleLbl="node1" presStyleIdx="0" presStyleCnt="2"/>
      <dgm:spPr/>
      <dgm:t>
        <a:bodyPr/>
        <a:lstStyle/>
        <a:p>
          <a:endParaRPr lang="ru-RU"/>
        </a:p>
      </dgm:t>
    </dgm:pt>
    <dgm:pt modelId="{7B88410D-5244-470E-B3A5-9A7BA0608808}" type="pres">
      <dgm:prSet presAssocID="{8B00D3FB-BC6C-44F0-AB4D-AFEFC4AC90E7}" presName="space" presStyleCnt="0"/>
      <dgm:spPr/>
      <dgm:t>
        <a:bodyPr/>
        <a:lstStyle/>
        <a:p>
          <a:endParaRPr lang="ru-RU"/>
        </a:p>
      </dgm:t>
    </dgm:pt>
    <dgm:pt modelId="{EDA204A1-50F2-4155-8B7B-8A8877E4E343}" type="pres">
      <dgm:prSet presAssocID="{8B00D3FB-BC6C-44F0-AB4D-AFEFC4AC90E7}" presName="rect1" presStyleLbl="alignAcc1" presStyleIdx="0" presStyleCnt="2" custScaleX="119258" custScaleY="112543" custLinFactNeighborX="-5384" custLinFactNeighborY="-849"/>
      <dgm:spPr/>
      <dgm:t>
        <a:bodyPr/>
        <a:lstStyle/>
        <a:p>
          <a:endParaRPr lang="ru-RU"/>
        </a:p>
      </dgm:t>
    </dgm:pt>
    <dgm:pt modelId="{50258142-93D0-4707-85F0-A84C7008FBA2}" type="pres">
      <dgm:prSet presAssocID="{A3E18CF4-8F28-4969-B006-B0A543E72C01}" presName="vertSpace2" presStyleLbl="node1" presStyleIdx="0" presStyleCnt="2"/>
      <dgm:spPr/>
      <dgm:t>
        <a:bodyPr/>
        <a:lstStyle/>
        <a:p>
          <a:endParaRPr lang="ru-RU"/>
        </a:p>
      </dgm:t>
    </dgm:pt>
    <dgm:pt modelId="{5BBA3230-B4D0-46DB-BC8D-6AA24CB7A0E9}" type="pres">
      <dgm:prSet presAssocID="{A3E18CF4-8F28-4969-B006-B0A543E72C01}" presName="circle2" presStyleLbl="node1" presStyleIdx="1" presStyleCnt="2" custScaleY="156133"/>
      <dgm:spPr/>
      <dgm:t>
        <a:bodyPr/>
        <a:lstStyle/>
        <a:p>
          <a:endParaRPr lang="ru-RU"/>
        </a:p>
      </dgm:t>
    </dgm:pt>
    <dgm:pt modelId="{70CCD93F-2FA1-4E50-B5DD-7A9C22413F34}" type="pres">
      <dgm:prSet presAssocID="{A3E18CF4-8F28-4969-B006-B0A543E72C01}" presName="rect2" presStyleLbl="alignAcc1" presStyleIdx="1" presStyleCnt="2" custScaleX="116613" custScaleY="106164" custLinFactNeighborX="-2313" custLinFactNeighborY="3093"/>
      <dgm:spPr/>
      <dgm:t>
        <a:bodyPr/>
        <a:lstStyle/>
        <a:p>
          <a:endParaRPr lang="ru-RU"/>
        </a:p>
      </dgm:t>
    </dgm:pt>
    <dgm:pt modelId="{CB127F2F-00EC-4F4E-ABE8-CA2D508ECFAE}" type="pres">
      <dgm:prSet presAssocID="{8B00D3FB-BC6C-44F0-AB4D-AFEFC4AC90E7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6259F-0368-4157-B513-4907D274E827}" type="pres">
      <dgm:prSet presAssocID="{8B00D3FB-BC6C-44F0-AB4D-AFEFC4AC90E7}" presName="rect1ChTx" presStyleLbl="alignAcc1" presStyleIdx="1" presStyleCnt="2" custScaleX="111044" custScaleY="100000" custLinFactNeighborX="285" custLinFactNeighborY="-11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6AB18-CE0C-4EF5-981A-D8F37F51671B}" type="pres">
      <dgm:prSet presAssocID="{A3E18CF4-8F28-4969-B006-B0A543E72C01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47DE3-D5A0-44A7-B1C5-7281A240B896}" type="pres">
      <dgm:prSet presAssocID="{A3E18CF4-8F28-4969-B006-B0A543E72C01}" presName="rect2ChTx" presStyleLbl="alignAcc1" presStyleIdx="1" presStyleCnt="2" custScaleX="100000" custScaleY="100000" custLinFactNeighborX="-8530" custLinFactNeighborY="27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824E99-2900-4D3C-A077-C1889F2771FA}" type="presOf" srcId="{A3E18CF4-8F28-4969-B006-B0A543E72C01}" destId="{3D16AB18-CE0C-4EF5-981A-D8F37F51671B}" srcOrd="1" destOrd="0" presId="urn:microsoft.com/office/officeart/2005/8/layout/target3"/>
    <dgm:cxn modelId="{931D3302-56F7-4098-BB0B-6B60E15D79F6}" srcId="{D31F5CA8-548E-41E5-9C05-EC6D58507B46}" destId="{8B00D3FB-BC6C-44F0-AB4D-AFEFC4AC90E7}" srcOrd="0" destOrd="0" parTransId="{76AE483D-F11E-4F07-A016-D8FB5CA7462F}" sibTransId="{4F3FFA16-0208-42C7-AD91-763F3D44E024}"/>
    <dgm:cxn modelId="{0A7006A3-093B-4435-996C-35D941B350FC}" type="presOf" srcId="{DF35FE42-CF8D-404F-B48D-1B6E955897CC}" destId="{C3947DE3-D5A0-44A7-B1C5-7281A240B896}" srcOrd="0" destOrd="2" presId="urn:microsoft.com/office/officeart/2005/8/layout/target3"/>
    <dgm:cxn modelId="{B5AE0D32-2DD9-45C7-B5CD-EC8CAA82FB74}" srcId="{A3E18CF4-8F28-4969-B006-B0A543E72C01}" destId="{47CD3216-4A06-4DB6-98DA-6487353551BE}" srcOrd="0" destOrd="0" parTransId="{015D6CDB-752F-4A5B-91FA-E00F03EBCFF4}" sibTransId="{795D9132-1BBE-4A09-B84A-41E6BCA9B272}"/>
    <dgm:cxn modelId="{252F4829-FF19-4ED8-9958-9C69CCA6812E}" type="presOf" srcId="{A3E18CF4-8F28-4969-B006-B0A543E72C01}" destId="{70CCD93F-2FA1-4E50-B5DD-7A9C22413F34}" srcOrd="0" destOrd="0" presId="urn:microsoft.com/office/officeart/2005/8/layout/target3"/>
    <dgm:cxn modelId="{CA2953A3-6482-4175-8C91-5622E3D23AAB}" type="presOf" srcId="{BE90AD60-FC78-442F-942E-B7193BEEF567}" destId="{69F6259F-0368-4157-B513-4907D274E827}" srcOrd="0" destOrd="1" presId="urn:microsoft.com/office/officeart/2005/8/layout/target3"/>
    <dgm:cxn modelId="{1EFE2A5A-ABAA-43DB-B70B-37C24EFE2D87}" srcId="{D31F5CA8-548E-41E5-9C05-EC6D58507B46}" destId="{A3E18CF4-8F28-4969-B006-B0A543E72C01}" srcOrd="1" destOrd="0" parTransId="{D8EC38F2-8FAD-4118-BE53-DD3837F03C2D}" sibTransId="{18298C64-B034-4B36-B16B-1DED5B35C6C6}"/>
    <dgm:cxn modelId="{3D738BBA-65CA-4FF2-A139-34B160D29BC1}" type="presOf" srcId="{8B00D3FB-BC6C-44F0-AB4D-AFEFC4AC90E7}" destId="{EDA204A1-50F2-4155-8B7B-8A8877E4E343}" srcOrd="0" destOrd="0" presId="urn:microsoft.com/office/officeart/2005/8/layout/target3"/>
    <dgm:cxn modelId="{610F00AA-444D-45C1-A5EA-A9CBAA9636A3}" srcId="{A3E18CF4-8F28-4969-B006-B0A543E72C01}" destId="{DF35FE42-CF8D-404F-B48D-1B6E955897CC}" srcOrd="2" destOrd="0" parTransId="{F08F955A-266F-4115-98D9-03A35B5595B6}" sibTransId="{C8C357E5-2B40-42FA-A0C5-E23BE4B184B3}"/>
    <dgm:cxn modelId="{9F9DD811-CADD-4360-A523-CCB49DB40A83}" srcId="{A3E18CF4-8F28-4969-B006-B0A543E72C01}" destId="{CAB3479F-B09E-4DDC-AB43-A31CF1D511B8}" srcOrd="3" destOrd="0" parTransId="{3C96170F-8A9E-456B-AB7F-8E8676C290C1}" sibTransId="{124D78D6-1C2A-466A-AD30-CC434D3D83F7}"/>
    <dgm:cxn modelId="{680B699C-D4A2-4899-85C5-F36857D52C45}" type="presOf" srcId="{5161CF89-3ADF-42EF-B5E5-594D88F4AEB9}" destId="{69F6259F-0368-4157-B513-4907D274E827}" srcOrd="0" destOrd="0" presId="urn:microsoft.com/office/officeart/2005/8/layout/target3"/>
    <dgm:cxn modelId="{06E7A726-4B98-4EC3-B05A-92BE7E812A41}" srcId="{8B00D3FB-BC6C-44F0-AB4D-AFEFC4AC90E7}" destId="{93CFDA60-8491-4577-9C01-60CC8B02EEA5}" srcOrd="2" destOrd="0" parTransId="{AD934555-1901-4ABF-ACD3-496EC8149636}" sibTransId="{5C47B5B8-9EC5-499E-A21E-8965E5367700}"/>
    <dgm:cxn modelId="{9B85654C-CA7F-4D9B-B783-EF944B6D3937}" srcId="{A3E18CF4-8F28-4969-B006-B0A543E72C01}" destId="{89C20F53-77C5-41CF-B978-2DA68A2C0C8E}" srcOrd="1" destOrd="0" parTransId="{401A16AE-D987-4F4D-8771-EFC6470BF901}" sibTransId="{CAB36FF6-DD63-4CE7-997F-445D150C6458}"/>
    <dgm:cxn modelId="{2CE7061C-AC7D-45E5-8E44-A2EFF5F744B1}" srcId="{8B00D3FB-BC6C-44F0-AB4D-AFEFC4AC90E7}" destId="{BE90AD60-FC78-442F-942E-B7193BEEF567}" srcOrd="1" destOrd="0" parTransId="{145BB81E-3D7B-4CD3-810B-77BDEB91081E}" sibTransId="{FB0C2DA0-0767-4458-AE79-8FA6A2BA759E}"/>
    <dgm:cxn modelId="{8A8C04EF-6477-4CDD-8E80-A3DCBD31C5F2}" srcId="{8B00D3FB-BC6C-44F0-AB4D-AFEFC4AC90E7}" destId="{5161CF89-3ADF-42EF-B5E5-594D88F4AEB9}" srcOrd="0" destOrd="0" parTransId="{3EAA6C34-00C5-4DCD-ADE9-9B97EDE080E9}" sibTransId="{C60032E9-452F-4440-904E-34E10A945147}"/>
    <dgm:cxn modelId="{92944DA0-82D3-4292-8E3E-B3AE7E72CC84}" type="presOf" srcId="{93CFDA60-8491-4577-9C01-60CC8B02EEA5}" destId="{69F6259F-0368-4157-B513-4907D274E827}" srcOrd="0" destOrd="2" presId="urn:microsoft.com/office/officeart/2005/8/layout/target3"/>
    <dgm:cxn modelId="{785D5842-B7F5-4102-B736-B02C8A67BC3D}" type="presOf" srcId="{064E7A72-1EAB-477C-8359-DC5F3542C245}" destId="{C3947DE3-D5A0-44A7-B1C5-7281A240B896}" srcOrd="0" destOrd="4" presId="urn:microsoft.com/office/officeart/2005/8/layout/target3"/>
    <dgm:cxn modelId="{17414E9E-383D-464E-BB57-A4FAF0A64C83}" type="presOf" srcId="{8964B1CB-FBC0-4575-8A8F-296D213AD460}" destId="{C3947DE3-D5A0-44A7-B1C5-7281A240B896}" srcOrd="0" destOrd="5" presId="urn:microsoft.com/office/officeart/2005/8/layout/target3"/>
    <dgm:cxn modelId="{D0D34E43-28D7-40AB-9077-FE1072605ABD}" type="presOf" srcId="{89C20F53-77C5-41CF-B978-2DA68A2C0C8E}" destId="{C3947DE3-D5A0-44A7-B1C5-7281A240B896}" srcOrd="0" destOrd="1" presId="urn:microsoft.com/office/officeart/2005/8/layout/target3"/>
    <dgm:cxn modelId="{2EA03BE4-F6A5-4E37-B404-002CFCE18049}" srcId="{A3E18CF4-8F28-4969-B006-B0A543E72C01}" destId="{064E7A72-1EAB-477C-8359-DC5F3542C245}" srcOrd="4" destOrd="0" parTransId="{C4BA8C65-BE4C-4067-A7FC-6BA435B58B4F}" sibTransId="{4B782FEB-3FF9-43FE-B818-DB49D027450B}"/>
    <dgm:cxn modelId="{9BE892D5-8366-4C1B-BAFA-3B7C3EC9CCD3}" srcId="{A3E18CF4-8F28-4969-B006-B0A543E72C01}" destId="{8964B1CB-FBC0-4575-8A8F-296D213AD460}" srcOrd="5" destOrd="0" parTransId="{062942D2-D690-4745-B0A7-D67EBF7A019B}" sibTransId="{37C6EB3E-D790-4B0A-9A57-725883ABB411}"/>
    <dgm:cxn modelId="{7A076471-7A71-45D9-9F5C-C3398CA66B6C}" type="presOf" srcId="{D31F5CA8-548E-41E5-9C05-EC6D58507B46}" destId="{635E6BCB-0AB1-423F-9DEB-832FBA6807B4}" srcOrd="0" destOrd="0" presId="urn:microsoft.com/office/officeart/2005/8/layout/target3"/>
    <dgm:cxn modelId="{20B6D4D0-624F-4D39-AAD4-A052F876F6DF}" type="presOf" srcId="{CAB3479F-B09E-4DDC-AB43-A31CF1D511B8}" destId="{C3947DE3-D5A0-44A7-B1C5-7281A240B896}" srcOrd="0" destOrd="3" presId="urn:microsoft.com/office/officeart/2005/8/layout/target3"/>
    <dgm:cxn modelId="{19E68E79-4E9C-41D5-9153-BFF58A959EB7}" type="presOf" srcId="{8B00D3FB-BC6C-44F0-AB4D-AFEFC4AC90E7}" destId="{CB127F2F-00EC-4F4E-ABE8-CA2D508ECFAE}" srcOrd="1" destOrd="0" presId="urn:microsoft.com/office/officeart/2005/8/layout/target3"/>
    <dgm:cxn modelId="{4B34F367-F3D0-4442-8503-9B060286A703}" type="presOf" srcId="{47CD3216-4A06-4DB6-98DA-6487353551BE}" destId="{C3947DE3-D5A0-44A7-B1C5-7281A240B896}" srcOrd="0" destOrd="0" presId="urn:microsoft.com/office/officeart/2005/8/layout/target3"/>
    <dgm:cxn modelId="{784D98DF-7CFD-4A64-B031-1C3462847BC3}" type="presParOf" srcId="{635E6BCB-0AB1-423F-9DEB-832FBA6807B4}" destId="{F978631A-E9EB-4E10-9947-A9061951E57C}" srcOrd="0" destOrd="0" presId="urn:microsoft.com/office/officeart/2005/8/layout/target3"/>
    <dgm:cxn modelId="{BCC7BF84-6C65-4167-84E2-F425A93614EB}" type="presParOf" srcId="{635E6BCB-0AB1-423F-9DEB-832FBA6807B4}" destId="{7B88410D-5244-470E-B3A5-9A7BA0608808}" srcOrd="1" destOrd="0" presId="urn:microsoft.com/office/officeart/2005/8/layout/target3"/>
    <dgm:cxn modelId="{35366722-AB01-4D93-A8A2-FDC68787A622}" type="presParOf" srcId="{635E6BCB-0AB1-423F-9DEB-832FBA6807B4}" destId="{EDA204A1-50F2-4155-8B7B-8A8877E4E343}" srcOrd="2" destOrd="0" presId="urn:microsoft.com/office/officeart/2005/8/layout/target3"/>
    <dgm:cxn modelId="{6D55284A-4226-4136-8B58-624BF0AC85C7}" type="presParOf" srcId="{635E6BCB-0AB1-423F-9DEB-832FBA6807B4}" destId="{50258142-93D0-4707-85F0-A84C7008FBA2}" srcOrd="3" destOrd="0" presId="urn:microsoft.com/office/officeart/2005/8/layout/target3"/>
    <dgm:cxn modelId="{D2CA7A85-332D-442D-8B47-53220FD44CAD}" type="presParOf" srcId="{635E6BCB-0AB1-423F-9DEB-832FBA6807B4}" destId="{5BBA3230-B4D0-46DB-BC8D-6AA24CB7A0E9}" srcOrd="4" destOrd="0" presId="urn:microsoft.com/office/officeart/2005/8/layout/target3"/>
    <dgm:cxn modelId="{31564360-100C-4262-A89F-E527F0E664B3}" type="presParOf" srcId="{635E6BCB-0AB1-423F-9DEB-832FBA6807B4}" destId="{70CCD93F-2FA1-4E50-B5DD-7A9C22413F34}" srcOrd="5" destOrd="0" presId="urn:microsoft.com/office/officeart/2005/8/layout/target3"/>
    <dgm:cxn modelId="{9465810C-8B64-4C6D-9CD9-A999A8EE1CF6}" type="presParOf" srcId="{635E6BCB-0AB1-423F-9DEB-832FBA6807B4}" destId="{CB127F2F-00EC-4F4E-ABE8-CA2D508ECFAE}" srcOrd="6" destOrd="0" presId="urn:microsoft.com/office/officeart/2005/8/layout/target3"/>
    <dgm:cxn modelId="{F05A02F0-B085-47A6-8C6B-7AAE50F52641}" type="presParOf" srcId="{635E6BCB-0AB1-423F-9DEB-832FBA6807B4}" destId="{69F6259F-0368-4157-B513-4907D274E827}" srcOrd="7" destOrd="0" presId="urn:microsoft.com/office/officeart/2005/8/layout/target3"/>
    <dgm:cxn modelId="{CF91A0F0-0556-4E5C-9EB7-9947B6056B13}" type="presParOf" srcId="{635E6BCB-0AB1-423F-9DEB-832FBA6807B4}" destId="{3D16AB18-CE0C-4EF5-981A-D8F37F51671B}" srcOrd="8" destOrd="0" presId="urn:microsoft.com/office/officeart/2005/8/layout/target3"/>
    <dgm:cxn modelId="{70402340-E141-4324-B381-B2AA61560233}" type="presParOf" srcId="{635E6BCB-0AB1-423F-9DEB-832FBA6807B4}" destId="{C3947DE3-D5A0-44A7-B1C5-7281A240B896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1F5CA8-548E-41E5-9C05-EC6D58507B46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00D3FB-BC6C-44F0-AB4D-AFEFC4AC90E7}">
      <dgm:prSet phldrT="[Текст]" custT="1"/>
      <dgm:spPr/>
      <dgm:t>
        <a:bodyPr/>
        <a:lstStyle/>
        <a:p>
          <a:r>
            <a:rPr lang="ru-RU" sz="2000" b="1" dirty="0" smtClean="0"/>
            <a:t>Хронический ГН</a:t>
          </a:r>
        </a:p>
        <a:p>
          <a:r>
            <a:rPr lang="ru-RU" sz="2000" b="1" dirty="0" smtClean="0"/>
            <a:t>77,2 %</a:t>
          </a:r>
        </a:p>
        <a:p>
          <a:r>
            <a:rPr lang="ru-RU" sz="1100" dirty="0" smtClean="0"/>
            <a:t>Кругликова И.В.;</a:t>
          </a:r>
          <a:r>
            <a:rPr lang="ru-RU" sz="1100" i="1" dirty="0" smtClean="0"/>
            <a:t>, 2015 г </a:t>
          </a:r>
          <a:endParaRPr lang="ru-RU" sz="2000" b="1" dirty="0"/>
        </a:p>
      </dgm:t>
    </dgm:pt>
    <dgm:pt modelId="{76AE483D-F11E-4F07-A016-D8FB5CA7462F}" type="parTrans" cxnId="{931D3302-56F7-4098-BB0B-6B60E15D79F6}">
      <dgm:prSet/>
      <dgm:spPr/>
      <dgm:t>
        <a:bodyPr/>
        <a:lstStyle/>
        <a:p>
          <a:endParaRPr lang="ru-RU"/>
        </a:p>
      </dgm:t>
    </dgm:pt>
    <dgm:pt modelId="{4F3FFA16-0208-42C7-AD91-763F3D44E024}" type="sibTrans" cxnId="{931D3302-56F7-4098-BB0B-6B60E15D79F6}">
      <dgm:prSet/>
      <dgm:spPr/>
      <dgm:t>
        <a:bodyPr/>
        <a:lstStyle/>
        <a:p>
          <a:endParaRPr lang="ru-RU"/>
        </a:p>
      </dgm:t>
    </dgm:pt>
    <dgm:pt modelId="{5161CF89-3ADF-42EF-B5E5-594D88F4AEB9}">
      <dgm:prSet phldrT="[Текст]"/>
      <dgm:spPr/>
      <dgm:t>
        <a:bodyPr/>
        <a:lstStyle/>
        <a:p>
          <a:r>
            <a:rPr lang="ru-RU" b="1" dirty="0" smtClean="0"/>
            <a:t>ЭБВ – 60,9 %</a:t>
          </a:r>
          <a:endParaRPr lang="ru-RU" b="1" dirty="0"/>
        </a:p>
      </dgm:t>
    </dgm:pt>
    <dgm:pt modelId="{3EAA6C34-00C5-4DCD-ADE9-9B97EDE080E9}" type="parTrans" cxnId="{8A8C04EF-6477-4CDD-8E80-A3DCBD31C5F2}">
      <dgm:prSet/>
      <dgm:spPr/>
      <dgm:t>
        <a:bodyPr/>
        <a:lstStyle/>
        <a:p>
          <a:endParaRPr lang="ru-RU"/>
        </a:p>
      </dgm:t>
    </dgm:pt>
    <dgm:pt modelId="{C60032E9-452F-4440-904E-34E10A945147}" type="sibTrans" cxnId="{8A8C04EF-6477-4CDD-8E80-A3DCBD31C5F2}">
      <dgm:prSet/>
      <dgm:spPr/>
      <dgm:t>
        <a:bodyPr/>
        <a:lstStyle/>
        <a:p>
          <a:endParaRPr lang="ru-RU"/>
        </a:p>
      </dgm:t>
    </dgm:pt>
    <dgm:pt modelId="{253327B7-88AB-4CE7-B59C-39568118EB34}">
      <dgm:prSet phldrT="[Текст]"/>
      <dgm:spPr/>
      <dgm:t>
        <a:bodyPr/>
        <a:lstStyle/>
        <a:p>
          <a:r>
            <a:rPr lang="ru-RU" b="1" dirty="0" smtClean="0"/>
            <a:t>ВПГ 1 и 2 типа – 93,6 %</a:t>
          </a:r>
          <a:endParaRPr lang="ru-RU" b="1" dirty="0"/>
        </a:p>
      </dgm:t>
    </dgm:pt>
    <dgm:pt modelId="{47FEAFA9-6E7E-49F0-99DF-FA48BF5EA926}" type="parTrans" cxnId="{C371EB3B-B86A-4AFF-A333-04FD9C4D5B6F}">
      <dgm:prSet/>
      <dgm:spPr/>
      <dgm:t>
        <a:bodyPr/>
        <a:lstStyle/>
        <a:p>
          <a:endParaRPr lang="ru-RU"/>
        </a:p>
      </dgm:t>
    </dgm:pt>
    <dgm:pt modelId="{CE9200E1-9D15-483B-A2D7-C2DE30ECDD66}" type="sibTrans" cxnId="{C371EB3B-B86A-4AFF-A333-04FD9C4D5B6F}">
      <dgm:prSet/>
      <dgm:spPr/>
      <dgm:t>
        <a:bodyPr/>
        <a:lstStyle/>
        <a:p>
          <a:endParaRPr lang="ru-RU"/>
        </a:p>
      </dgm:t>
    </dgm:pt>
    <dgm:pt modelId="{A3E18CF4-8F28-4969-B006-B0A543E72C01}">
      <dgm:prSet phldrT="[Текст]" custT="1"/>
      <dgm:spPr/>
      <dgm:t>
        <a:bodyPr/>
        <a:lstStyle/>
        <a:p>
          <a:r>
            <a:rPr lang="ru-RU" sz="2000" b="1" dirty="0" smtClean="0"/>
            <a:t>ХГН, нефротическая форма</a:t>
          </a:r>
        </a:p>
        <a:p>
          <a:r>
            <a:rPr lang="ru-RU" sz="2000" b="1" dirty="0" smtClean="0"/>
            <a:t>60-77,8%</a:t>
          </a:r>
        </a:p>
        <a:p>
          <a:r>
            <a:rPr lang="ru-RU" sz="1100" dirty="0" err="1" smtClean="0"/>
            <a:t>Лындин</a:t>
          </a:r>
          <a:r>
            <a:rPr lang="ru-RU" sz="1100" dirty="0" smtClean="0"/>
            <a:t> А.А.,2011г. </a:t>
          </a:r>
        </a:p>
        <a:p>
          <a:r>
            <a:rPr lang="ru-RU" sz="1100" dirty="0" err="1" smtClean="0"/>
            <a:t>Нечепоренко</a:t>
          </a:r>
          <a:r>
            <a:rPr lang="ru-RU" sz="1100" dirty="0" smtClean="0"/>
            <a:t> Н.В, 2015 г. </a:t>
          </a:r>
          <a:endParaRPr lang="ru-RU" sz="1100" dirty="0"/>
        </a:p>
      </dgm:t>
    </dgm:pt>
    <dgm:pt modelId="{D8EC38F2-8FAD-4118-BE53-DD3837F03C2D}" type="parTrans" cxnId="{1EFE2A5A-ABAA-43DB-B70B-37C24EFE2D87}">
      <dgm:prSet/>
      <dgm:spPr/>
      <dgm:t>
        <a:bodyPr/>
        <a:lstStyle/>
        <a:p>
          <a:endParaRPr lang="ru-RU"/>
        </a:p>
      </dgm:t>
    </dgm:pt>
    <dgm:pt modelId="{18298C64-B034-4B36-B16B-1DED5B35C6C6}" type="sibTrans" cxnId="{1EFE2A5A-ABAA-43DB-B70B-37C24EFE2D87}">
      <dgm:prSet/>
      <dgm:spPr/>
      <dgm:t>
        <a:bodyPr/>
        <a:lstStyle/>
        <a:p>
          <a:endParaRPr lang="ru-RU"/>
        </a:p>
      </dgm:t>
    </dgm:pt>
    <dgm:pt modelId="{47CD3216-4A06-4DB6-98DA-6487353551BE}">
      <dgm:prSet phldrT="[Текст]"/>
      <dgm:spPr/>
      <dgm:t>
        <a:bodyPr/>
        <a:lstStyle/>
        <a:p>
          <a:r>
            <a:rPr lang="ru-RU" b="1" dirty="0" smtClean="0"/>
            <a:t>ВПГ 1-2 типа</a:t>
          </a:r>
          <a:endParaRPr lang="ru-RU" b="1" dirty="0"/>
        </a:p>
      </dgm:t>
    </dgm:pt>
    <dgm:pt modelId="{015D6CDB-752F-4A5B-91FA-E00F03EBCFF4}" type="parTrans" cxnId="{B5AE0D32-2DD9-45C7-B5CD-EC8CAA82FB74}">
      <dgm:prSet/>
      <dgm:spPr/>
      <dgm:t>
        <a:bodyPr/>
        <a:lstStyle/>
        <a:p>
          <a:endParaRPr lang="ru-RU"/>
        </a:p>
      </dgm:t>
    </dgm:pt>
    <dgm:pt modelId="{795D9132-1BBE-4A09-B84A-41E6BCA9B272}" type="sibTrans" cxnId="{B5AE0D32-2DD9-45C7-B5CD-EC8CAA82FB74}">
      <dgm:prSet/>
      <dgm:spPr/>
      <dgm:t>
        <a:bodyPr/>
        <a:lstStyle/>
        <a:p>
          <a:endParaRPr lang="ru-RU"/>
        </a:p>
      </dgm:t>
    </dgm:pt>
    <dgm:pt modelId="{C5C01CFB-24BF-4ECB-99F8-942797C36235}">
      <dgm:prSet phldrT="[Текст]" custT="1"/>
      <dgm:spPr/>
      <dgm:t>
        <a:bodyPr/>
        <a:lstStyle/>
        <a:p>
          <a:r>
            <a:rPr lang="ru-RU" sz="2000" b="1" dirty="0" smtClean="0"/>
            <a:t>ХБП(ХГН,ХТИН</a:t>
          </a:r>
          <a:r>
            <a:rPr lang="ru-RU" sz="2200" b="1" dirty="0" smtClean="0"/>
            <a:t>)</a:t>
          </a:r>
        </a:p>
        <a:p>
          <a:r>
            <a:rPr lang="ru-RU" sz="2200" b="1" dirty="0" smtClean="0"/>
            <a:t>46,7-85,7%</a:t>
          </a:r>
        </a:p>
        <a:p>
          <a:r>
            <a:rPr lang="ru-RU" sz="1100" dirty="0" err="1" smtClean="0"/>
            <a:t>Бархатова</a:t>
          </a:r>
          <a:r>
            <a:rPr lang="ru-RU" sz="1100" dirty="0" smtClean="0"/>
            <a:t> Т.В., 2011г.</a:t>
          </a:r>
          <a:endParaRPr lang="ru-RU" sz="1100" dirty="0"/>
        </a:p>
      </dgm:t>
    </dgm:pt>
    <dgm:pt modelId="{B4C0C075-4FCC-4F05-9013-FB440484DE65}" type="parTrans" cxnId="{C383A5C4-EE9F-42E9-AF15-CED2C2BEB0B2}">
      <dgm:prSet/>
      <dgm:spPr/>
      <dgm:t>
        <a:bodyPr/>
        <a:lstStyle/>
        <a:p>
          <a:endParaRPr lang="ru-RU"/>
        </a:p>
      </dgm:t>
    </dgm:pt>
    <dgm:pt modelId="{ADCE3AD7-4FA4-4965-8817-BD3034EFDBCB}" type="sibTrans" cxnId="{C383A5C4-EE9F-42E9-AF15-CED2C2BEB0B2}">
      <dgm:prSet/>
      <dgm:spPr/>
      <dgm:t>
        <a:bodyPr/>
        <a:lstStyle/>
        <a:p>
          <a:endParaRPr lang="ru-RU"/>
        </a:p>
      </dgm:t>
    </dgm:pt>
    <dgm:pt modelId="{F084D041-52AC-482B-8C32-1140F0A01E46}">
      <dgm:prSet phldrT="[Текст]"/>
      <dgm:spPr/>
      <dgm:t>
        <a:bodyPr/>
        <a:lstStyle/>
        <a:p>
          <a:r>
            <a:rPr lang="ru-RU" b="1" dirty="0" smtClean="0"/>
            <a:t>ЭБВ</a:t>
          </a:r>
          <a:endParaRPr lang="ru-RU" b="1" dirty="0"/>
        </a:p>
      </dgm:t>
    </dgm:pt>
    <dgm:pt modelId="{D8E88850-8862-44B7-9389-E3C5F78FD1AE}" type="parTrans" cxnId="{5A46C3C7-2BD0-43FF-B087-BD827779BFB4}">
      <dgm:prSet/>
      <dgm:spPr/>
      <dgm:t>
        <a:bodyPr/>
        <a:lstStyle/>
        <a:p>
          <a:endParaRPr lang="ru-RU"/>
        </a:p>
      </dgm:t>
    </dgm:pt>
    <dgm:pt modelId="{7B80C223-2A45-4DB4-859F-E3FE592DBBFB}" type="sibTrans" cxnId="{5A46C3C7-2BD0-43FF-B087-BD827779BFB4}">
      <dgm:prSet/>
      <dgm:spPr/>
      <dgm:t>
        <a:bodyPr/>
        <a:lstStyle/>
        <a:p>
          <a:endParaRPr lang="ru-RU"/>
        </a:p>
      </dgm:t>
    </dgm:pt>
    <dgm:pt modelId="{C37A8DA5-0E6F-45F5-A75D-BF6FE2925155}">
      <dgm:prSet phldrT="[Текст]"/>
      <dgm:spPr/>
      <dgm:t>
        <a:bodyPr/>
        <a:lstStyle/>
        <a:p>
          <a:r>
            <a:rPr lang="ru-RU" b="1" dirty="0" smtClean="0"/>
            <a:t>ВГЧ 6</a:t>
          </a:r>
          <a:endParaRPr lang="ru-RU" b="1" dirty="0"/>
        </a:p>
      </dgm:t>
    </dgm:pt>
    <dgm:pt modelId="{AF92C1C9-D7EF-472B-A834-01FB362E5C41}" type="parTrans" cxnId="{9E7EA867-FCF0-45C8-A7B5-05AF79A4FEAD}">
      <dgm:prSet/>
      <dgm:spPr/>
      <dgm:t>
        <a:bodyPr/>
        <a:lstStyle/>
        <a:p>
          <a:endParaRPr lang="ru-RU"/>
        </a:p>
      </dgm:t>
    </dgm:pt>
    <dgm:pt modelId="{EAEA7B82-2640-49C0-B31B-4ED36D89E105}" type="sibTrans" cxnId="{9E7EA867-FCF0-45C8-A7B5-05AF79A4FEAD}">
      <dgm:prSet/>
      <dgm:spPr/>
      <dgm:t>
        <a:bodyPr/>
        <a:lstStyle/>
        <a:p>
          <a:endParaRPr lang="ru-RU"/>
        </a:p>
      </dgm:t>
    </dgm:pt>
    <dgm:pt modelId="{63375538-A78F-4E3B-BDCC-5B463B7E79FB}">
      <dgm:prSet phldrT="[Текст]"/>
      <dgm:spPr/>
      <dgm:t>
        <a:bodyPr/>
        <a:lstStyle/>
        <a:p>
          <a:r>
            <a:rPr lang="ru-RU" b="1" dirty="0" err="1" smtClean="0"/>
            <a:t>Цитомегаловирус</a:t>
          </a:r>
          <a:r>
            <a:rPr lang="ru-RU" b="1" dirty="0" smtClean="0"/>
            <a:t> – 82,9% </a:t>
          </a:r>
          <a:endParaRPr lang="ru-RU" b="1" dirty="0"/>
        </a:p>
      </dgm:t>
    </dgm:pt>
    <dgm:pt modelId="{D07116E9-29B1-45E1-800B-7C11C13A32B9}" type="parTrans" cxnId="{03C5003E-2FCA-4CF5-AFD6-BAC8546E2174}">
      <dgm:prSet/>
      <dgm:spPr/>
      <dgm:t>
        <a:bodyPr/>
        <a:lstStyle/>
        <a:p>
          <a:endParaRPr lang="ru-RU"/>
        </a:p>
      </dgm:t>
    </dgm:pt>
    <dgm:pt modelId="{967C98C7-37B3-4546-9F37-FFD0F0825053}" type="sibTrans" cxnId="{03C5003E-2FCA-4CF5-AFD6-BAC8546E2174}">
      <dgm:prSet/>
      <dgm:spPr/>
      <dgm:t>
        <a:bodyPr/>
        <a:lstStyle/>
        <a:p>
          <a:endParaRPr lang="ru-RU"/>
        </a:p>
      </dgm:t>
    </dgm:pt>
    <dgm:pt modelId="{43D94D12-0B46-4484-BA70-DA2254DF7D50}">
      <dgm:prSet phldrT="[Текст]"/>
      <dgm:spPr/>
      <dgm:t>
        <a:bodyPr/>
        <a:lstStyle/>
        <a:p>
          <a:r>
            <a:rPr lang="ru-RU" b="1" dirty="0" smtClean="0"/>
            <a:t>ЭБВ</a:t>
          </a:r>
          <a:endParaRPr lang="ru-RU" b="1" dirty="0"/>
        </a:p>
      </dgm:t>
    </dgm:pt>
    <dgm:pt modelId="{820ABD74-A89E-4E3C-A605-851B678D2059}" type="parTrans" cxnId="{6D8944D5-BAC4-46DD-9071-AAC89084DB7D}">
      <dgm:prSet/>
      <dgm:spPr/>
      <dgm:t>
        <a:bodyPr/>
        <a:lstStyle/>
        <a:p>
          <a:endParaRPr lang="ru-RU"/>
        </a:p>
      </dgm:t>
    </dgm:pt>
    <dgm:pt modelId="{34A12E47-1F19-4956-BEBF-828428D17DC5}" type="sibTrans" cxnId="{6D8944D5-BAC4-46DD-9071-AAC89084DB7D}">
      <dgm:prSet/>
      <dgm:spPr/>
      <dgm:t>
        <a:bodyPr/>
        <a:lstStyle/>
        <a:p>
          <a:endParaRPr lang="ru-RU"/>
        </a:p>
      </dgm:t>
    </dgm:pt>
    <dgm:pt modelId="{96586359-ADD1-43BD-B2AA-B50F7274354C}">
      <dgm:prSet phldrT="[Текст]"/>
      <dgm:spPr/>
      <dgm:t>
        <a:bodyPr/>
        <a:lstStyle/>
        <a:p>
          <a:r>
            <a:rPr lang="ru-RU" b="1" dirty="0" smtClean="0"/>
            <a:t>ЦМВ</a:t>
          </a:r>
          <a:endParaRPr lang="ru-RU" b="1" dirty="0"/>
        </a:p>
      </dgm:t>
    </dgm:pt>
    <dgm:pt modelId="{F7CCBA77-A869-491E-BEF5-F4494509C112}" type="parTrans" cxnId="{98EB58BB-80DA-4EF0-B019-633E6C188D3F}">
      <dgm:prSet/>
      <dgm:spPr/>
      <dgm:t>
        <a:bodyPr/>
        <a:lstStyle/>
        <a:p>
          <a:endParaRPr lang="ru-RU"/>
        </a:p>
      </dgm:t>
    </dgm:pt>
    <dgm:pt modelId="{197498F1-FF14-4F35-A66F-237B4F011157}" type="sibTrans" cxnId="{98EB58BB-80DA-4EF0-B019-633E6C188D3F}">
      <dgm:prSet/>
      <dgm:spPr/>
      <dgm:t>
        <a:bodyPr/>
        <a:lstStyle/>
        <a:p>
          <a:endParaRPr lang="ru-RU"/>
        </a:p>
      </dgm:t>
    </dgm:pt>
    <dgm:pt modelId="{91DAF461-7424-426A-B846-148845D5BC97}">
      <dgm:prSet phldrT="[Текст]"/>
      <dgm:spPr/>
      <dgm:t>
        <a:bodyPr/>
        <a:lstStyle/>
        <a:p>
          <a:r>
            <a:rPr lang="ru-RU" b="1" dirty="0" smtClean="0"/>
            <a:t>ЦМВ</a:t>
          </a:r>
          <a:endParaRPr lang="ru-RU" b="1" dirty="0"/>
        </a:p>
      </dgm:t>
    </dgm:pt>
    <dgm:pt modelId="{A8E2CD9D-7FC6-45EC-A447-03BEA0E7B24F}" type="parTrans" cxnId="{344C3A46-CFC8-4973-A8C6-EFF69B9CB745}">
      <dgm:prSet/>
      <dgm:spPr/>
      <dgm:t>
        <a:bodyPr/>
        <a:lstStyle/>
        <a:p>
          <a:endParaRPr lang="ru-RU"/>
        </a:p>
      </dgm:t>
    </dgm:pt>
    <dgm:pt modelId="{C6B38B5E-F392-4181-B7A7-2B7A67E22FCD}" type="sibTrans" cxnId="{344C3A46-CFC8-4973-A8C6-EFF69B9CB745}">
      <dgm:prSet/>
      <dgm:spPr/>
      <dgm:t>
        <a:bodyPr/>
        <a:lstStyle/>
        <a:p>
          <a:endParaRPr lang="ru-RU"/>
        </a:p>
      </dgm:t>
    </dgm:pt>
    <dgm:pt modelId="{635E6BCB-0AB1-423F-9DEB-832FBA6807B4}" type="pres">
      <dgm:prSet presAssocID="{D31F5CA8-548E-41E5-9C05-EC6D58507B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8631A-E9EB-4E10-9947-A9061951E57C}" type="pres">
      <dgm:prSet presAssocID="{8B00D3FB-BC6C-44F0-AB4D-AFEFC4AC90E7}" presName="circle1" presStyleLbl="node1" presStyleIdx="0" presStyleCnt="3"/>
      <dgm:spPr/>
    </dgm:pt>
    <dgm:pt modelId="{7B88410D-5244-470E-B3A5-9A7BA0608808}" type="pres">
      <dgm:prSet presAssocID="{8B00D3FB-BC6C-44F0-AB4D-AFEFC4AC90E7}" presName="space" presStyleCnt="0"/>
      <dgm:spPr/>
    </dgm:pt>
    <dgm:pt modelId="{EDA204A1-50F2-4155-8B7B-8A8877E4E343}" type="pres">
      <dgm:prSet presAssocID="{8B00D3FB-BC6C-44F0-AB4D-AFEFC4AC90E7}" presName="rect1" presStyleLbl="alignAcc1" presStyleIdx="0" presStyleCnt="3" custScaleX="116102" custLinFactNeighborX="-626" custLinFactNeighborY="-849"/>
      <dgm:spPr/>
      <dgm:t>
        <a:bodyPr/>
        <a:lstStyle/>
        <a:p>
          <a:endParaRPr lang="ru-RU"/>
        </a:p>
      </dgm:t>
    </dgm:pt>
    <dgm:pt modelId="{50258142-93D0-4707-85F0-A84C7008FBA2}" type="pres">
      <dgm:prSet presAssocID="{A3E18CF4-8F28-4969-B006-B0A543E72C01}" presName="vertSpace2" presStyleLbl="node1" presStyleIdx="0" presStyleCnt="3"/>
      <dgm:spPr/>
    </dgm:pt>
    <dgm:pt modelId="{5BBA3230-B4D0-46DB-BC8D-6AA24CB7A0E9}" type="pres">
      <dgm:prSet presAssocID="{A3E18CF4-8F28-4969-B006-B0A543E72C01}" presName="circle2" presStyleLbl="node1" presStyleIdx="1" presStyleCnt="3"/>
      <dgm:spPr/>
    </dgm:pt>
    <dgm:pt modelId="{70CCD93F-2FA1-4E50-B5DD-7A9C22413F34}" type="pres">
      <dgm:prSet presAssocID="{A3E18CF4-8F28-4969-B006-B0A543E72C01}" presName="rect2" presStyleLbl="alignAcc1" presStyleIdx="1" presStyleCnt="3" custScaleX="115862" custLinFactNeighborX="-1586" custLinFactNeighborY="737"/>
      <dgm:spPr/>
      <dgm:t>
        <a:bodyPr/>
        <a:lstStyle/>
        <a:p>
          <a:endParaRPr lang="ru-RU"/>
        </a:p>
      </dgm:t>
    </dgm:pt>
    <dgm:pt modelId="{0266A496-6B4C-485C-891F-6140BF053FC8}" type="pres">
      <dgm:prSet presAssocID="{C5C01CFB-24BF-4ECB-99F8-942797C36235}" presName="vertSpace3" presStyleLbl="node1" presStyleIdx="1" presStyleCnt="3"/>
      <dgm:spPr/>
    </dgm:pt>
    <dgm:pt modelId="{7C0DE1E7-BD48-4EAE-823D-216B05AE378C}" type="pres">
      <dgm:prSet presAssocID="{C5C01CFB-24BF-4ECB-99F8-942797C36235}" presName="circle3" presStyleLbl="node1" presStyleIdx="2" presStyleCnt="3" custScaleY="103751" custLinFactNeighborX="-24981" custLinFactNeighborY="-10409"/>
      <dgm:spPr/>
    </dgm:pt>
    <dgm:pt modelId="{BBABED9E-719C-4923-ACFE-442CC345F484}" type="pres">
      <dgm:prSet presAssocID="{C5C01CFB-24BF-4ECB-99F8-942797C36235}" presName="rect3" presStyleLbl="alignAcc1" presStyleIdx="2" presStyleCnt="3" custScaleX="117224" custScaleY="108350" custLinFactNeighborX="-1551" custLinFactNeighborY="-5115"/>
      <dgm:spPr/>
      <dgm:t>
        <a:bodyPr/>
        <a:lstStyle/>
        <a:p>
          <a:endParaRPr lang="ru-RU"/>
        </a:p>
      </dgm:t>
    </dgm:pt>
    <dgm:pt modelId="{CB127F2F-00EC-4F4E-ABE8-CA2D508ECFAE}" type="pres">
      <dgm:prSet presAssocID="{8B00D3FB-BC6C-44F0-AB4D-AFEFC4AC90E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6259F-0368-4157-B513-4907D274E827}" type="pres">
      <dgm:prSet presAssocID="{8B00D3FB-BC6C-44F0-AB4D-AFEFC4AC90E7}" presName="rect1ChTx" presStyleLbl="alignAcc1" presStyleIdx="2" presStyleCnt="3" custScaleX="119669" custLinFactNeighborX="13628" custLinFactNeighborY="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6AB18-CE0C-4EF5-981A-D8F37F51671B}" type="pres">
      <dgm:prSet presAssocID="{A3E18CF4-8F28-4969-B006-B0A543E72C0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47DE3-D5A0-44A7-B1C5-7281A240B896}" type="pres">
      <dgm:prSet presAssocID="{A3E18CF4-8F28-4969-B006-B0A543E72C01}" presName="rect2ChTx" presStyleLbl="alignAcc1" presStyleIdx="2" presStyleCnt="3" custLinFactNeighborX="-9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D18FC-D2A9-474A-8CCF-6735D2C0BB12}" type="pres">
      <dgm:prSet presAssocID="{C5C01CFB-24BF-4ECB-99F8-942797C3623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D8E26-8AAB-4434-A9D5-1A60845FCF0F}" type="pres">
      <dgm:prSet presAssocID="{C5C01CFB-24BF-4ECB-99F8-942797C36235}" presName="rect3ChTx" presStyleLbl="alignAcc1" presStyleIdx="2" presStyleCnt="3" custLinFactNeighborX="-9167" custLinFactNeighborY="-7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343624-3481-44EC-B89C-6049116ADC83}" type="presOf" srcId="{F084D041-52AC-482B-8C32-1140F0A01E46}" destId="{A3FD8E26-8AAB-4434-A9D5-1A60845FCF0F}" srcOrd="0" destOrd="0" presId="urn:microsoft.com/office/officeart/2005/8/layout/target3"/>
    <dgm:cxn modelId="{931D3302-56F7-4098-BB0B-6B60E15D79F6}" srcId="{D31F5CA8-548E-41E5-9C05-EC6D58507B46}" destId="{8B00D3FB-BC6C-44F0-AB4D-AFEFC4AC90E7}" srcOrd="0" destOrd="0" parTransId="{76AE483D-F11E-4F07-A016-D8FB5CA7462F}" sibTransId="{4F3FFA16-0208-42C7-AD91-763F3D44E024}"/>
    <dgm:cxn modelId="{28209035-D100-430A-BA32-E19DF7F8968C}" type="presOf" srcId="{96586359-ADD1-43BD-B2AA-B50F7274354C}" destId="{C3947DE3-D5A0-44A7-B1C5-7281A240B896}" srcOrd="0" destOrd="2" presId="urn:microsoft.com/office/officeart/2005/8/layout/target3"/>
    <dgm:cxn modelId="{15AB0D1D-B153-44A2-9CA5-2841D20B66D2}" type="presOf" srcId="{C5C01CFB-24BF-4ECB-99F8-942797C36235}" destId="{A0ED18FC-D2A9-474A-8CCF-6735D2C0BB12}" srcOrd="1" destOrd="0" presId="urn:microsoft.com/office/officeart/2005/8/layout/target3"/>
    <dgm:cxn modelId="{B5AE0D32-2DD9-45C7-B5CD-EC8CAA82FB74}" srcId="{A3E18CF4-8F28-4969-B006-B0A543E72C01}" destId="{47CD3216-4A06-4DB6-98DA-6487353551BE}" srcOrd="0" destOrd="0" parTransId="{015D6CDB-752F-4A5B-91FA-E00F03EBCFF4}" sibTransId="{795D9132-1BBE-4A09-B84A-41E6BCA9B272}"/>
    <dgm:cxn modelId="{6225EF81-5CE9-4115-8010-61112214D7C3}" type="presOf" srcId="{A3E18CF4-8F28-4969-B006-B0A543E72C01}" destId="{3D16AB18-CE0C-4EF5-981A-D8F37F51671B}" srcOrd="1" destOrd="0" presId="urn:microsoft.com/office/officeart/2005/8/layout/target3"/>
    <dgm:cxn modelId="{1EFE2A5A-ABAA-43DB-B70B-37C24EFE2D87}" srcId="{D31F5CA8-548E-41E5-9C05-EC6D58507B46}" destId="{A3E18CF4-8F28-4969-B006-B0A543E72C01}" srcOrd="1" destOrd="0" parTransId="{D8EC38F2-8FAD-4118-BE53-DD3837F03C2D}" sibTransId="{18298C64-B034-4B36-B16B-1DED5B35C6C6}"/>
    <dgm:cxn modelId="{03C5003E-2FCA-4CF5-AFD6-BAC8546E2174}" srcId="{8B00D3FB-BC6C-44F0-AB4D-AFEFC4AC90E7}" destId="{63375538-A78F-4E3B-BDCC-5B463B7E79FB}" srcOrd="2" destOrd="0" parTransId="{D07116E9-29B1-45E1-800B-7C11C13A32B9}" sibTransId="{967C98C7-37B3-4546-9F37-FFD0F0825053}"/>
    <dgm:cxn modelId="{67AA7CBC-971C-43FE-8E34-86C766D3DABD}" type="presOf" srcId="{253327B7-88AB-4CE7-B59C-39568118EB34}" destId="{69F6259F-0368-4157-B513-4907D274E827}" srcOrd="0" destOrd="1" presId="urn:microsoft.com/office/officeart/2005/8/layout/target3"/>
    <dgm:cxn modelId="{6D8944D5-BAC4-46DD-9071-AAC89084DB7D}" srcId="{A3E18CF4-8F28-4969-B006-B0A543E72C01}" destId="{43D94D12-0B46-4484-BA70-DA2254DF7D50}" srcOrd="1" destOrd="0" parTransId="{820ABD74-A89E-4E3C-A605-851B678D2059}" sibTransId="{34A12E47-1F19-4956-BEBF-828428D17DC5}"/>
    <dgm:cxn modelId="{5A46C3C7-2BD0-43FF-B087-BD827779BFB4}" srcId="{C5C01CFB-24BF-4ECB-99F8-942797C36235}" destId="{F084D041-52AC-482B-8C32-1140F0A01E46}" srcOrd="0" destOrd="0" parTransId="{D8E88850-8862-44B7-9389-E3C5F78FD1AE}" sibTransId="{7B80C223-2A45-4DB4-859F-E3FE592DBBFB}"/>
    <dgm:cxn modelId="{344C3A46-CFC8-4973-A8C6-EFF69B9CB745}" srcId="{C5C01CFB-24BF-4ECB-99F8-942797C36235}" destId="{91DAF461-7424-426A-B846-148845D5BC97}" srcOrd="1" destOrd="0" parTransId="{A8E2CD9D-7FC6-45EC-A447-03BEA0E7B24F}" sibTransId="{C6B38B5E-F392-4181-B7A7-2B7A67E22FCD}"/>
    <dgm:cxn modelId="{755F354C-7652-4999-8CE8-117AE0D0728E}" type="presOf" srcId="{91DAF461-7424-426A-B846-148845D5BC97}" destId="{A3FD8E26-8AAB-4434-A9D5-1A60845FCF0F}" srcOrd="0" destOrd="1" presId="urn:microsoft.com/office/officeart/2005/8/layout/target3"/>
    <dgm:cxn modelId="{C2E78204-BB0B-4FD8-BBD2-56F31BFE1313}" type="presOf" srcId="{C37A8DA5-0E6F-45F5-A75D-BF6FE2925155}" destId="{A3FD8E26-8AAB-4434-A9D5-1A60845FCF0F}" srcOrd="0" destOrd="2" presId="urn:microsoft.com/office/officeart/2005/8/layout/target3"/>
    <dgm:cxn modelId="{379DB699-0EFC-426E-80E8-7F84949A647D}" type="presOf" srcId="{47CD3216-4A06-4DB6-98DA-6487353551BE}" destId="{C3947DE3-D5A0-44A7-B1C5-7281A240B896}" srcOrd="0" destOrd="0" presId="urn:microsoft.com/office/officeart/2005/8/layout/target3"/>
    <dgm:cxn modelId="{D99C5594-6633-4FB5-81D3-DF341B0FA4D6}" type="presOf" srcId="{8B00D3FB-BC6C-44F0-AB4D-AFEFC4AC90E7}" destId="{EDA204A1-50F2-4155-8B7B-8A8877E4E343}" srcOrd="0" destOrd="0" presId="urn:microsoft.com/office/officeart/2005/8/layout/target3"/>
    <dgm:cxn modelId="{58F09EAE-09B5-4795-A878-893E3B1542F8}" type="presOf" srcId="{5161CF89-3ADF-42EF-B5E5-594D88F4AEB9}" destId="{69F6259F-0368-4157-B513-4907D274E827}" srcOrd="0" destOrd="0" presId="urn:microsoft.com/office/officeart/2005/8/layout/target3"/>
    <dgm:cxn modelId="{C371EB3B-B86A-4AFF-A333-04FD9C4D5B6F}" srcId="{8B00D3FB-BC6C-44F0-AB4D-AFEFC4AC90E7}" destId="{253327B7-88AB-4CE7-B59C-39568118EB34}" srcOrd="1" destOrd="0" parTransId="{47FEAFA9-6E7E-49F0-99DF-FA48BF5EA926}" sibTransId="{CE9200E1-9D15-483B-A2D7-C2DE30ECDD66}"/>
    <dgm:cxn modelId="{B44D5F12-491C-496C-8D78-5C18F2393D8B}" type="presOf" srcId="{A3E18CF4-8F28-4969-B006-B0A543E72C01}" destId="{70CCD93F-2FA1-4E50-B5DD-7A9C22413F34}" srcOrd="0" destOrd="0" presId="urn:microsoft.com/office/officeart/2005/8/layout/target3"/>
    <dgm:cxn modelId="{8A8C04EF-6477-4CDD-8E80-A3DCBD31C5F2}" srcId="{8B00D3FB-BC6C-44F0-AB4D-AFEFC4AC90E7}" destId="{5161CF89-3ADF-42EF-B5E5-594D88F4AEB9}" srcOrd="0" destOrd="0" parTransId="{3EAA6C34-00C5-4DCD-ADE9-9B97EDE080E9}" sibTransId="{C60032E9-452F-4440-904E-34E10A945147}"/>
    <dgm:cxn modelId="{229764C9-C78F-469F-AB5F-4FA1FD6928C6}" type="presOf" srcId="{C5C01CFB-24BF-4ECB-99F8-942797C36235}" destId="{BBABED9E-719C-4923-ACFE-442CC345F484}" srcOrd="0" destOrd="0" presId="urn:microsoft.com/office/officeart/2005/8/layout/target3"/>
    <dgm:cxn modelId="{4E14DAEF-A081-4502-8850-BAE1AD3CD9F6}" type="presOf" srcId="{D31F5CA8-548E-41E5-9C05-EC6D58507B46}" destId="{635E6BCB-0AB1-423F-9DEB-832FBA6807B4}" srcOrd="0" destOrd="0" presId="urn:microsoft.com/office/officeart/2005/8/layout/target3"/>
    <dgm:cxn modelId="{C383A5C4-EE9F-42E9-AF15-CED2C2BEB0B2}" srcId="{D31F5CA8-548E-41E5-9C05-EC6D58507B46}" destId="{C5C01CFB-24BF-4ECB-99F8-942797C36235}" srcOrd="2" destOrd="0" parTransId="{B4C0C075-4FCC-4F05-9013-FB440484DE65}" sibTransId="{ADCE3AD7-4FA4-4965-8817-BD3034EFDBCB}"/>
    <dgm:cxn modelId="{98EB58BB-80DA-4EF0-B019-633E6C188D3F}" srcId="{A3E18CF4-8F28-4969-B006-B0A543E72C01}" destId="{96586359-ADD1-43BD-B2AA-B50F7274354C}" srcOrd="2" destOrd="0" parTransId="{F7CCBA77-A869-491E-BEF5-F4494509C112}" sibTransId="{197498F1-FF14-4F35-A66F-237B4F011157}"/>
    <dgm:cxn modelId="{53460179-BEF3-48D9-BBFD-DF9DB7B05B4E}" type="presOf" srcId="{63375538-A78F-4E3B-BDCC-5B463B7E79FB}" destId="{69F6259F-0368-4157-B513-4907D274E827}" srcOrd="0" destOrd="2" presId="urn:microsoft.com/office/officeart/2005/8/layout/target3"/>
    <dgm:cxn modelId="{301F4A91-90B1-42E7-8984-28425B6933A7}" type="presOf" srcId="{43D94D12-0B46-4484-BA70-DA2254DF7D50}" destId="{C3947DE3-D5A0-44A7-B1C5-7281A240B896}" srcOrd="0" destOrd="1" presId="urn:microsoft.com/office/officeart/2005/8/layout/target3"/>
    <dgm:cxn modelId="{9E7EA867-FCF0-45C8-A7B5-05AF79A4FEAD}" srcId="{C5C01CFB-24BF-4ECB-99F8-942797C36235}" destId="{C37A8DA5-0E6F-45F5-A75D-BF6FE2925155}" srcOrd="2" destOrd="0" parTransId="{AF92C1C9-D7EF-472B-A834-01FB362E5C41}" sibTransId="{EAEA7B82-2640-49C0-B31B-4ED36D89E105}"/>
    <dgm:cxn modelId="{4EB3DB00-68CD-4839-BB9E-30F8F7597971}" type="presOf" srcId="{8B00D3FB-BC6C-44F0-AB4D-AFEFC4AC90E7}" destId="{CB127F2F-00EC-4F4E-ABE8-CA2D508ECFAE}" srcOrd="1" destOrd="0" presId="urn:microsoft.com/office/officeart/2005/8/layout/target3"/>
    <dgm:cxn modelId="{EC5C534A-A1AC-42A4-AC0D-38D6A336D4A9}" type="presParOf" srcId="{635E6BCB-0AB1-423F-9DEB-832FBA6807B4}" destId="{F978631A-E9EB-4E10-9947-A9061951E57C}" srcOrd="0" destOrd="0" presId="urn:microsoft.com/office/officeart/2005/8/layout/target3"/>
    <dgm:cxn modelId="{71FC1A39-2BBC-42AE-8997-E180A90FA865}" type="presParOf" srcId="{635E6BCB-0AB1-423F-9DEB-832FBA6807B4}" destId="{7B88410D-5244-470E-B3A5-9A7BA0608808}" srcOrd="1" destOrd="0" presId="urn:microsoft.com/office/officeart/2005/8/layout/target3"/>
    <dgm:cxn modelId="{59E6822C-2DE2-4BC0-B727-F776A4F0B881}" type="presParOf" srcId="{635E6BCB-0AB1-423F-9DEB-832FBA6807B4}" destId="{EDA204A1-50F2-4155-8B7B-8A8877E4E343}" srcOrd="2" destOrd="0" presId="urn:microsoft.com/office/officeart/2005/8/layout/target3"/>
    <dgm:cxn modelId="{661492D4-DFD8-4383-BA82-7EFCAA2B4511}" type="presParOf" srcId="{635E6BCB-0AB1-423F-9DEB-832FBA6807B4}" destId="{50258142-93D0-4707-85F0-A84C7008FBA2}" srcOrd="3" destOrd="0" presId="urn:microsoft.com/office/officeart/2005/8/layout/target3"/>
    <dgm:cxn modelId="{0FD902CE-97F1-4AD6-9AC2-E865F8A4F603}" type="presParOf" srcId="{635E6BCB-0AB1-423F-9DEB-832FBA6807B4}" destId="{5BBA3230-B4D0-46DB-BC8D-6AA24CB7A0E9}" srcOrd="4" destOrd="0" presId="urn:microsoft.com/office/officeart/2005/8/layout/target3"/>
    <dgm:cxn modelId="{6AD159FA-5B9E-466F-983E-0B18FBA032E5}" type="presParOf" srcId="{635E6BCB-0AB1-423F-9DEB-832FBA6807B4}" destId="{70CCD93F-2FA1-4E50-B5DD-7A9C22413F34}" srcOrd="5" destOrd="0" presId="urn:microsoft.com/office/officeart/2005/8/layout/target3"/>
    <dgm:cxn modelId="{AF348417-8BAE-41D7-A5FF-8F773DE4A7C8}" type="presParOf" srcId="{635E6BCB-0AB1-423F-9DEB-832FBA6807B4}" destId="{0266A496-6B4C-485C-891F-6140BF053FC8}" srcOrd="6" destOrd="0" presId="urn:microsoft.com/office/officeart/2005/8/layout/target3"/>
    <dgm:cxn modelId="{11525D8E-7B32-4FCD-B700-341863581823}" type="presParOf" srcId="{635E6BCB-0AB1-423F-9DEB-832FBA6807B4}" destId="{7C0DE1E7-BD48-4EAE-823D-216B05AE378C}" srcOrd="7" destOrd="0" presId="urn:microsoft.com/office/officeart/2005/8/layout/target3"/>
    <dgm:cxn modelId="{E656C8F6-D39A-4CE3-B1EA-C979643CC946}" type="presParOf" srcId="{635E6BCB-0AB1-423F-9DEB-832FBA6807B4}" destId="{BBABED9E-719C-4923-ACFE-442CC345F484}" srcOrd="8" destOrd="0" presId="urn:microsoft.com/office/officeart/2005/8/layout/target3"/>
    <dgm:cxn modelId="{4D618907-A639-4B2E-98E5-0AD6C4364F0A}" type="presParOf" srcId="{635E6BCB-0AB1-423F-9DEB-832FBA6807B4}" destId="{CB127F2F-00EC-4F4E-ABE8-CA2D508ECFAE}" srcOrd="9" destOrd="0" presId="urn:microsoft.com/office/officeart/2005/8/layout/target3"/>
    <dgm:cxn modelId="{A0962FFC-165A-4C92-B647-AA389FEEDF17}" type="presParOf" srcId="{635E6BCB-0AB1-423F-9DEB-832FBA6807B4}" destId="{69F6259F-0368-4157-B513-4907D274E827}" srcOrd="10" destOrd="0" presId="urn:microsoft.com/office/officeart/2005/8/layout/target3"/>
    <dgm:cxn modelId="{AFBC43B3-14A3-4462-91D2-CC1E15DD42AF}" type="presParOf" srcId="{635E6BCB-0AB1-423F-9DEB-832FBA6807B4}" destId="{3D16AB18-CE0C-4EF5-981A-D8F37F51671B}" srcOrd="11" destOrd="0" presId="urn:microsoft.com/office/officeart/2005/8/layout/target3"/>
    <dgm:cxn modelId="{101B1235-8002-4FF4-AA20-FDF4C00834E7}" type="presParOf" srcId="{635E6BCB-0AB1-423F-9DEB-832FBA6807B4}" destId="{C3947DE3-D5A0-44A7-B1C5-7281A240B896}" srcOrd="12" destOrd="0" presId="urn:microsoft.com/office/officeart/2005/8/layout/target3"/>
    <dgm:cxn modelId="{1351CEE1-CFCE-4C25-8477-D439C9F419CE}" type="presParOf" srcId="{635E6BCB-0AB1-423F-9DEB-832FBA6807B4}" destId="{A0ED18FC-D2A9-474A-8CCF-6735D2C0BB12}" srcOrd="13" destOrd="0" presId="urn:microsoft.com/office/officeart/2005/8/layout/target3"/>
    <dgm:cxn modelId="{FAA7E083-BBA8-4B6F-9C70-01826558A789}" type="presParOf" srcId="{635E6BCB-0AB1-423F-9DEB-832FBA6807B4}" destId="{A3FD8E26-8AAB-4434-A9D5-1A60845FCF0F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07934D-B794-4A34-B97E-E86504CC2429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436A5-91B2-414D-9F69-3E4744A86F63}">
      <dgm:prSet phldrT="[Текст]" custT="1"/>
      <dgm:spPr/>
      <dgm:t>
        <a:bodyPr/>
        <a:lstStyle/>
        <a:p>
          <a:pPr algn="ctr"/>
          <a:endParaRPr lang="ru-RU" sz="1800" b="1" dirty="0" smtClean="0">
            <a:solidFill>
              <a:schemeClr val="accent2">
                <a:lumMod val="50000"/>
              </a:schemeClr>
            </a:solidFill>
          </a:endParaRPr>
        </a:p>
        <a:p>
          <a:pPr algn="ctr"/>
          <a:r>
            <a:rPr lang="ru-RU" sz="1800" b="1" dirty="0" smtClean="0">
              <a:solidFill>
                <a:schemeClr val="accent2">
                  <a:lumMod val="50000"/>
                </a:schemeClr>
              </a:solidFill>
            </a:rPr>
            <a:t>Вирус простого герпеса 1 типа</a:t>
          </a:r>
        </a:p>
        <a:p>
          <a:pPr algn="ctr"/>
          <a:r>
            <a:rPr lang="ru-RU" sz="1100" dirty="0" err="1" smtClean="0"/>
            <a:t>Лындин</a:t>
          </a:r>
          <a:r>
            <a:rPr lang="ru-RU" sz="1100" dirty="0" smtClean="0"/>
            <a:t> А.А.,2013; </a:t>
          </a:r>
          <a:r>
            <a:rPr lang="ru-RU" sz="1100" dirty="0" err="1" smtClean="0"/>
            <a:t>Лутошкин</a:t>
          </a:r>
          <a:r>
            <a:rPr lang="ru-RU" sz="1100" dirty="0" smtClean="0"/>
            <a:t> И.С., 2006 г.</a:t>
          </a:r>
          <a:endParaRPr lang="ru-RU" sz="1100" dirty="0"/>
        </a:p>
      </dgm:t>
    </dgm:pt>
    <dgm:pt modelId="{DDE6BA52-71FC-456F-843B-AE67589E5CCD}" type="parTrans" cxnId="{3A3ED9CD-066D-46B2-8885-88C4A59E23B7}">
      <dgm:prSet/>
      <dgm:spPr/>
      <dgm:t>
        <a:bodyPr/>
        <a:lstStyle/>
        <a:p>
          <a:endParaRPr lang="ru-RU"/>
        </a:p>
      </dgm:t>
    </dgm:pt>
    <dgm:pt modelId="{2B76CB38-6E70-4A61-9456-7CE171C84900}" type="sibTrans" cxnId="{3A3ED9CD-066D-46B2-8885-88C4A59E23B7}">
      <dgm:prSet/>
      <dgm:spPr/>
      <dgm:t>
        <a:bodyPr/>
        <a:lstStyle/>
        <a:p>
          <a:endParaRPr lang="ru-RU"/>
        </a:p>
      </dgm:t>
    </dgm:pt>
    <dgm:pt modelId="{2738DEE0-6D99-4CC4-AE17-44774073DFC5}">
      <dgm:prSet phldrT="[Текст]" custT="1"/>
      <dgm:spPr/>
      <dgm:t>
        <a:bodyPr/>
        <a:lstStyle/>
        <a:p>
          <a:r>
            <a:rPr lang="ru-RU" sz="2400" dirty="0" smtClean="0"/>
            <a:t>ХГН, смешанная форма </a:t>
          </a:r>
          <a:r>
            <a:rPr lang="en-AU" sz="2400" dirty="0" smtClean="0"/>
            <a:t>(q=0,7) </a:t>
          </a:r>
          <a:endParaRPr lang="ru-RU" sz="2400" dirty="0"/>
        </a:p>
      </dgm:t>
    </dgm:pt>
    <dgm:pt modelId="{890DD1D6-ACB3-4D30-A813-91775AB50FD2}" type="parTrans" cxnId="{BF96E9E0-715F-4C60-93E8-75F1DF906E4C}">
      <dgm:prSet/>
      <dgm:spPr/>
      <dgm:t>
        <a:bodyPr/>
        <a:lstStyle/>
        <a:p>
          <a:endParaRPr lang="ru-RU"/>
        </a:p>
      </dgm:t>
    </dgm:pt>
    <dgm:pt modelId="{4E150C65-E50D-4EBB-888A-74D89E8A18E7}" type="sibTrans" cxnId="{BF96E9E0-715F-4C60-93E8-75F1DF906E4C}">
      <dgm:prSet/>
      <dgm:spPr/>
      <dgm:t>
        <a:bodyPr/>
        <a:lstStyle/>
        <a:p>
          <a:endParaRPr lang="ru-RU"/>
        </a:p>
      </dgm:t>
    </dgm:pt>
    <dgm:pt modelId="{5B8CE8BE-649C-4832-8234-F6BD36D7937B}">
      <dgm:prSet phldrT="[Текст]" custT="1"/>
      <dgm:spPr/>
      <dgm:t>
        <a:bodyPr/>
        <a:lstStyle/>
        <a:p>
          <a:r>
            <a:rPr lang="ru-RU" sz="2400" dirty="0" smtClean="0"/>
            <a:t>ХГН нефротическая форма  (52,5%)</a:t>
          </a:r>
          <a:endParaRPr lang="ru-RU" sz="2400" dirty="0"/>
        </a:p>
      </dgm:t>
    </dgm:pt>
    <dgm:pt modelId="{C6F8DE36-67C2-4EAE-A1B5-F8506A289DAF}" type="parTrans" cxnId="{10568CA6-0A2B-4C12-95CD-B0028F441C88}">
      <dgm:prSet/>
      <dgm:spPr/>
      <dgm:t>
        <a:bodyPr/>
        <a:lstStyle/>
        <a:p>
          <a:endParaRPr lang="ru-RU"/>
        </a:p>
      </dgm:t>
    </dgm:pt>
    <dgm:pt modelId="{62C70C51-E3DF-405E-9F8D-11112963401B}" type="sibTrans" cxnId="{10568CA6-0A2B-4C12-95CD-B0028F441C88}">
      <dgm:prSet/>
      <dgm:spPr/>
      <dgm:t>
        <a:bodyPr/>
        <a:lstStyle/>
        <a:p>
          <a:endParaRPr lang="ru-RU"/>
        </a:p>
      </dgm:t>
    </dgm:pt>
    <dgm:pt modelId="{E7724647-98F1-42E0-925F-DB9DD60877E4}">
      <dgm:prSet phldrT="[Текст]" custT="1"/>
      <dgm:spPr/>
      <dgm:t>
        <a:bodyPr/>
        <a:lstStyle/>
        <a:p>
          <a:pPr algn="ctr"/>
          <a:endParaRPr lang="ru-RU" sz="1800" b="1" dirty="0" smtClean="0">
            <a:solidFill>
              <a:schemeClr val="accent2">
                <a:lumMod val="50000"/>
              </a:schemeClr>
            </a:solidFill>
          </a:endParaRPr>
        </a:p>
        <a:p>
          <a:pPr algn="ctr"/>
          <a:r>
            <a:rPr lang="ru-RU" sz="1800" b="1" dirty="0" err="1" smtClean="0">
              <a:solidFill>
                <a:schemeClr val="accent2">
                  <a:lumMod val="50000"/>
                </a:schemeClr>
              </a:solidFill>
            </a:rPr>
            <a:t>Цитомегаловирусная</a:t>
          </a:r>
          <a:r>
            <a:rPr lang="ru-RU" sz="1800" b="1" dirty="0" smtClean="0">
              <a:solidFill>
                <a:schemeClr val="accent2">
                  <a:lumMod val="50000"/>
                </a:schemeClr>
              </a:solidFill>
            </a:rPr>
            <a:t> инфекция</a:t>
          </a:r>
        </a:p>
        <a:p>
          <a:pPr algn="ctr"/>
          <a:r>
            <a:rPr lang="ru-RU" sz="1100" dirty="0" err="1" smtClean="0"/>
            <a:t>Бархатова</a:t>
          </a:r>
          <a:r>
            <a:rPr lang="ru-RU" sz="1100" dirty="0" smtClean="0"/>
            <a:t> Т.В.,2011 г.</a:t>
          </a:r>
          <a:endParaRPr lang="ru-RU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EA592D70-26E0-47C1-9F8B-DDECDD8355C9}" type="sibTrans" cxnId="{9EA13117-8D59-479D-A74F-303B30909A78}">
      <dgm:prSet/>
      <dgm:spPr/>
      <dgm:t>
        <a:bodyPr/>
        <a:lstStyle/>
        <a:p>
          <a:endParaRPr lang="ru-RU"/>
        </a:p>
      </dgm:t>
    </dgm:pt>
    <dgm:pt modelId="{F9991E90-BAD8-415F-ADE5-F6E202C88D56}" type="parTrans" cxnId="{9EA13117-8D59-479D-A74F-303B30909A78}">
      <dgm:prSet/>
      <dgm:spPr/>
      <dgm:t>
        <a:bodyPr/>
        <a:lstStyle/>
        <a:p>
          <a:endParaRPr lang="ru-RU"/>
        </a:p>
      </dgm:t>
    </dgm:pt>
    <dgm:pt modelId="{AC84858B-F901-4840-BB72-D01EB0C47C0F}">
      <dgm:prSet phldrT="[Текст]" custT="1"/>
      <dgm:spPr/>
      <dgm:t>
        <a:bodyPr/>
        <a:lstStyle/>
        <a:p>
          <a:r>
            <a:rPr lang="ru-RU" sz="2400" dirty="0" smtClean="0"/>
            <a:t>ХГН нефротическая форма (</a:t>
          </a:r>
          <a:r>
            <a:rPr lang="en-AU" sz="2400" dirty="0" smtClean="0"/>
            <a:t>q=0,26</a:t>
          </a:r>
          <a:r>
            <a:rPr lang="ru-RU" sz="2400" dirty="0" smtClean="0"/>
            <a:t>)</a:t>
          </a:r>
          <a:endParaRPr lang="ru-RU" sz="2400" dirty="0"/>
        </a:p>
      </dgm:t>
    </dgm:pt>
    <dgm:pt modelId="{12ACAAC4-DE51-4AF9-BFF0-D85725EEF60A}" type="parTrans" cxnId="{10D57EE5-88A0-48C7-8F8F-981ADF4CA59B}">
      <dgm:prSet/>
      <dgm:spPr/>
      <dgm:t>
        <a:bodyPr/>
        <a:lstStyle/>
        <a:p>
          <a:endParaRPr lang="ru-RU"/>
        </a:p>
      </dgm:t>
    </dgm:pt>
    <dgm:pt modelId="{2861CC11-4CAD-4BE7-9930-32B2FC97A61C}" type="sibTrans" cxnId="{10D57EE5-88A0-48C7-8F8F-981ADF4CA59B}">
      <dgm:prSet/>
      <dgm:spPr/>
      <dgm:t>
        <a:bodyPr/>
        <a:lstStyle/>
        <a:p>
          <a:endParaRPr lang="ru-RU"/>
        </a:p>
      </dgm:t>
    </dgm:pt>
    <dgm:pt modelId="{3FEEC552-AFF8-4FBA-9F7F-60D6AD5886B0}">
      <dgm:prSet phldrT="[Текст]" custT="1"/>
      <dgm:spPr/>
      <dgm:t>
        <a:bodyPr/>
        <a:lstStyle/>
        <a:p>
          <a:r>
            <a:rPr lang="ru-RU" sz="2400" dirty="0" smtClean="0"/>
            <a:t>ХГН гематурическая форма (</a:t>
          </a:r>
          <a:r>
            <a:rPr lang="en-AU" sz="2400" dirty="0" smtClean="0"/>
            <a:t>q=0,36</a:t>
          </a:r>
          <a:r>
            <a:rPr lang="ru-RU" sz="2400" dirty="0" smtClean="0"/>
            <a:t>)</a:t>
          </a:r>
          <a:endParaRPr lang="ru-RU" sz="2400" dirty="0"/>
        </a:p>
      </dgm:t>
    </dgm:pt>
    <dgm:pt modelId="{21CFFB96-75CB-4B18-AD8D-1DEAA2E454BB}" type="parTrans" cxnId="{27D0E81C-0A5D-4742-99D3-28A8A2B6EB52}">
      <dgm:prSet/>
      <dgm:spPr/>
      <dgm:t>
        <a:bodyPr/>
        <a:lstStyle/>
        <a:p>
          <a:endParaRPr lang="ru-RU"/>
        </a:p>
      </dgm:t>
    </dgm:pt>
    <dgm:pt modelId="{7D798FC3-FF18-46EE-BC23-64D9059B3BF1}" type="sibTrans" cxnId="{27D0E81C-0A5D-4742-99D3-28A8A2B6EB52}">
      <dgm:prSet/>
      <dgm:spPr/>
      <dgm:t>
        <a:bodyPr/>
        <a:lstStyle/>
        <a:p>
          <a:endParaRPr lang="ru-RU"/>
        </a:p>
      </dgm:t>
    </dgm:pt>
    <dgm:pt modelId="{D56D8B20-4803-4A39-B372-1889951FD08B}">
      <dgm:prSet phldrT="[Текст]" custT="1"/>
      <dgm:spPr/>
      <dgm:t>
        <a:bodyPr/>
        <a:lstStyle/>
        <a:p>
          <a:r>
            <a:rPr lang="ru-RU" sz="2400" dirty="0" smtClean="0"/>
            <a:t>ХГН гематурическая форма</a:t>
          </a:r>
          <a:r>
            <a:rPr lang="en-US" sz="2400" dirty="0" smtClean="0"/>
            <a:t> </a:t>
          </a:r>
          <a:r>
            <a:rPr lang="ru-RU" sz="2400" dirty="0" smtClean="0"/>
            <a:t>(46,7%)</a:t>
          </a:r>
          <a:endParaRPr lang="ru-RU" sz="2400" dirty="0"/>
        </a:p>
      </dgm:t>
    </dgm:pt>
    <dgm:pt modelId="{B0DABFCA-5BD9-48C0-9377-421E2B87C137}" type="parTrans" cxnId="{5611734D-EAAE-4613-BAA2-86F79656B766}">
      <dgm:prSet/>
      <dgm:spPr/>
      <dgm:t>
        <a:bodyPr/>
        <a:lstStyle/>
        <a:p>
          <a:endParaRPr lang="ru-RU"/>
        </a:p>
      </dgm:t>
    </dgm:pt>
    <dgm:pt modelId="{6C46E6BB-1061-4E13-8C0B-BC2B62BD61AD}" type="sibTrans" cxnId="{5611734D-EAAE-4613-BAA2-86F79656B766}">
      <dgm:prSet/>
      <dgm:spPr/>
      <dgm:t>
        <a:bodyPr/>
        <a:lstStyle/>
        <a:p>
          <a:endParaRPr lang="ru-RU"/>
        </a:p>
      </dgm:t>
    </dgm:pt>
    <dgm:pt modelId="{4992A1B1-7862-4763-A4DB-BF37B0B5FEAF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2">
                  <a:lumMod val="50000"/>
                </a:schemeClr>
              </a:solidFill>
            </a:rPr>
            <a:t>Эпштейн-</a:t>
          </a:r>
          <a:r>
            <a:rPr lang="ru-RU" sz="1800" b="1" dirty="0" err="1" smtClean="0">
              <a:solidFill>
                <a:schemeClr val="accent2">
                  <a:lumMod val="50000"/>
                </a:schemeClr>
              </a:solidFill>
            </a:rPr>
            <a:t>Барр</a:t>
          </a:r>
          <a:r>
            <a:rPr lang="ru-RU" sz="1800" b="1" dirty="0" smtClean="0">
              <a:solidFill>
                <a:schemeClr val="accent2">
                  <a:lumMod val="50000"/>
                </a:schemeClr>
              </a:solidFill>
            </a:rPr>
            <a:t> вирусная инфекция</a:t>
          </a:r>
        </a:p>
        <a:p>
          <a:pPr algn="ctr"/>
          <a:r>
            <a:rPr lang="ru-RU" sz="1100" b="0" dirty="0" smtClean="0">
              <a:solidFill>
                <a:schemeClr val="tx1"/>
              </a:solidFill>
            </a:rPr>
            <a:t>Кругликова И.В., 2015 г.</a:t>
          </a:r>
          <a:endParaRPr lang="ru-RU" sz="1100" b="0" dirty="0">
            <a:solidFill>
              <a:schemeClr val="tx1"/>
            </a:solidFill>
          </a:endParaRPr>
        </a:p>
      </dgm:t>
    </dgm:pt>
    <dgm:pt modelId="{DAAAD76B-8E0E-4D8E-BDF8-D5E499D99182}" type="parTrans" cxnId="{8D8D14B3-7731-45DD-82E7-62E89C32C568}">
      <dgm:prSet/>
      <dgm:spPr/>
      <dgm:t>
        <a:bodyPr/>
        <a:lstStyle/>
        <a:p>
          <a:endParaRPr lang="ru-RU"/>
        </a:p>
      </dgm:t>
    </dgm:pt>
    <dgm:pt modelId="{01BE09CD-6884-4EC9-95A2-9A06ABFFC5DA}" type="sibTrans" cxnId="{8D8D14B3-7731-45DD-82E7-62E89C32C568}">
      <dgm:prSet/>
      <dgm:spPr/>
      <dgm:t>
        <a:bodyPr/>
        <a:lstStyle/>
        <a:p>
          <a:endParaRPr lang="ru-RU"/>
        </a:p>
      </dgm:t>
    </dgm:pt>
    <dgm:pt modelId="{509CECE8-6A6A-4246-BC3A-637C48778B25}">
      <dgm:prSet phldrT="[Текст]" custT="1"/>
      <dgm:spPr/>
      <dgm:t>
        <a:bodyPr/>
        <a:lstStyle/>
        <a:p>
          <a:pPr algn="ctr"/>
          <a:endParaRPr lang="ru-RU" sz="1100" dirty="0" smtClean="0"/>
        </a:p>
        <a:p>
          <a:pPr algn="ctr"/>
          <a:endParaRPr lang="ru-RU" sz="1100" dirty="0" smtClean="0"/>
        </a:p>
        <a:p>
          <a:pPr algn="ctr"/>
          <a:endParaRPr lang="ru-RU" sz="1100" dirty="0" smtClean="0"/>
        </a:p>
        <a:p>
          <a:pPr algn="ctr"/>
          <a:endParaRPr lang="ru-RU" sz="1100" dirty="0" smtClean="0"/>
        </a:p>
        <a:p>
          <a:pPr algn="ctr"/>
          <a:endParaRPr lang="ru-RU" sz="1100" dirty="0" smtClean="0"/>
        </a:p>
        <a:p>
          <a:pPr algn="ctr"/>
          <a:endParaRPr lang="ru-RU" sz="1100" dirty="0" smtClean="0"/>
        </a:p>
        <a:p>
          <a:pPr algn="ctr"/>
          <a:endParaRPr lang="ru-RU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87DC77D1-921F-40DE-B348-E5804C876C31}" type="sibTrans" cxnId="{E99955FD-2595-4570-A47B-34779FEE709F}">
      <dgm:prSet/>
      <dgm:spPr/>
      <dgm:t>
        <a:bodyPr/>
        <a:lstStyle/>
        <a:p>
          <a:endParaRPr lang="ru-RU"/>
        </a:p>
      </dgm:t>
    </dgm:pt>
    <dgm:pt modelId="{02DBA1D2-5B30-41F0-8199-596C9F96B82C}" type="parTrans" cxnId="{E99955FD-2595-4570-A47B-34779FEE709F}">
      <dgm:prSet/>
      <dgm:spPr/>
      <dgm:t>
        <a:bodyPr/>
        <a:lstStyle/>
        <a:p>
          <a:endParaRPr lang="ru-RU"/>
        </a:p>
      </dgm:t>
    </dgm:pt>
    <dgm:pt modelId="{416BE244-FA6B-471E-AF66-CA7330516E9A}" type="pres">
      <dgm:prSet presAssocID="{E007934D-B794-4A34-B97E-E86504CC24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76C765-F1AF-46F9-A54D-E20FA0B44304}" type="pres">
      <dgm:prSet presAssocID="{15A436A5-91B2-414D-9F69-3E4744A86F63}" presName="linNode" presStyleCnt="0"/>
      <dgm:spPr/>
    </dgm:pt>
    <dgm:pt modelId="{A4466228-F9EB-4143-9E7C-EA2A0973A4B1}" type="pres">
      <dgm:prSet presAssocID="{15A436A5-91B2-414D-9F69-3E4744A86F63}" presName="parTx" presStyleLbl="revTx" presStyleIdx="0" presStyleCnt="4" custScaleX="160360" custScaleY="134265" custLinFactNeighborX="16426" custLinFactNeighborY="-618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A26D3-BACB-44DA-8AAE-7261D5828786}" type="pres">
      <dgm:prSet presAssocID="{15A436A5-91B2-414D-9F69-3E4744A86F63}" presName="bracket" presStyleLbl="parChTrans1D1" presStyleIdx="0" presStyleCnt="4" custLinFactNeighborX="-47152" custLinFactNeighborY="4400"/>
      <dgm:spPr/>
      <dgm:t>
        <a:bodyPr/>
        <a:lstStyle/>
        <a:p>
          <a:endParaRPr lang="ru-RU"/>
        </a:p>
      </dgm:t>
    </dgm:pt>
    <dgm:pt modelId="{917C2F16-A6C8-4D4B-A803-37BE2B7E123E}" type="pres">
      <dgm:prSet presAssocID="{15A436A5-91B2-414D-9F69-3E4744A86F63}" presName="spH" presStyleCnt="0"/>
      <dgm:spPr/>
    </dgm:pt>
    <dgm:pt modelId="{D0078BC5-05C9-46A5-8018-AEFB3A92DFEB}" type="pres">
      <dgm:prSet presAssocID="{15A436A5-91B2-414D-9F69-3E4744A86F63}" presName="desTx" presStyleLbl="node1" presStyleIdx="0" presStyleCnt="2" custScaleX="108336" custScaleY="102753" custLinFactX="-344" custLinFactNeighborX="-100000" custLinFactNeighborY="2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9F33B-60C3-4524-B8FB-934F899F1EF8}" type="pres">
      <dgm:prSet presAssocID="{2B76CB38-6E70-4A61-9456-7CE171C84900}" presName="spV" presStyleCnt="0"/>
      <dgm:spPr/>
    </dgm:pt>
    <dgm:pt modelId="{1AF17468-11D6-46A0-A18C-9D2BFDFD7432}" type="pres">
      <dgm:prSet presAssocID="{E7724647-98F1-42E0-925F-DB9DD60877E4}" presName="linNode" presStyleCnt="0"/>
      <dgm:spPr/>
    </dgm:pt>
    <dgm:pt modelId="{0DE1D63C-99C8-4ED1-98DC-31F5B07886C4}" type="pres">
      <dgm:prSet presAssocID="{E7724647-98F1-42E0-925F-DB9DD60877E4}" presName="parTx" presStyleLbl="revTx" presStyleIdx="1" presStyleCnt="4" custScaleX="111520" custScaleY="138607" custLinFactNeighborX="52830" custLinFactNeighborY="457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EFD61-6ECD-4B8D-B3FC-8CA2724967D7}" type="pres">
      <dgm:prSet presAssocID="{E7724647-98F1-42E0-925F-DB9DD60877E4}" presName="bracket" presStyleLbl="parChTrans1D1" presStyleIdx="1" presStyleCnt="4" custScaleX="57964" custScaleY="8064" custLinFactX="-1600000" custLinFactY="-100000" custLinFactNeighborX="-1693228" custLinFactNeighborY="-196086"/>
      <dgm:spPr>
        <a:prstGeom prst="leftBrace">
          <a:avLst/>
        </a:prstGeom>
      </dgm:spPr>
      <dgm:t>
        <a:bodyPr/>
        <a:lstStyle/>
        <a:p>
          <a:endParaRPr lang="ru-RU"/>
        </a:p>
      </dgm:t>
    </dgm:pt>
    <dgm:pt modelId="{95071D40-81CC-4840-844D-8A0CECC8C6D8}" type="pres">
      <dgm:prSet presAssocID="{E7724647-98F1-42E0-925F-DB9DD60877E4}" presName="spH" presStyleCnt="0"/>
      <dgm:spPr/>
    </dgm:pt>
    <dgm:pt modelId="{EEC2BBF4-94E0-4510-A5AF-C70E5E285DBC}" type="pres">
      <dgm:prSet presAssocID="{EA592D70-26E0-47C1-9F8B-DDECDD8355C9}" presName="spV" presStyleCnt="0"/>
      <dgm:spPr/>
    </dgm:pt>
    <dgm:pt modelId="{F3CA9ACC-E758-43CE-8ED0-1E353BA6E895}" type="pres">
      <dgm:prSet presAssocID="{4992A1B1-7862-4763-A4DB-BF37B0B5FEAF}" presName="linNode" presStyleCnt="0"/>
      <dgm:spPr/>
    </dgm:pt>
    <dgm:pt modelId="{CDC15802-E4CF-4DDC-A377-D34A1A20E082}" type="pres">
      <dgm:prSet presAssocID="{4992A1B1-7862-4763-A4DB-BF37B0B5FEAF}" presName="parTx" presStyleLbl="revTx" presStyleIdx="2" presStyleCnt="4" custLinFactY="19330" custLinFactNeighborX="4855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0B9AA-6505-42D6-A53C-EF862F66DDEE}" type="pres">
      <dgm:prSet presAssocID="{4992A1B1-7862-4763-A4DB-BF37B0B5FEAF}" presName="bracket" presStyleLbl="parChTrans1D1" presStyleIdx="2" presStyleCnt="4" custScaleX="91267" custScaleY="107697" custLinFactX="100000" custLinFactNeighborX="120281" custLinFactNeighborY="-75978"/>
      <dgm:spPr/>
    </dgm:pt>
    <dgm:pt modelId="{E4990D38-6007-4506-86F2-AE7185F29476}" type="pres">
      <dgm:prSet presAssocID="{4992A1B1-7862-4763-A4DB-BF37B0B5FEAF}" presName="spH" presStyleCnt="0"/>
      <dgm:spPr/>
    </dgm:pt>
    <dgm:pt modelId="{8077D00C-660D-490B-92F4-7B498A7ECC36}" type="pres">
      <dgm:prSet presAssocID="{01BE09CD-6884-4EC9-95A2-9A06ABFFC5DA}" presName="spV" presStyleCnt="0"/>
      <dgm:spPr/>
    </dgm:pt>
    <dgm:pt modelId="{2BC4CD24-3B0C-4B8B-9A1C-2BFC83F9D756}" type="pres">
      <dgm:prSet presAssocID="{509CECE8-6A6A-4246-BC3A-637C48778B25}" presName="linNode" presStyleCnt="0"/>
      <dgm:spPr/>
    </dgm:pt>
    <dgm:pt modelId="{88F1EF25-2783-40BA-89CC-BBF73881CFCC}" type="pres">
      <dgm:prSet presAssocID="{509CECE8-6A6A-4246-BC3A-637C48778B25}" presName="parTx" presStyleLbl="revTx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4919C-B1E6-4F0C-B39C-EEE06B9D76AF}" type="pres">
      <dgm:prSet presAssocID="{509CECE8-6A6A-4246-BC3A-637C48778B25}" presName="bracket" presStyleLbl="parChTrans1D1" presStyleIdx="3" presStyleCnt="4" custAng="0" custScaleX="71290" custScaleY="92046" custLinFactX="114436" custLinFactNeighborX="200000" custLinFactNeighborY="-21592"/>
      <dgm:spPr/>
    </dgm:pt>
    <dgm:pt modelId="{0C4B4B02-BB7A-4611-B848-3E91DDD89A50}" type="pres">
      <dgm:prSet presAssocID="{509CECE8-6A6A-4246-BC3A-637C48778B25}" presName="spH" presStyleCnt="0"/>
      <dgm:spPr/>
    </dgm:pt>
    <dgm:pt modelId="{6E71EAE1-A92D-4F68-A861-A4AF40120996}" type="pres">
      <dgm:prSet presAssocID="{509CECE8-6A6A-4246-BC3A-637C48778B25}" presName="desTx" presStyleLbl="node1" presStyleIdx="1" presStyleCnt="2" custScaleX="95000" custScaleY="77714" custLinFactX="9269" custLinFactY="-52772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11734D-EAAE-4613-BAA2-86F79656B766}" srcId="{509CECE8-6A6A-4246-BC3A-637C48778B25}" destId="{D56D8B20-4803-4A39-B372-1889951FD08B}" srcOrd="1" destOrd="0" parTransId="{B0DABFCA-5BD9-48C0-9377-421E2B87C137}" sibTransId="{6C46E6BB-1061-4E13-8C0B-BC2B62BD61AD}"/>
    <dgm:cxn modelId="{8D8D14B3-7731-45DD-82E7-62E89C32C568}" srcId="{E007934D-B794-4A34-B97E-E86504CC2429}" destId="{4992A1B1-7862-4763-A4DB-BF37B0B5FEAF}" srcOrd="2" destOrd="0" parTransId="{DAAAD76B-8E0E-4D8E-BDF8-D5E499D99182}" sibTransId="{01BE09CD-6884-4EC9-95A2-9A06ABFFC5DA}"/>
    <dgm:cxn modelId="{FA7041E4-8798-476A-9D3E-38179DFAA85C}" type="presOf" srcId="{5B8CE8BE-649C-4832-8234-F6BD36D7937B}" destId="{6E71EAE1-A92D-4F68-A861-A4AF40120996}" srcOrd="0" destOrd="0" presId="urn:diagrams.loki3.com/BracketList+Icon"/>
    <dgm:cxn modelId="{21A67841-1AC2-48BE-BF4B-8CF2E19D4768}" type="presOf" srcId="{AC84858B-F901-4840-BB72-D01EB0C47C0F}" destId="{D0078BC5-05C9-46A5-8018-AEFB3A92DFEB}" srcOrd="0" destOrd="1" presId="urn:diagrams.loki3.com/BracketList+Icon"/>
    <dgm:cxn modelId="{0CCEDB97-6581-422B-B2C5-0ECE3ED76B74}" type="presOf" srcId="{4992A1B1-7862-4763-A4DB-BF37B0B5FEAF}" destId="{CDC15802-E4CF-4DDC-A377-D34A1A20E082}" srcOrd="0" destOrd="0" presId="urn:diagrams.loki3.com/BracketList+Icon"/>
    <dgm:cxn modelId="{10D57EE5-88A0-48C7-8F8F-981ADF4CA59B}" srcId="{15A436A5-91B2-414D-9F69-3E4744A86F63}" destId="{AC84858B-F901-4840-BB72-D01EB0C47C0F}" srcOrd="1" destOrd="0" parTransId="{12ACAAC4-DE51-4AF9-BFF0-D85725EEF60A}" sibTransId="{2861CC11-4CAD-4BE7-9930-32B2FC97A61C}"/>
    <dgm:cxn modelId="{B0B27988-A666-4C49-8605-1DF48B8C82EF}" type="presOf" srcId="{E007934D-B794-4A34-B97E-E86504CC2429}" destId="{416BE244-FA6B-471E-AF66-CA7330516E9A}" srcOrd="0" destOrd="0" presId="urn:diagrams.loki3.com/BracketList+Icon"/>
    <dgm:cxn modelId="{393651F6-7BD4-4F88-9C73-9D4D17639479}" type="presOf" srcId="{2738DEE0-6D99-4CC4-AE17-44774073DFC5}" destId="{D0078BC5-05C9-46A5-8018-AEFB3A92DFEB}" srcOrd="0" destOrd="0" presId="urn:diagrams.loki3.com/BracketList+Icon"/>
    <dgm:cxn modelId="{10568CA6-0A2B-4C12-95CD-B0028F441C88}" srcId="{509CECE8-6A6A-4246-BC3A-637C48778B25}" destId="{5B8CE8BE-649C-4832-8234-F6BD36D7937B}" srcOrd="0" destOrd="0" parTransId="{C6F8DE36-67C2-4EAE-A1B5-F8506A289DAF}" sibTransId="{62C70C51-E3DF-405E-9F8D-11112963401B}"/>
    <dgm:cxn modelId="{D897E694-3DA8-4B12-ACE5-A385802F0CD9}" type="presOf" srcId="{D56D8B20-4803-4A39-B372-1889951FD08B}" destId="{6E71EAE1-A92D-4F68-A861-A4AF40120996}" srcOrd="0" destOrd="1" presId="urn:diagrams.loki3.com/BracketList+Icon"/>
    <dgm:cxn modelId="{3A3ED9CD-066D-46B2-8885-88C4A59E23B7}" srcId="{E007934D-B794-4A34-B97E-E86504CC2429}" destId="{15A436A5-91B2-414D-9F69-3E4744A86F63}" srcOrd="0" destOrd="0" parTransId="{DDE6BA52-71FC-456F-843B-AE67589E5CCD}" sibTransId="{2B76CB38-6E70-4A61-9456-7CE171C84900}"/>
    <dgm:cxn modelId="{18D4F883-018A-4FD5-A323-752424F9235A}" type="presOf" srcId="{3FEEC552-AFF8-4FBA-9F7F-60D6AD5886B0}" destId="{D0078BC5-05C9-46A5-8018-AEFB3A92DFEB}" srcOrd="0" destOrd="2" presId="urn:diagrams.loki3.com/BracketList+Icon"/>
    <dgm:cxn modelId="{BF96E9E0-715F-4C60-93E8-75F1DF906E4C}" srcId="{15A436A5-91B2-414D-9F69-3E4744A86F63}" destId="{2738DEE0-6D99-4CC4-AE17-44774073DFC5}" srcOrd="0" destOrd="0" parTransId="{890DD1D6-ACB3-4D30-A813-91775AB50FD2}" sibTransId="{4E150C65-E50D-4EBB-888A-74D89E8A18E7}"/>
    <dgm:cxn modelId="{E99955FD-2595-4570-A47B-34779FEE709F}" srcId="{E007934D-B794-4A34-B97E-E86504CC2429}" destId="{509CECE8-6A6A-4246-BC3A-637C48778B25}" srcOrd="3" destOrd="0" parTransId="{02DBA1D2-5B30-41F0-8199-596C9F96B82C}" sibTransId="{87DC77D1-921F-40DE-B348-E5804C876C31}"/>
    <dgm:cxn modelId="{9EA13117-8D59-479D-A74F-303B30909A78}" srcId="{E007934D-B794-4A34-B97E-E86504CC2429}" destId="{E7724647-98F1-42E0-925F-DB9DD60877E4}" srcOrd="1" destOrd="0" parTransId="{F9991E90-BAD8-415F-ADE5-F6E202C88D56}" sibTransId="{EA592D70-26E0-47C1-9F8B-DDECDD8355C9}"/>
    <dgm:cxn modelId="{F01EB862-6F22-4264-B2B0-346A8C69F8F1}" type="presOf" srcId="{509CECE8-6A6A-4246-BC3A-637C48778B25}" destId="{88F1EF25-2783-40BA-89CC-BBF73881CFCC}" srcOrd="0" destOrd="0" presId="urn:diagrams.loki3.com/BracketList+Icon"/>
    <dgm:cxn modelId="{0036FD46-67DA-4F43-84C6-AF673F6C727B}" type="presOf" srcId="{15A436A5-91B2-414D-9F69-3E4744A86F63}" destId="{A4466228-F9EB-4143-9E7C-EA2A0973A4B1}" srcOrd="0" destOrd="0" presId="urn:diagrams.loki3.com/BracketList+Icon"/>
    <dgm:cxn modelId="{14AD0CB0-0320-48C7-B571-AE8B3878F52D}" type="presOf" srcId="{E7724647-98F1-42E0-925F-DB9DD60877E4}" destId="{0DE1D63C-99C8-4ED1-98DC-31F5B07886C4}" srcOrd="0" destOrd="0" presId="urn:diagrams.loki3.com/BracketList+Icon"/>
    <dgm:cxn modelId="{27D0E81C-0A5D-4742-99D3-28A8A2B6EB52}" srcId="{15A436A5-91B2-414D-9F69-3E4744A86F63}" destId="{3FEEC552-AFF8-4FBA-9F7F-60D6AD5886B0}" srcOrd="2" destOrd="0" parTransId="{21CFFB96-75CB-4B18-AD8D-1DEAA2E454BB}" sibTransId="{7D798FC3-FF18-46EE-BC23-64D9059B3BF1}"/>
    <dgm:cxn modelId="{95DEA884-EFB1-43AA-8E7E-86A91A443920}" type="presParOf" srcId="{416BE244-FA6B-471E-AF66-CA7330516E9A}" destId="{1976C765-F1AF-46F9-A54D-E20FA0B44304}" srcOrd="0" destOrd="0" presId="urn:diagrams.loki3.com/BracketList+Icon"/>
    <dgm:cxn modelId="{408AB918-CE98-4FF4-BE94-34655CB622A5}" type="presParOf" srcId="{1976C765-F1AF-46F9-A54D-E20FA0B44304}" destId="{A4466228-F9EB-4143-9E7C-EA2A0973A4B1}" srcOrd="0" destOrd="0" presId="urn:diagrams.loki3.com/BracketList+Icon"/>
    <dgm:cxn modelId="{559026B7-54DC-47B8-BB0A-2AEEDF272977}" type="presParOf" srcId="{1976C765-F1AF-46F9-A54D-E20FA0B44304}" destId="{15CA26D3-BACB-44DA-8AAE-7261D5828786}" srcOrd="1" destOrd="0" presId="urn:diagrams.loki3.com/BracketList+Icon"/>
    <dgm:cxn modelId="{82D14253-D36F-42BA-872B-B28726EC0B15}" type="presParOf" srcId="{1976C765-F1AF-46F9-A54D-E20FA0B44304}" destId="{917C2F16-A6C8-4D4B-A803-37BE2B7E123E}" srcOrd="2" destOrd="0" presId="urn:diagrams.loki3.com/BracketList+Icon"/>
    <dgm:cxn modelId="{DD85C2B3-7106-4E99-98D5-616149533F73}" type="presParOf" srcId="{1976C765-F1AF-46F9-A54D-E20FA0B44304}" destId="{D0078BC5-05C9-46A5-8018-AEFB3A92DFEB}" srcOrd="3" destOrd="0" presId="urn:diagrams.loki3.com/BracketList+Icon"/>
    <dgm:cxn modelId="{A97FEBC5-EDC7-4AD1-BC92-DEA48A7034EC}" type="presParOf" srcId="{416BE244-FA6B-471E-AF66-CA7330516E9A}" destId="{1679F33B-60C3-4524-B8FB-934F899F1EF8}" srcOrd="1" destOrd="0" presId="urn:diagrams.loki3.com/BracketList+Icon"/>
    <dgm:cxn modelId="{4AEBFE72-980A-45CC-BFC0-8EA049EEB62A}" type="presParOf" srcId="{416BE244-FA6B-471E-AF66-CA7330516E9A}" destId="{1AF17468-11D6-46A0-A18C-9D2BFDFD7432}" srcOrd="2" destOrd="0" presId="urn:diagrams.loki3.com/BracketList+Icon"/>
    <dgm:cxn modelId="{BC84A98A-4A3E-47E8-91F8-344E51532F7C}" type="presParOf" srcId="{1AF17468-11D6-46A0-A18C-9D2BFDFD7432}" destId="{0DE1D63C-99C8-4ED1-98DC-31F5B07886C4}" srcOrd="0" destOrd="0" presId="urn:diagrams.loki3.com/BracketList+Icon"/>
    <dgm:cxn modelId="{714264CC-57C7-4786-BFDE-05222BDB6BB6}" type="presParOf" srcId="{1AF17468-11D6-46A0-A18C-9D2BFDFD7432}" destId="{EA5EFD61-6ECD-4B8D-B3FC-8CA2724967D7}" srcOrd="1" destOrd="0" presId="urn:diagrams.loki3.com/BracketList+Icon"/>
    <dgm:cxn modelId="{B46019BF-2CB0-4B66-8D83-09ACD943395F}" type="presParOf" srcId="{1AF17468-11D6-46A0-A18C-9D2BFDFD7432}" destId="{95071D40-81CC-4840-844D-8A0CECC8C6D8}" srcOrd="2" destOrd="0" presId="urn:diagrams.loki3.com/BracketList+Icon"/>
    <dgm:cxn modelId="{7E4FB814-C006-455E-976F-E6C93B909C83}" type="presParOf" srcId="{416BE244-FA6B-471E-AF66-CA7330516E9A}" destId="{EEC2BBF4-94E0-4510-A5AF-C70E5E285DBC}" srcOrd="3" destOrd="0" presId="urn:diagrams.loki3.com/BracketList+Icon"/>
    <dgm:cxn modelId="{6CA3B15D-741B-4AAB-9537-0EB2955E9B69}" type="presParOf" srcId="{416BE244-FA6B-471E-AF66-CA7330516E9A}" destId="{F3CA9ACC-E758-43CE-8ED0-1E353BA6E895}" srcOrd="4" destOrd="0" presId="urn:diagrams.loki3.com/BracketList+Icon"/>
    <dgm:cxn modelId="{EAC752F0-52A6-4A37-B142-ED4473C6F9F5}" type="presParOf" srcId="{F3CA9ACC-E758-43CE-8ED0-1E353BA6E895}" destId="{CDC15802-E4CF-4DDC-A377-D34A1A20E082}" srcOrd="0" destOrd="0" presId="urn:diagrams.loki3.com/BracketList+Icon"/>
    <dgm:cxn modelId="{02548D50-E3EA-4375-B1F4-50D77703A826}" type="presParOf" srcId="{F3CA9ACC-E758-43CE-8ED0-1E353BA6E895}" destId="{26F0B9AA-6505-42D6-A53C-EF862F66DDEE}" srcOrd="1" destOrd="0" presId="urn:diagrams.loki3.com/BracketList+Icon"/>
    <dgm:cxn modelId="{97BBDAD1-3575-48E1-9C42-E95FA2F861C2}" type="presParOf" srcId="{F3CA9ACC-E758-43CE-8ED0-1E353BA6E895}" destId="{E4990D38-6007-4506-86F2-AE7185F29476}" srcOrd="2" destOrd="0" presId="urn:diagrams.loki3.com/BracketList+Icon"/>
    <dgm:cxn modelId="{98CFDE6E-F291-4D1A-86C0-458140068485}" type="presParOf" srcId="{416BE244-FA6B-471E-AF66-CA7330516E9A}" destId="{8077D00C-660D-490B-92F4-7B498A7ECC36}" srcOrd="5" destOrd="0" presId="urn:diagrams.loki3.com/BracketList+Icon"/>
    <dgm:cxn modelId="{2B2BA5E4-0DA0-4222-A29F-F18178E32AAB}" type="presParOf" srcId="{416BE244-FA6B-471E-AF66-CA7330516E9A}" destId="{2BC4CD24-3B0C-4B8B-9A1C-2BFC83F9D756}" srcOrd="6" destOrd="0" presId="urn:diagrams.loki3.com/BracketList+Icon"/>
    <dgm:cxn modelId="{C11000EE-5EAE-4315-BF28-6F92829EC4CD}" type="presParOf" srcId="{2BC4CD24-3B0C-4B8B-9A1C-2BFC83F9D756}" destId="{88F1EF25-2783-40BA-89CC-BBF73881CFCC}" srcOrd="0" destOrd="0" presId="urn:diagrams.loki3.com/BracketList+Icon"/>
    <dgm:cxn modelId="{CB2095DD-E6C5-4EA5-BA67-2B85E1931726}" type="presParOf" srcId="{2BC4CD24-3B0C-4B8B-9A1C-2BFC83F9D756}" destId="{78C4919C-B1E6-4F0C-B39C-EEE06B9D76AF}" srcOrd="1" destOrd="0" presId="urn:diagrams.loki3.com/BracketList+Icon"/>
    <dgm:cxn modelId="{ECBD33AF-1261-4509-AF62-88BDC15DAB6E}" type="presParOf" srcId="{2BC4CD24-3B0C-4B8B-9A1C-2BFC83F9D756}" destId="{0C4B4B02-BB7A-4611-B848-3E91DDD89A50}" srcOrd="2" destOrd="0" presId="urn:diagrams.loki3.com/BracketList+Icon"/>
    <dgm:cxn modelId="{39E40AEC-015E-4446-A3E8-57DB2D67F1A0}" type="presParOf" srcId="{2BC4CD24-3B0C-4B8B-9A1C-2BFC83F9D756}" destId="{6E71EAE1-A92D-4F68-A861-A4AF40120996}" srcOrd="3" destOrd="0" presId="urn:diagrams.loki3.com/BracketList+Icon"/>
  </dgm:cxnLst>
  <dgm:bg/>
  <dgm:whole>
    <a:ln w="317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326CC9-7462-4E30-B8EB-B9208B63D77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8F42D0E-7C6D-4D7B-B5C4-965932B11D7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110 детей с </a:t>
          </a:r>
          <a:r>
            <a:rPr lang="ru-RU" sz="2800" b="1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гематурической</a:t>
          </a:r>
          <a:r>
            <a: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 формой ХГН</a:t>
          </a:r>
          <a:r>
            <a:rPr lang="ru-RU" sz="2800" b="1" dirty="0" smtClean="0">
              <a:solidFill>
                <a:srgbClr val="002060"/>
              </a:solidFill>
              <a:latin typeface="Arial"/>
              <a:cs typeface="+mn-cs"/>
            </a:rPr>
            <a:t> </a:t>
          </a:r>
          <a:endParaRPr lang="ru-RU" sz="2800" b="1" dirty="0">
            <a:solidFill>
              <a:srgbClr val="002060"/>
            </a:solidFill>
          </a:endParaRPr>
        </a:p>
      </dgm:t>
    </dgm:pt>
    <dgm:pt modelId="{351BB5E8-FC93-4B64-8AEC-9EAF74C29B78}" type="parTrans" cxnId="{8F8EED65-6E6D-4CE0-86A8-AA01FD3C4AC9}">
      <dgm:prSet/>
      <dgm:spPr/>
      <dgm:t>
        <a:bodyPr/>
        <a:lstStyle/>
        <a:p>
          <a:endParaRPr lang="ru-RU"/>
        </a:p>
      </dgm:t>
    </dgm:pt>
    <dgm:pt modelId="{C717D096-37F1-4EEA-952B-4E55E35175E4}" type="sibTrans" cxnId="{8F8EED65-6E6D-4CE0-86A8-AA01FD3C4AC9}">
      <dgm:prSet/>
      <dgm:spPr/>
      <dgm:t>
        <a:bodyPr/>
        <a:lstStyle/>
        <a:p>
          <a:endParaRPr lang="ru-RU"/>
        </a:p>
      </dgm:t>
    </dgm:pt>
    <dgm:pt modelId="{455DA0F8-3193-4B89-B403-457E3F6085F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rPr>
            <a:t>Возраст обследованных  3 - 17 лет (11,8 ± 0,55 лет</a:t>
          </a:r>
          <a:r>
            <a: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rPr>
            <a:t>) </a:t>
          </a:r>
          <a:endParaRPr lang="ru-RU" sz="2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8113B05-D0A0-4D6B-8FA1-E01CBF881BF5}" type="parTrans" cxnId="{65C8722E-7099-499B-BB1A-2FCF2A9B748A}">
      <dgm:prSet/>
      <dgm:spPr/>
      <dgm:t>
        <a:bodyPr/>
        <a:lstStyle/>
        <a:p>
          <a:endParaRPr lang="ru-RU"/>
        </a:p>
      </dgm:t>
    </dgm:pt>
    <dgm:pt modelId="{A24BD365-B481-40BD-8BDD-9D0065463477}" type="sibTrans" cxnId="{65C8722E-7099-499B-BB1A-2FCF2A9B748A}">
      <dgm:prSet/>
      <dgm:spPr/>
      <dgm:t>
        <a:bodyPr/>
        <a:lstStyle/>
        <a:p>
          <a:endParaRPr lang="ru-RU"/>
        </a:p>
      </dgm:t>
    </dgm:pt>
    <dgm:pt modelId="{83C464AE-4B5C-40D3-8A53-EF51688280C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Контрольная группа:  29 условно здоровых сверстников</a:t>
          </a:r>
          <a:endParaRPr lang="ru-RU" sz="24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0F84216-4F17-419B-9B9B-B68E53B5927C}" type="parTrans" cxnId="{8D7E040E-6A58-40FB-ACE3-54FE56C35030}">
      <dgm:prSet/>
      <dgm:spPr/>
      <dgm:t>
        <a:bodyPr/>
        <a:lstStyle/>
        <a:p>
          <a:endParaRPr lang="ru-RU"/>
        </a:p>
      </dgm:t>
    </dgm:pt>
    <dgm:pt modelId="{D981B13C-4BBB-4260-A2E8-3CD958A26B83}" type="sibTrans" cxnId="{8D7E040E-6A58-40FB-ACE3-54FE56C35030}">
      <dgm:prSet/>
      <dgm:spPr/>
      <dgm:t>
        <a:bodyPr/>
        <a:lstStyle/>
        <a:p>
          <a:endParaRPr lang="ru-RU"/>
        </a:p>
      </dgm:t>
    </dgm:pt>
    <dgm:pt modelId="{7C484B2D-8835-400D-AB1D-D1C15C21C13E}">
      <dgm:prSet custT="1"/>
      <dgm:spPr/>
      <dgm:t>
        <a:bodyPr/>
        <a:lstStyle/>
        <a:p>
          <a:r>
            <a: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Средняя длительность ГФ ХГН – 53,45 ± 5,08 месяцев</a:t>
          </a:r>
          <a:endParaRPr lang="ru-RU" sz="2400" b="1" dirty="0">
            <a:solidFill>
              <a:schemeClr val="tx1">
                <a:lumMod val="85000"/>
                <a:lumOff val="15000"/>
              </a:schemeClr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2566D350-9B00-47AC-968B-08B0590B6ED3}" type="parTrans" cxnId="{E3ACE1EE-24A9-4B1C-9CE7-2DA2542C5E35}">
      <dgm:prSet/>
      <dgm:spPr/>
      <dgm:t>
        <a:bodyPr/>
        <a:lstStyle/>
        <a:p>
          <a:endParaRPr lang="ru-RU"/>
        </a:p>
      </dgm:t>
    </dgm:pt>
    <dgm:pt modelId="{0DD869A5-38FD-43A1-8D06-8BC45C96ED75}" type="sibTrans" cxnId="{E3ACE1EE-24A9-4B1C-9CE7-2DA2542C5E35}">
      <dgm:prSet/>
      <dgm:spPr/>
      <dgm:t>
        <a:bodyPr/>
        <a:lstStyle/>
        <a:p>
          <a:endParaRPr lang="ru-RU"/>
        </a:p>
      </dgm:t>
    </dgm:pt>
    <dgm:pt modelId="{BF612D22-F4F1-4707-A9DE-F62497400152}" type="pres">
      <dgm:prSet presAssocID="{31326CC9-7462-4E30-B8EB-B9208B63D773}" presName="compositeShape" presStyleCnt="0">
        <dgm:presLayoutVars>
          <dgm:dir/>
          <dgm:resizeHandles/>
        </dgm:presLayoutVars>
      </dgm:prSet>
      <dgm:spPr/>
    </dgm:pt>
    <dgm:pt modelId="{BFDA31F3-8027-43D4-8A95-5DEE549E5C38}" type="pres">
      <dgm:prSet presAssocID="{31326CC9-7462-4E30-B8EB-B9208B63D773}" presName="pyramid" presStyleLbl="node1" presStyleIdx="0" presStyleCnt="1" custLinFactNeighborX="-20054" custLinFactNeighborY="1223"/>
      <dgm:spPr/>
    </dgm:pt>
    <dgm:pt modelId="{8FC372DC-6FFE-4BF2-AA46-F8D22D2B133A}" type="pres">
      <dgm:prSet presAssocID="{31326CC9-7462-4E30-B8EB-B9208B63D773}" presName="theList" presStyleCnt="0"/>
      <dgm:spPr/>
    </dgm:pt>
    <dgm:pt modelId="{7F652144-62D3-423A-941F-690E05EEE51E}" type="pres">
      <dgm:prSet presAssocID="{68F42D0E-7C6D-4D7B-B5C4-965932B11D74}" presName="aNode" presStyleLbl="fgAcc1" presStyleIdx="0" presStyleCnt="4" custScaleX="244686" custScaleY="110502" custLinFactY="-32051" custLinFactNeighborX="1174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697FD-C672-4166-A56D-E6D78128C83E}" type="pres">
      <dgm:prSet presAssocID="{68F42D0E-7C6D-4D7B-B5C4-965932B11D74}" presName="aSpace" presStyleCnt="0"/>
      <dgm:spPr/>
    </dgm:pt>
    <dgm:pt modelId="{6E132F45-1A61-4B43-A098-08ED0DF6E189}" type="pres">
      <dgm:prSet presAssocID="{455DA0F8-3193-4B89-B403-457E3F6085F4}" presName="aNode" presStyleLbl="fgAcc1" presStyleIdx="1" presStyleCnt="4" custScaleX="249107" custScaleY="92575" custLinFactY="-4422" custLinFactNeighborX="462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12E61-6137-4171-91E4-8B0CD358EFB6}" type="pres">
      <dgm:prSet presAssocID="{455DA0F8-3193-4B89-B403-457E3F6085F4}" presName="aSpace" presStyleCnt="0"/>
      <dgm:spPr/>
    </dgm:pt>
    <dgm:pt modelId="{AB122119-218D-45E0-85D3-2218D47D33BA}" type="pres">
      <dgm:prSet presAssocID="{7C484B2D-8835-400D-AB1D-D1C15C21C13E}" presName="aNode" presStyleLbl="fgAcc1" presStyleIdx="2" presStyleCnt="4" custScaleX="247135" custScaleY="111288" custLinFactY="6647" custLinFactNeighborX="845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C649A-CFF3-486E-A1D8-3DD3535CC077}" type="pres">
      <dgm:prSet presAssocID="{7C484B2D-8835-400D-AB1D-D1C15C21C13E}" presName="aSpace" presStyleCnt="0"/>
      <dgm:spPr/>
    </dgm:pt>
    <dgm:pt modelId="{52B42AEA-5E1F-429F-959C-1FDF2C112C16}" type="pres">
      <dgm:prSet presAssocID="{83C464AE-4B5C-40D3-8A53-EF51688280C8}" presName="aNode" presStyleLbl="fgAcc1" presStyleIdx="3" presStyleCnt="4" custScaleX="249950" custLinFactY="49360" custLinFactNeighborX="4799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9F41D-0B63-40B3-B4FC-2CBB35DE4DF2}" type="pres">
      <dgm:prSet presAssocID="{83C464AE-4B5C-40D3-8A53-EF51688280C8}" presName="aSpace" presStyleCnt="0"/>
      <dgm:spPr/>
    </dgm:pt>
  </dgm:ptLst>
  <dgm:cxnLst>
    <dgm:cxn modelId="{27D91E6B-98E0-4F48-A1F7-E46E10E183D0}" type="presOf" srcId="{7C484B2D-8835-400D-AB1D-D1C15C21C13E}" destId="{AB122119-218D-45E0-85D3-2218D47D33BA}" srcOrd="0" destOrd="0" presId="urn:microsoft.com/office/officeart/2005/8/layout/pyramid2"/>
    <dgm:cxn modelId="{309DEC67-C790-406D-88E0-57DB5E05C5C6}" type="presOf" srcId="{31326CC9-7462-4E30-B8EB-B9208B63D773}" destId="{BF612D22-F4F1-4707-A9DE-F62497400152}" srcOrd="0" destOrd="0" presId="urn:microsoft.com/office/officeart/2005/8/layout/pyramid2"/>
    <dgm:cxn modelId="{0857DB49-F126-427D-B734-18769B8CA393}" type="presOf" srcId="{83C464AE-4B5C-40D3-8A53-EF51688280C8}" destId="{52B42AEA-5E1F-429F-959C-1FDF2C112C16}" srcOrd="0" destOrd="0" presId="urn:microsoft.com/office/officeart/2005/8/layout/pyramid2"/>
    <dgm:cxn modelId="{B5316B3F-8B2A-42EC-A11B-C3D105945D73}" type="presOf" srcId="{68F42D0E-7C6D-4D7B-B5C4-965932B11D74}" destId="{7F652144-62D3-423A-941F-690E05EEE51E}" srcOrd="0" destOrd="0" presId="urn:microsoft.com/office/officeart/2005/8/layout/pyramid2"/>
    <dgm:cxn modelId="{65C8722E-7099-499B-BB1A-2FCF2A9B748A}" srcId="{31326CC9-7462-4E30-B8EB-B9208B63D773}" destId="{455DA0F8-3193-4B89-B403-457E3F6085F4}" srcOrd="1" destOrd="0" parTransId="{58113B05-D0A0-4D6B-8FA1-E01CBF881BF5}" sibTransId="{A24BD365-B481-40BD-8BDD-9D0065463477}"/>
    <dgm:cxn modelId="{8D7E040E-6A58-40FB-ACE3-54FE56C35030}" srcId="{31326CC9-7462-4E30-B8EB-B9208B63D773}" destId="{83C464AE-4B5C-40D3-8A53-EF51688280C8}" srcOrd="3" destOrd="0" parTransId="{00F84216-4F17-419B-9B9B-B68E53B5927C}" sibTransId="{D981B13C-4BBB-4260-A2E8-3CD958A26B83}"/>
    <dgm:cxn modelId="{3CBB1390-416C-401C-BE48-6A6D2C0871DB}" type="presOf" srcId="{455DA0F8-3193-4B89-B403-457E3F6085F4}" destId="{6E132F45-1A61-4B43-A098-08ED0DF6E189}" srcOrd="0" destOrd="0" presId="urn:microsoft.com/office/officeart/2005/8/layout/pyramid2"/>
    <dgm:cxn modelId="{E3ACE1EE-24A9-4B1C-9CE7-2DA2542C5E35}" srcId="{31326CC9-7462-4E30-B8EB-B9208B63D773}" destId="{7C484B2D-8835-400D-AB1D-D1C15C21C13E}" srcOrd="2" destOrd="0" parTransId="{2566D350-9B00-47AC-968B-08B0590B6ED3}" sibTransId="{0DD869A5-38FD-43A1-8D06-8BC45C96ED75}"/>
    <dgm:cxn modelId="{8F8EED65-6E6D-4CE0-86A8-AA01FD3C4AC9}" srcId="{31326CC9-7462-4E30-B8EB-B9208B63D773}" destId="{68F42D0E-7C6D-4D7B-B5C4-965932B11D74}" srcOrd="0" destOrd="0" parTransId="{351BB5E8-FC93-4B64-8AEC-9EAF74C29B78}" sibTransId="{C717D096-37F1-4EEA-952B-4E55E35175E4}"/>
    <dgm:cxn modelId="{3B353C2D-8649-431A-8113-F012949E19A6}" type="presParOf" srcId="{BF612D22-F4F1-4707-A9DE-F62497400152}" destId="{BFDA31F3-8027-43D4-8A95-5DEE549E5C38}" srcOrd="0" destOrd="0" presId="urn:microsoft.com/office/officeart/2005/8/layout/pyramid2"/>
    <dgm:cxn modelId="{2EC94F3E-7CB7-47A3-B06A-A15F734120E3}" type="presParOf" srcId="{BF612D22-F4F1-4707-A9DE-F62497400152}" destId="{8FC372DC-6FFE-4BF2-AA46-F8D22D2B133A}" srcOrd="1" destOrd="0" presId="urn:microsoft.com/office/officeart/2005/8/layout/pyramid2"/>
    <dgm:cxn modelId="{06E009F2-BA7B-45AD-B371-49B6E3F064DE}" type="presParOf" srcId="{8FC372DC-6FFE-4BF2-AA46-F8D22D2B133A}" destId="{7F652144-62D3-423A-941F-690E05EEE51E}" srcOrd="0" destOrd="0" presId="urn:microsoft.com/office/officeart/2005/8/layout/pyramid2"/>
    <dgm:cxn modelId="{6F994953-5661-459F-9269-D5DBC49B8348}" type="presParOf" srcId="{8FC372DC-6FFE-4BF2-AA46-F8D22D2B133A}" destId="{CF4697FD-C672-4166-A56D-E6D78128C83E}" srcOrd="1" destOrd="0" presId="urn:microsoft.com/office/officeart/2005/8/layout/pyramid2"/>
    <dgm:cxn modelId="{DFFB9ABD-F1DE-4E3C-97CC-8F90E568C80C}" type="presParOf" srcId="{8FC372DC-6FFE-4BF2-AA46-F8D22D2B133A}" destId="{6E132F45-1A61-4B43-A098-08ED0DF6E189}" srcOrd="2" destOrd="0" presId="urn:microsoft.com/office/officeart/2005/8/layout/pyramid2"/>
    <dgm:cxn modelId="{355201E8-9C2B-4BFD-8E1A-A597A78AE1CD}" type="presParOf" srcId="{8FC372DC-6FFE-4BF2-AA46-F8D22D2B133A}" destId="{AE612E61-6137-4171-91E4-8B0CD358EFB6}" srcOrd="3" destOrd="0" presId="urn:microsoft.com/office/officeart/2005/8/layout/pyramid2"/>
    <dgm:cxn modelId="{FA6864F3-4FE4-435B-9AC6-F5C6E7DB4E4E}" type="presParOf" srcId="{8FC372DC-6FFE-4BF2-AA46-F8D22D2B133A}" destId="{AB122119-218D-45E0-85D3-2218D47D33BA}" srcOrd="4" destOrd="0" presId="urn:microsoft.com/office/officeart/2005/8/layout/pyramid2"/>
    <dgm:cxn modelId="{27D291AA-C7CE-4EF5-B1F5-BE38DCE37261}" type="presParOf" srcId="{8FC372DC-6FFE-4BF2-AA46-F8D22D2B133A}" destId="{3E9C649A-CFF3-486E-A1D8-3DD3535CC077}" srcOrd="5" destOrd="0" presId="urn:microsoft.com/office/officeart/2005/8/layout/pyramid2"/>
    <dgm:cxn modelId="{2550F78D-2F0D-4B9D-AF21-EAE20464A26B}" type="presParOf" srcId="{8FC372DC-6FFE-4BF2-AA46-F8D22D2B133A}" destId="{52B42AEA-5E1F-429F-959C-1FDF2C112C16}" srcOrd="6" destOrd="0" presId="urn:microsoft.com/office/officeart/2005/8/layout/pyramid2"/>
    <dgm:cxn modelId="{E612D4AE-2492-483E-92B5-DA185BC634C3}" type="presParOf" srcId="{8FC372DC-6FFE-4BF2-AA46-F8D22D2B133A}" destId="{6059F41D-0B63-40B3-B4FC-2CBB35DE4DF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BF43B-0CA5-49EB-B078-5C437FBFBEC1}">
      <dsp:nvSpPr>
        <dsp:cNvPr id="0" name=""/>
        <dsp:cNvSpPr/>
      </dsp:nvSpPr>
      <dsp:spPr>
        <a:xfrm rot="16200000">
          <a:off x="1084510" y="-1124813"/>
          <a:ext cx="2187078" cy="4356100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>
              <a:solidFill>
                <a:schemeClr val="accent2">
                  <a:lumMod val="50000"/>
                </a:schemeClr>
              </a:solidFill>
            </a:rPr>
            <a:t>Цитопатический</a:t>
          </a:r>
          <a:r>
            <a:rPr lang="ru-RU" sz="2200" kern="1200" dirty="0" smtClean="0">
              <a:solidFill>
                <a:schemeClr val="accent2">
                  <a:lumMod val="50000"/>
                </a:schemeClr>
              </a:solidFill>
            </a:rPr>
            <a:t>  эффект самого вируса: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2">
                  <a:lumMod val="50000"/>
                </a:schemeClr>
              </a:solidFill>
            </a:rPr>
            <a:t>прямой и опосредованный иммунным ответом хозяина на вирусные белки</a:t>
          </a:r>
          <a:endParaRPr lang="ru-RU" sz="2200" kern="1200" dirty="0">
            <a:solidFill>
              <a:schemeClr val="accent2">
                <a:lumMod val="50000"/>
              </a:schemeClr>
            </a:solidFill>
          </a:endParaRPr>
        </a:p>
      </dsp:txBody>
      <dsp:txXfrm rot="5400000">
        <a:off x="-1" y="-40301"/>
        <a:ext cx="4356100" cy="1640308"/>
      </dsp:txXfrm>
    </dsp:sp>
    <dsp:sp modelId="{93C81A68-93F6-4004-B390-C9CCFB1F981D}">
      <dsp:nvSpPr>
        <dsp:cNvPr id="0" name=""/>
        <dsp:cNvSpPr/>
      </dsp:nvSpPr>
      <dsp:spPr>
        <a:xfrm>
          <a:off x="4356100" y="-40302"/>
          <a:ext cx="4356100" cy="2187078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accent2">
                  <a:lumMod val="50000"/>
                </a:schemeClr>
              </a:solidFill>
            </a:rPr>
            <a:t>Некроз, </a:t>
          </a:r>
          <a:r>
            <a:rPr lang="ru-RU" sz="2700" kern="1200" dirty="0" err="1" smtClean="0">
              <a:solidFill>
                <a:schemeClr val="accent2">
                  <a:lumMod val="50000"/>
                </a:schemeClr>
              </a:solidFill>
            </a:rPr>
            <a:t>апоптоз</a:t>
          </a:r>
          <a:r>
            <a:rPr lang="ru-RU" sz="2700" kern="1200" dirty="0" smtClean="0">
              <a:solidFill>
                <a:schemeClr val="accent2">
                  <a:lumMod val="50000"/>
                </a:schemeClr>
              </a:solidFill>
            </a:rPr>
            <a:t> клеток почек</a:t>
          </a:r>
          <a:endParaRPr lang="ru-RU" sz="27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356100" y="-40302"/>
        <a:ext cx="4356100" cy="1640308"/>
      </dsp:txXfrm>
    </dsp:sp>
    <dsp:sp modelId="{BFADAF1F-33F3-41E4-863D-068DF7AF2A96}">
      <dsp:nvSpPr>
        <dsp:cNvPr id="0" name=""/>
        <dsp:cNvSpPr/>
      </dsp:nvSpPr>
      <dsp:spPr>
        <a:xfrm rot="10800000">
          <a:off x="0" y="2146776"/>
          <a:ext cx="4356100" cy="2187078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accent2">
                  <a:lumMod val="50000"/>
                </a:schemeClr>
              </a:solidFill>
            </a:rPr>
            <a:t>Действие цитокинов, </a:t>
          </a:r>
          <a:r>
            <a:rPr lang="ru-RU" sz="2700" kern="1200" dirty="0" err="1" smtClean="0">
              <a:solidFill>
                <a:schemeClr val="accent2">
                  <a:lumMod val="50000"/>
                </a:schemeClr>
              </a:solidFill>
            </a:rPr>
            <a:t>хемокинов</a:t>
          </a:r>
          <a:endParaRPr lang="ru-RU" sz="2700" kern="1200" dirty="0">
            <a:solidFill>
              <a:schemeClr val="accent2">
                <a:lumMod val="50000"/>
              </a:schemeClr>
            </a:solidFill>
          </a:endParaRPr>
        </a:p>
      </dsp:txBody>
      <dsp:txXfrm rot="10800000">
        <a:off x="0" y="2693545"/>
        <a:ext cx="4356100" cy="1640308"/>
      </dsp:txXfrm>
    </dsp:sp>
    <dsp:sp modelId="{7D67854A-F24B-4B71-8EC7-1B602F57319B}">
      <dsp:nvSpPr>
        <dsp:cNvPr id="0" name=""/>
        <dsp:cNvSpPr/>
      </dsp:nvSpPr>
      <dsp:spPr>
        <a:xfrm rot="5400000">
          <a:off x="5360005" y="1009644"/>
          <a:ext cx="2348288" cy="4356100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accent2">
                  <a:lumMod val="50000"/>
                </a:schemeClr>
              </a:solidFill>
            </a:rPr>
            <a:t>Нарушение синтеза и деградации матрикса</a:t>
          </a:r>
          <a:endParaRPr lang="ru-RU" sz="27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356099" y="2600622"/>
        <a:ext cx="4356100" cy="1761216"/>
      </dsp:txXfrm>
    </dsp:sp>
    <dsp:sp modelId="{8644A4C2-E639-453E-BC91-1D555596BFC5}">
      <dsp:nvSpPr>
        <dsp:cNvPr id="0" name=""/>
        <dsp:cNvSpPr/>
      </dsp:nvSpPr>
      <dsp:spPr>
        <a:xfrm>
          <a:off x="3292013" y="1546997"/>
          <a:ext cx="2180864" cy="1204139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accent2">
                  <a:lumMod val="50000"/>
                </a:schemeClr>
              </a:solidFill>
            </a:rPr>
            <a:t>Поражение почек</a:t>
          </a:r>
          <a:endParaRPr lang="ru-RU" sz="27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350794" y="1605778"/>
        <a:ext cx="2063302" cy="1086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8631A-E9EB-4E10-9947-A9061951E57C}">
      <dsp:nvSpPr>
        <dsp:cNvPr id="0" name=""/>
        <dsp:cNvSpPr/>
      </dsp:nvSpPr>
      <dsp:spPr>
        <a:xfrm>
          <a:off x="-191274" y="-80289"/>
          <a:ext cx="4493299" cy="52174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204A1-50F2-4155-8B7B-8A8877E4E343}">
      <dsp:nvSpPr>
        <dsp:cNvPr id="0" name=""/>
        <dsp:cNvSpPr/>
      </dsp:nvSpPr>
      <dsp:spPr>
        <a:xfrm>
          <a:off x="1407415" y="243655"/>
          <a:ext cx="6007278" cy="449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Острый гломерулонефрит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Горчакова Л.Н.</a:t>
          </a:r>
          <a:r>
            <a:rPr lang="ru-RU" sz="1100" i="1" kern="1200" dirty="0" smtClean="0"/>
            <a:t>, 2000 г </a:t>
          </a:r>
          <a:endParaRPr lang="ru-RU" sz="2000" b="1" kern="1200" dirty="0"/>
        </a:p>
      </dsp:txBody>
      <dsp:txXfrm>
        <a:off x="1407415" y="243655"/>
        <a:ext cx="3003639" cy="2134317"/>
      </dsp:txXfrm>
    </dsp:sp>
    <dsp:sp modelId="{5BBA3230-B4D0-46DB-BC8D-6AA24CB7A0E9}">
      <dsp:nvSpPr>
        <dsp:cNvPr id="0" name=""/>
        <dsp:cNvSpPr/>
      </dsp:nvSpPr>
      <dsp:spPr>
        <a:xfrm>
          <a:off x="86510" y="2265266"/>
          <a:ext cx="3777314" cy="25322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CD93F-2FA1-4E50-B5DD-7A9C22413F34}">
      <dsp:nvSpPr>
        <dsp:cNvPr id="0" name=""/>
        <dsp:cNvSpPr/>
      </dsp:nvSpPr>
      <dsp:spPr>
        <a:xfrm>
          <a:off x="1424871" y="2143376"/>
          <a:ext cx="5981277" cy="28880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kern="1200" dirty="0" smtClean="0"/>
            <a:t>ОГН с нефротическим синдромом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ВПГ 1-2 типа</a:t>
          </a:r>
        </a:p>
        <a:p>
          <a:pPr lvl="0" algn="ctr">
            <a:spcBef>
              <a:spcPct val="0"/>
            </a:spcBef>
          </a:pPr>
          <a:r>
            <a:rPr lang="ru-RU" sz="1700" kern="1200" dirty="0" smtClean="0">
              <a:effectLst/>
              <a:latin typeface="Times New Roman"/>
              <a:ea typeface="Calibri"/>
            </a:rPr>
            <a:t>(</a:t>
          </a:r>
          <a:r>
            <a:rPr lang="en-US" sz="1700" kern="1200" dirty="0" smtClean="0">
              <a:effectLst/>
              <a:latin typeface="Times New Roman"/>
              <a:ea typeface="Calibri"/>
            </a:rPr>
            <a:t>q</a:t>
          </a:r>
          <a:r>
            <a:rPr lang="ru-RU" sz="1700" kern="1200" dirty="0" smtClean="0">
              <a:effectLst/>
              <a:latin typeface="Times New Roman"/>
              <a:ea typeface="Calibri"/>
            </a:rPr>
            <a:t>=0,64)</a:t>
          </a:r>
          <a:r>
            <a:rPr lang="ru-RU" sz="1600" b="1" kern="1200" dirty="0" smtClean="0">
              <a:sym typeface="Symbol"/>
            </a:rPr>
            <a:t> </a:t>
          </a:r>
        </a:p>
        <a:p>
          <a:pPr lvl="0" algn="ctr">
            <a:spcBef>
              <a:spcPct val="0"/>
            </a:spcBef>
          </a:pPr>
          <a:r>
            <a:rPr lang="ru-RU" sz="1600" b="1" kern="1200" dirty="0" smtClean="0">
              <a:sym typeface="Symbol"/>
            </a:rPr>
            <a:t>90 % </a:t>
          </a:r>
          <a:r>
            <a:rPr lang="ru-RU" sz="1600" b="1" kern="1200" dirty="0" err="1" smtClean="0">
              <a:sym typeface="Symbol"/>
            </a:rPr>
            <a:t>гормонрезистентный</a:t>
          </a:r>
          <a:r>
            <a:rPr lang="ru-RU" sz="1600" b="1" kern="1200" dirty="0" smtClean="0">
              <a:sym typeface="Symbol"/>
            </a:rPr>
            <a:t> вариант;  </a:t>
          </a:r>
          <a:endParaRPr lang="ru-RU" sz="1600" b="1" kern="1200" dirty="0" smtClean="0"/>
        </a:p>
        <a:p>
          <a:pPr lvl="0" algn="ctr">
            <a:spcBef>
              <a:spcPct val="0"/>
            </a:spcBef>
          </a:pPr>
          <a:r>
            <a:rPr lang="ru-RU" sz="1600" b="1" kern="1200" baseline="0" dirty="0" smtClean="0"/>
            <a:t>45</a:t>
          </a:r>
          <a:r>
            <a:rPr lang="ru-RU" sz="1600" b="1" kern="1200" dirty="0" smtClean="0"/>
            <a:t> % </a:t>
          </a:r>
          <a:r>
            <a:rPr lang="ru-RU" sz="1600" b="1" kern="1200" dirty="0" err="1" smtClean="0"/>
            <a:t>гормончувствительный</a:t>
          </a:r>
          <a:r>
            <a:rPr lang="ru-RU" sz="1600" b="1" kern="1200" dirty="0" smtClean="0"/>
            <a:t> вариант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 smtClean="0"/>
        </a:p>
      </dsp:txBody>
      <dsp:txXfrm>
        <a:off x="1424871" y="2143376"/>
        <a:ext cx="2990638" cy="2888029"/>
      </dsp:txXfrm>
    </dsp:sp>
    <dsp:sp modelId="{69F6259F-0368-4157-B513-4907D274E827}">
      <dsp:nvSpPr>
        <dsp:cNvPr id="0" name=""/>
        <dsp:cNvSpPr/>
      </dsp:nvSpPr>
      <dsp:spPr>
        <a:xfrm>
          <a:off x="4561780" y="281803"/>
          <a:ext cx="2850462" cy="21343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ВПГ 1 и 2 типа – 50%</a:t>
          </a:r>
          <a:endParaRPr lang="ru-RU" sz="1800" b="1" kern="1200" baseline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ЦМВ </a:t>
          </a:r>
          <a:r>
            <a:rPr lang="ru-RU" sz="1800" b="1" kern="1200" baseline="0" dirty="0" smtClean="0">
              <a:sym typeface="Symbol"/>
            </a:rPr>
            <a:t> 24 %</a:t>
          </a:r>
          <a:endParaRPr lang="ru-RU" sz="1800" b="1" kern="1200" baseline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ЭБВ </a:t>
          </a:r>
          <a:r>
            <a:rPr lang="ru-RU" sz="1800" b="1" kern="1200" baseline="0" dirty="0" smtClean="0">
              <a:sym typeface="Symbol"/>
            </a:rPr>
            <a:t> 22 %</a:t>
          </a:r>
          <a:endParaRPr lang="ru-RU" sz="1800" b="1" kern="1200" baseline="0" dirty="0"/>
        </a:p>
      </dsp:txBody>
      <dsp:txXfrm>
        <a:off x="4561780" y="281803"/>
        <a:ext cx="2850462" cy="2134317"/>
      </dsp:txXfrm>
    </dsp:sp>
    <dsp:sp modelId="{C3947DE3-D5A0-44A7-B1C5-7281A240B896}">
      <dsp:nvSpPr>
        <dsp:cNvPr id="0" name=""/>
        <dsp:cNvSpPr/>
      </dsp:nvSpPr>
      <dsp:spPr>
        <a:xfrm>
          <a:off x="4498455" y="2322039"/>
          <a:ext cx="2990376" cy="21343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ОГН с нефритическим синдромом              	</a:t>
          </a:r>
          <a:r>
            <a:rPr lang="ru-RU" sz="1800" kern="1200" dirty="0" smtClean="0"/>
            <a:t>(</a:t>
          </a:r>
          <a:r>
            <a:rPr lang="en-US" sz="1800" kern="1200" dirty="0" smtClean="0"/>
            <a:t>q</a:t>
          </a:r>
          <a:r>
            <a:rPr lang="ru-RU" sz="1800" kern="1200" dirty="0" smtClean="0"/>
            <a:t>=0,2).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</dsp:txBody>
      <dsp:txXfrm>
        <a:off x="4498455" y="2322039"/>
        <a:ext cx="2990376" cy="2134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8631A-E9EB-4E10-9947-A9061951E57C}">
      <dsp:nvSpPr>
        <dsp:cNvPr id="0" name=""/>
        <dsp:cNvSpPr/>
      </dsp:nvSpPr>
      <dsp:spPr>
        <a:xfrm>
          <a:off x="-252384" y="235520"/>
          <a:ext cx="4493299" cy="44932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204A1-50F2-4155-8B7B-8A8877E4E343}">
      <dsp:nvSpPr>
        <dsp:cNvPr id="0" name=""/>
        <dsp:cNvSpPr/>
      </dsp:nvSpPr>
      <dsp:spPr>
        <a:xfrm>
          <a:off x="1207255" y="-46276"/>
          <a:ext cx="6251721" cy="50568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Острый </a:t>
          </a:r>
          <a:r>
            <a:rPr lang="ru-RU" sz="2000" b="1" kern="1200" dirty="0" err="1" smtClean="0"/>
            <a:t>тубулоинтерстициальный</a:t>
          </a:r>
          <a:r>
            <a:rPr lang="ru-RU" sz="2000" b="1" kern="1200" dirty="0" smtClean="0"/>
            <a:t> нефрит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C. Dossier</a:t>
          </a:r>
          <a:r>
            <a:rPr lang="ru-RU" sz="1100" i="1" kern="1200" dirty="0" smtClean="0"/>
            <a:t>, 20</a:t>
          </a:r>
          <a:r>
            <a:rPr lang="en-US" sz="1100" i="1" kern="1200" dirty="0" smtClean="0"/>
            <a:t>17</a:t>
          </a:r>
          <a:r>
            <a:rPr lang="ru-RU" sz="1100" i="1" kern="1200" dirty="0" smtClean="0"/>
            <a:t> г </a:t>
          </a:r>
          <a:endParaRPr lang="en-US" sz="1100" i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i="1" kern="1200" dirty="0" smtClean="0"/>
            <a:t>«NEPHROVIR» </a:t>
          </a:r>
          <a:endParaRPr lang="ru-RU" sz="1100" i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i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/>
        </a:p>
      </dsp:txBody>
      <dsp:txXfrm>
        <a:off x="1207255" y="-46276"/>
        <a:ext cx="3125860" cy="2402024"/>
      </dsp:txXfrm>
    </dsp:sp>
    <dsp:sp modelId="{5BBA3230-B4D0-46DB-BC8D-6AA24CB7A0E9}">
      <dsp:nvSpPr>
        <dsp:cNvPr id="0" name=""/>
        <dsp:cNvSpPr/>
      </dsp:nvSpPr>
      <dsp:spPr>
        <a:xfrm>
          <a:off x="927106" y="1770809"/>
          <a:ext cx="2134317" cy="33323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CD93F-2FA1-4E50-B5DD-7A9C22413F34}">
      <dsp:nvSpPr>
        <dsp:cNvPr id="0" name=""/>
        <dsp:cNvSpPr/>
      </dsp:nvSpPr>
      <dsp:spPr>
        <a:xfrm>
          <a:off x="1437571" y="2370072"/>
          <a:ext cx="6113066" cy="22658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/>
            <a:t>Острый интерстициальный нефрит</a:t>
          </a:r>
        </a:p>
        <a:p>
          <a:pPr lvl="0" algn="ctr">
            <a:spcBef>
              <a:spcPct val="0"/>
            </a:spcBef>
          </a:pPr>
          <a:r>
            <a:rPr lang="en-US" sz="1100" kern="1200" dirty="0" err="1" smtClean="0"/>
            <a:t>A.Mansur</a:t>
          </a:r>
          <a:r>
            <a:rPr lang="ru-RU" sz="1100" i="1" kern="1200" dirty="0" smtClean="0"/>
            <a:t>, </a:t>
          </a:r>
          <a:r>
            <a:rPr lang="en-US" sz="1100" i="1" kern="1200" dirty="0" smtClean="0"/>
            <a:t>2011</a:t>
          </a:r>
          <a:r>
            <a:rPr lang="ru-RU" sz="1100" i="1" kern="1200" dirty="0" smtClean="0"/>
            <a:t> г  </a:t>
          </a:r>
          <a:r>
            <a:rPr lang="en-US" sz="1100" i="1" kern="1200" dirty="0" err="1" smtClean="0"/>
            <a:t>K.Joh</a:t>
          </a:r>
          <a:r>
            <a:rPr lang="en-US" sz="1100" i="1" kern="1200" dirty="0" smtClean="0"/>
            <a:t>, 1998, L.Karamadoukis,2008</a:t>
          </a:r>
          <a:endParaRPr lang="ru-RU" sz="1100" b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 smtClean="0"/>
        </a:p>
      </dsp:txBody>
      <dsp:txXfrm>
        <a:off x="1437571" y="2370072"/>
        <a:ext cx="3056533" cy="2265876"/>
      </dsp:txXfrm>
    </dsp:sp>
    <dsp:sp modelId="{69F6259F-0368-4157-B513-4907D274E827}">
      <dsp:nvSpPr>
        <dsp:cNvPr id="0" name=""/>
        <dsp:cNvSpPr/>
      </dsp:nvSpPr>
      <dsp:spPr>
        <a:xfrm>
          <a:off x="4478089" y="0"/>
          <a:ext cx="2910564" cy="21343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ЭБВ ‒ 50,8 %</a:t>
          </a:r>
          <a:endParaRPr lang="ru-RU" sz="1800" b="1" kern="1200" baseline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ЦМВ ‒ </a:t>
          </a:r>
          <a:r>
            <a:rPr lang="ru-RU" sz="1800" b="1" kern="1200" baseline="0" dirty="0" smtClean="0">
              <a:sym typeface="Symbol"/>
            </a:rPr>
            <a:t>11,3 %</a:t>
          </a:r>
          <a:endParaRPr lang="ru-RU" sz="1800" b="1" kern="1200" baseline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baseline="0" dirty="0" smtClean="0"/>
            <a:t>ВПГ 6 тип </a:t>
          </a:r>
          <a:r>
            <a:rPr lang="ru-RU" sz="1800" b="1" kern="1200" baseline="0" dirty="0" smtClean="0">
              <a:sym typeface="Symbol"/>
            </a:rPr>
            <a:t> 22 %</a:t>
          </a:r>
          <a:endParaRPr lang="ru-RU" sz="1800" b="1" kern="1200" baseline="0" dirty="0"/>
        </a:p>
      </dsp:txBody>
      <dsp:txXfrm>
        <a:off x="4478089" y="0"/>
        <a:ext cx="2910564" cy="2134317"/>
      </dsp:txXfrm>
    </dsp:sp>
    <dsp:sp modelId="{C3947DE3-D5A0-44A7-B1C5-7281A240B896}">
      <dsp:nvSpPr>
        <dsp:cNvPr id="0" name=""/>
        <dsp:cNvSpPr/>
      </dsp:nvSpPr>
      <dsp:spPr>
        <a:xfrm>
          <a:off x="4391776" y="2922588"/>
          <a:ext cx="2621091" cy="21343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ЭБВ-78 %</a:t>
          </a:r>
          <a:r>
            <a:rPr lang="ru-RU" sz="1800" kern="1200" dirty="0" smtClean="0"/>
            <a:t>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</dsp:txBody>
      <dsp:txXfrm>
        <a:off x="4391776" y="2922588"/>
        <a:ext cx="2621091" cy="21343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8631A-E9EB-4E10-9947-A9061951E57C}">
      <dsp:nvSpPr>
        <dsp:cNvPr id="0" name=""/>
        <dsp:cNvSpPr/>
      </dsp:nvSpPr>
      <dsp:spPr>
        <a:xfrm>
          <a:off x="-258084" y="78038"/>
          <a:ext cx="5137368" cy="51373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204A1-50F2-4155-8B7B-8A8877E4E343}">
      <dsp:nvSpPr>
        <dsp:cNvPr id="0" name=""/>
        <dsp:cNvSpPr/>
      </dsp:nvSpPr>
      <dsp:spPr>
        <a:xfrm>
          <a:off x="1790535" y="34422"/>
          <a:ext cx="6958684" cy="51373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Хронический ГН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77,2 %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Кругликова И.В.;</a:t>
          </a:r>
          <a:r>
            <a:rPr lang="ru-RU" sz="1100" i="1" kern="1200" dirty="0" smtClean="0"/>
            <a:t>, 2015 г </a:t>
          </a:r>
          <a:endParaRPr lang="ru-RU" sz="2000" b="1" kern="1200" dirty="0"/>
        </a:p>
      </dsp:txBody>
      <dsp:txXfrm>
        <a:off x="1790535" y="34422"/>
        <a:ext cx="3479342" cy="1541213"/>
      </dsp:txXfrm>
    </dsp:sp>
    <dsp:sp modelId="{5BBA3230-B4D0-46DB-BC8D-6AA24CB7A0E9}">
      <dsp:nvSpPr>
        <dsp:cNvPr id="0" name=""/>
        <dsp:cNvSpPr/>
      </dsp:nvSpPr>
      <dsp:spPr>
        <a:xfrm>
          <a:off x="640956" y="1619252"/>
          <a:ext cx="3339285" cy="33392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CD93F-2FA1-4E50-B5DD-7A9C22413F34}">
      <dsp:nvSpPr>
        <dsp:cNvPr id="0" name=""/>
        <dsp:cNvSpPr/>
      </dsp:nvSpPr>
      <dsp:spPr>
        <a:xfrm>
          <a:off x="1740189" y="1643862"/>
          <a:ext cx="6944300" cy="3339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ХГН, нефротическая форма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60-77,8%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Лындин</a:t>
          </a:r>
          <a:r>
            <a:rPr lang="ru-RU" sz="1100" kern="1200" dirty="0" smtClean="0"/>
            <a:t> А.А.,2011г.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Нечепоренко</a:t>
          </a:r>
          <a:r>
            <a:rPr lang="ru-RU" sz="1100" kern="1200" dirty="0" smtClean="0"/>
            <a:t> Н.В, 2015 г. </a:t>
          </a:r>
          <a:endParaRPr lang="ru-RU" sz="1100" kern="1200" dirty="0"/>
        </a:p>
      </dsp:txBody>
      <dsp:txXfrm>
        <a:off x="1740189" y="1643862"/>
        <a:ext cx="3472150" cy="1541208"/>
      </dsp:txXfrm>
    </dsp:sp>
    <dsp:sp modelId="{7C0DE1E7-BD48-4EAE-823D-216B05AE378C}">
      <dsp:nvSpPr>
        <dsp:cNvPr id="0" name=""/>
        <dsp:cNvSpPr/>
      </dsp:nvSpPr>
      <dsp:spPr>
        <a:xfrm>
          <a:off x="1154985" y="2971131"/>
          <a:ext cx="1541208" cy="159901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BED9E-719C-4923-ACFE-442CC345F484}">
      <dsp:nvSpPr>
        <dsp:cNvPr id="0" name=""/>
        <dsp:cNvSpPr/>
      </dsp:nvSpPr>
      <dsp:spPr>
        <a:xfrm>
          <a:off x="1701470" y="3017282"/>
          <a:ext cx="7025932" cy="1669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ХБП(ХГН,ХТИН</a:t>
          </a:r>
          <a:r>
            <a:rPr lang="ru-RU" sz="2200" b="1" kern="1200" dirty="0" smtClean="0"/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46,7-85,7%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Бархатова</a:t>
          </a:r>
          <a:r>
            <a:rPr lang="ru-RU" sz="1100" kern="1200" dirty="0" smtClean="0"/>
            <a:t> Т.В., 2011г.</a:t>
          </a:r>
          <a:endParaRPr lang="ru-RU" sz="1100" kern="1200" dirty="0"/>
        </a:p>
      </dsp:txBody>
      <dsp:txXfrm>
        <a:off x="1701470" y="3017282"/>
        <a:ext cx="3512966" cy="1669899"/>
      </dsp:txXfrm>
    </dsp:sp>
    <dsp:sp modelId="{69F6259F-0368-4157-B513-4907D274E827}">
      <dsp:nvSpPr>
        <dsp:cNvPr id="0" name=""/>
        <dsp:cNvSpPr/>
      </dsp:nvSpPr>
      <dsp:spPr>
        <a:xfrm>
          <a:off x="5012677" y="92556"/>
          <a:ext cx="3586238" cy="154121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ЭБВ – 60,9 %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ВПГ 1 и 2 типа – 93,6 %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err="1" smtClean="0"/>
            <a:t>Цитомегаловирус</a:t>
          </a:r>
          <a:r>
            <a:rPr lang="ru-RU" sz="2100" b="1" kern="1200" dirty="0" smtClean="0"/>
            <a:t> – 82,9% </a:t>
          </a:r>
          <a:endParaRPr lang="ru-RU" sz="2100" b="1" kern="1200" dirty="0"/>
        </a:p>
      </dsp:txBody>
      <dsp:txXfrm>
        <a:off x="5012677" y="92556"/>
        <a:ext cx="3586238" cy="1541213"/>
      </dsp:txXfrm>
    </dsp:sp>
    <dsp:sp modelId="{C3947DE3-D5A0-44A7-B1C5-7281A240B896}">
      <dsp:nvSpPr>
        <dsp:cNvPr id="0" name=""/>
        <dsp:cNvSpPr/>
      </dsp:nvSpPr>
      <dsp:spPr>
        <a:xfrm>
          <a:off x="5032681" y="1619252"/>
          <a:ext cx="2996797" cy="154120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ВПГ 1-2 типа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ЭБВ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ЦМВ</a:t>
          </a:r>
          <a:endParaRPr lang="ru-RU" sz="2100" b="1" kern="1200" dirty="0"/>
        </a:p>
      </dsp:txBody>
      <dsp:txXfrm>
        <a:off x="5032681" y="1619252"/>
        <a:ext cx="2996797" cy="1541208"/>
      </dsp:txXfrm>
    </dsp:sp>
    <dsp:sp modelId="{A3FD8E26-8AAB-4434-A9D5-1A60845FCF0F}">
      <dsp:nvSpPr>
        <dsp:cNvPr id="0" name=""/>
        <dsp:cNvSpPr/>
      </dsp:nvSpPr>
      <dsp:spPr>
        <a:xfrm>
          <a:off x="5032681" y="3046164"/>
          <a:ext cx="2996797" cy="154120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ЭБВ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ЦМВ</a:t>
          </a:r>
          <a:endParaRPr lang="ru-RU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/>
            <a:t>ВГЧ 6</a:t>
          </a:r>
          <a:endParaRPr lang="ru-RU" sz="2100" b="1" kern="1200" dirty="0"/>
        </a:p>
      </dsp:txBody>
      <dsp:txXfrm>
        <a:off x="5032681" y="3046164"/>
        <a:ext cx="2996797" cy="15412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66228-F9EB-4143-9E7C-EA2A0973A4B1}">
      <dsp:nvSpPr>
        <dsp:cNvPr id="0" name=""/>
        <dsp:cNvSpPr/>
      </dsp:nvSpPr>
      <dsp:spPr>
        <a:xfrm>
          <a:off x="61660" y="0"/>
          <a:ext cx="2775291" cy="148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50000"/>
                </a:schemeClr>
              </a:solidFill>
            </a:rPr>
            <a:t>Вирус простого герпеса 1 типа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Лындин</a:t>
          </a:r>
          <a:r>
            <a:rPr lang="ru-RU" sz="1100" kern="1200" dirty="0" smtClean="0"/>
            <a:t> А.А.,2013; </a:t>
          </a:r>
          <a:r>
            <a:rPr lang="ru-RU" sz="1100" kern="1200" dirty="0" err="1" smtClean="0"/>
            <a:t>Лутошкин</a:t>
          </a:r>
          <a:r>
            <a:rPr lang="ru-RU" sz="1100" kern="1200" dirty="0" smtClean="0"/>
            <a:t> И.С., 2006 г.</a:t>
          </a:r>
          <a:endParaRPr lang="ru-RU" sz="1100" kern="1200" dirty="0"/>
        </a:p>
      </dsp:txBody>
      <dsp:txXfrm>
        <a:off x="61660" y="0"/>
        <a:ext cx="2775291" cy="1485324"/>
      </dsp:txXfrm>
    </dsp:sp>
    <dsp:sp modelId="{15CA26D3-BACB-44DA-8AAE-7261D5828786}">
      <dsp:nvSpPr>
        <dsp:cNvPr id="0" name=""/>
        <dsp:cNvSpPr/>
      </dsp:nvSpPr>
      <dsp:spPr>
        <a:xfrm>
          <a:off x="2714812" y="193937"/>
          <a:ext cx="346132" cy="120997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78BC5-05C9-46A5-8018-AEFB3A92DFEB}">
      <dsp:nvSpPr>
        <dsp:cNvPr id="0" name=""/>
        <dsp:cNvSpPr/>
      </dsp:nvSpPr>
      <dsp:spPr>
        <a:xfrm>
          <a:off x="3110035" y="157159"/>
          <a:ext cx="5099813" cy="1243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ХГН, смешанная форма </a:t>
          </a:r>
          <a:r>
            <a:rPr lang="en-AU" sz="2400" kern="1200" dirty="0" smtClean="0"/>
            <a:t>(q=0,7)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ХГН нефротическая форма (</a:t>
          </a:r>
          <a:r>
            <a:rPr lang="en-AU" sz="2400" kern="1200" dirty="0" smtClean="0"/>
            <a:t>q=0,26</a:t>
          </a:r>
          <a:r>
            <a:rPr lang="ru-RU" sz="2400" kern="1200" dirty="0" smtClean="0"/>
            <a:t>)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ХГН гематурическая форма (</a:t>
          </a:r>
          <a:r>
            <a:rPr lang="en-AU" sz="2400" kern="1200" dirty="0" smtClean="0"/>
            <a:t>q=0,36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3110035" y="157159"/>
        <a:ext cx="5099813" cy="1243286"/>
      </dsp:txXfrm>
    </dsp:sp>
    <dsp:sp modelId="{0DE1D63C-99C8-4ED1-98DC-31F5B07886C4}">
      <dsp:nvSpPr>
        <dsp:cNvPr id="0" name=""/>
        <dsp:cNvSpPr/>
      </dsp:nvSpPr>
      <dsp:spPr>
        <a:xfrm>
          <a:off x="132948" y="1907726"/>
          <a:ext cx="2602164" cy="1220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accent2">
                  <a:lumMod val="50000"/>
                </a:schemeClr>
              </a:solidFill>
            </a:rPr>
            <a:t>Цитомегаловирусная</a:t>
          </a:r>
          <a:r>
            <a:rPr lang="ru-RU" sz="1800" b="1" kern="1200" dirty="0" smtClean="0">
              <a:solidFill>
                <a:schemeClr val="accent2">
                  <a:lumMod val="50000"/>
                </a:schemeClr>
              </a:solidFill>
            </a:rPr>
            <a:t> инфекция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Бархатова</a:t>
          </a:r>
          <a:r>
            <a:rPr lang="ru-RU" sz="1100" kern="1200" dirty="0" smtClean="0"/>
            <a:t> Т.В.,2011 г.</a:t>
          </a:r>
          <a:endParaRPr lang="ru-RU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32948" y="1907726"/>
        <a:ext cx="2602164" cy="1220428"/>
      </dsp:txXfrm>
    </dsp:sp>
    <dsp:sp modelId="{EA5EFD61-6ECD-4B8D-B3FC-8CA2724967D7}">
      <dsp:nvSpPr>
        <dsp:cNvPr id="0" name=""/>
        <dsp:cNvSpPr/>
      </dsp:nvSpPr>
      <dsp:spPr>
        <a:xfrm>
          <a:off x="0" y="0"/>
          <a:ext cx="140596" cy="71003"/>
        </a:xfrm>
        <a:prstGeom prst="leftBrac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15802-E4CF-4DDC-A377-D34A1A20E082}">
      <dsp:nvSpPr>
        <dsp:cNvPr id="0" name=""/>
        <dsp:cNvSpPr/>
      </dsp:nvSpPr>
      <dsp:spPr>
        <a:xfrm>
          <a:off x="190257" y="3993055"/>
          <a:ext cx="2092325" cy="101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>
                  <a:lumMod val="50000"/>
                </a:schemeClr>
              </a:solidFill>
            </a:rPr>
            <a:t>Эпштейн-</a:t>
          </a:r>
          <a:r>
            <a:rPr lang="ru-RU" sz="1800" b="1" kern="1200" dirty="0" err="1" smtClean="0">
              <a:solidFill>
                <a:schemeClr val="accent2">
                  <a:lumMod val="50000"/>
                </a:schemeClr>
              </a:solidFill>
            </a:rPr>
            <a:t>Барр</a:t>
          </a:r>
          <a:r>
            <a:rPr lang="ru-RU" sz="1800" b="1" kern="1200" dirty="0" smtClean="0">
              <a:solidFill>
                <a:schemeClr val="accent2">
                  <a:lumMod val="50000"/>
                </a:schemeClr>
              </a:solidFill>
            </a:rPr>
            <a:t> вирусная инфекция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 smtClean="0">
              <a:solidFill>
                <a:schemeClr val="tx1"/>
              </a:solidFill>
            </a:rPr>
            <a:t>Кругликова И.В., 2015 г.</a:t>
          </a:r>
          <a:endParaRPr lang="ru-RU" sz="1100" b="0" kern="1200" dirty="0">
            <a:solidFill>
              <a:schemeClr val="tx1"/>
            </a:solidFill>
          </a:endParaRPr>
        </a:p>
      </dsp:txBody>
      <dsp:txXfrm>
        <a:off x="190257" y="3993055"/>
        <a:ext cx="2092325" cy="1015956"/>
      </dsp:txXfrm>
    </dsp:sp>
    <dsp:sp modelId="{26F0B9AA-6505-42D6-A53C-EF862F66DDEE}">
      <dsp:nvSpPr>
        <dsp:cNvPr id="0" name=""/>
        <dsp:cNvSpPr/>
      </dsp:nvSpPr>
      <dsp:spPr>
        <a:xfrm>
          <a:off x="2680383" y="1969712"/>
          <a:ext cx="348567" cy="1094154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1EF25-2783-40BA-89CC-BBF73881CFCC}">
      <dsp:nvSpPr>
        <dsp:cNvPr id="0" name=""/>
        <dsp:cNvSpPr/>
      </dsp:nvSpPr>
      <dsp:spPr>
        <a:xfrm>
          <a:off x="4804" y="3852189"/>
          <a:ext cx="2092325" cy="1377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804" y="3852189"/>
        <a:ext cx="2092325" cy="1377185"/>
      </dsp:txXfrm>
    </dsp:sp>
    <dsp:sp modelId="{78C4919C-B1E6-4F0C-B39C-EEE06B9D76AF}">
      <dsp:nvSpPr>
        <dsp:cNvPr id="0" name=""/>
        <dsp:cNvSpPr/>
      </dsp:nvSpPr>
      <dsp:spPr>
        <a:xfrm>
          <a:off x="2773291" y="3609598"/>
          <a:ext cx="212674" cy="1267643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1EAE1-A92D-4F68-A861-A4AF40120996}">
      <dsp:nvSpPr>
        <dsp:cNvPr id="0" name=""/>
        <dsp:cNvSpPr/>
      </dsp:nvSpPr>
      <dsp:spPr>
        <a:xfrm>
          <a:off x="3145711" y="1901696"/>
          <a:ext cx="5136239" cy="107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ХГН нефротическая форма  (52,5%)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ХГН гематурическая форма</a:t>
          </a:r>
          <a:r>
            <a:rPr lang="en-US" sz="2400" kern="1200" dirty="0" smtClean="0"/>
            <a:t> </a:t>
          </a:r>
          <a:r>
            <a:rPr lang="ru-RU" sz="2400" kern="1200" dirty="0" smtClean="0"/>
            <a:t>(46,7%)</a:t>
          </a:r>
          <a:endParaRPr lang="ru-RU" sz="2400" kern="1200" dirty="0"/>
        </a:p>
      </dsp:txBody>
      <dsp:txXfrm>
        <a:off x="3145711" y="1901696"/>
        <a:ext cx="5136239" cy="10702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A31F3-8027-43D4-8A95-5DEE549E5C38}">
      <dsp:nvSpPr>
        <dsp:cNvPr id="0" name=""/>
        <dsp:cNvSpPr/>
      </dsp:nvSpPr>
      <dsp:spPr>
        <a:xfrm>
          <a:off x="0" y="0"/>
          <a:ext cx="5282738" cy="52827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52144-62D3-423A-941F-690E05EEE51E}">
      <dsp:nvSpPr>
        <dsp:cNvPr id="0" name=""/>
        <dsp:cNvSpPr/>
      </dsp:nvSpPr>
      <dsp:spPr>
        <a:xfrm>
          <a:off x="592068" y="122999"/>
          <a:ext cx="8401978" cy="10056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110 детей с </a:t>
          </a:r>
          <a:r>
            <a:rPr lang="ru-RU" sz="2800" b="1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гематурической</a:t>
          </a:r>
          <a:r>
            <a:rPr lang="ru-RU" sz="28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 формой ХГН</a:t>
          </a:r>
          <a:r>
            <a:rPr lang="ru-RU" sz="2800" b="1" kern="1200" dirty="0" smtClean="0">
              <a:solidFill>
                <a:srgbClr val="002060"/>
              </a:solidFill>
              <a:latin typeface="Arial"/>
              <a:cs typeface="+mn-cs"/>
            </a:rPr>
            <a:t> </a:t>
          </a:r>
          <a:endParaRPr lang="ru-RU" sz="2800" b="1" kern="1200" dirty="0">
            <a:solidFill>
              <a:srgbClr val="002060"/>
            </a:solidFill>
          </a:endParaRPr>
        </a:p>
      </dsp:txBody>
      <dsp:txXfrm>
        <a:off x="641158" y="172089"/>
        <a:ext cx="8303798" cy="907425"/>
      </dsp:txXfrm>
    </dsp:sp>
    <dsp:sp modelId="{6E132F45-1A61-4B43-A098-08ED0DF6E189}">
      <dsp:nvSpPr>
        <dsp:cNvPr id="0" name=""/>
        <dsp:cNvSpPr/>
      </dsp:nvSpPr>
      <dsp:spPr>
        <a:xfrm>
          <a:off x="440261" y="1493793"/>
          <a:ext cx="8553785" cy="8424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rPr>
            <a:t>Возраст обследованных  3 - 17 лет (11,8 ± 0,55 лет</a:t>
          </a:r>
          <a:r>
            <a:rPr lang="ru-RU" sz="2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rPr>
            <a:t>) </a:t>
          </a:r>
          <a:endParaRPr lang="ru-RU" sz="24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81387" y="1534919"/>
        <a:ext cx="8471533" cy="760212"/>
      </dsp:txXfrm>
    </dsp:sp>
    <dsp:sp modelId="{AB122119-218D-45E0-85D3-2218D47D33BA}">
      <dsp:nvSpPr>
        <dsp:cNvPr id="0" name=""/>
        <dsp:cNvSpPr/>
      </dsp:nvSpPr>
      <dsp:spPr>
        <a:xfrm>
          <a:off x="507975" y="2778251"/>
          <a:ext cx="8486071" cy="10127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Средняя длительность ГФ ХГН – 53,45 ± 5,08 месяцев</a:t>
          </a:r>
          <a:endParaRPr lang="ru-RU" sz="2400" b="1" kern="1200" dirty="0">
            <a:solidFill>
              <a:schemeClr val="tx1">
                <a:lumMod val="85000"/>
                <a:lumOff val="15000"/>
              </a:schemeClr>
            </a:solidFill>
            <a:latin typeface="Calibri" panose="020F0502020204030204" pitchFamily="34" charset="0"/>
            <a:ea typeface="Calibri" pitchFamily="34" charset="0"/>
            <a:cs typeface="Times New Roman" pitchFamily="18" charset="0"/>
          </a:endParaRPr>
        </a:p>
      </dsp:txBody>
      <dsp:txXfrm>
        <a:off x="557414" y="2827690"/>
        <a:ext cx="8387193" cy="913880"/>
      </dsp:txXfrm>
    </dsp:sp>
    <dsp:sp modelId="{52B42AEA-5E1F-429F-959C-1FDF2C112C16}">
      <dsp:nvSpPr>
        <dsp:cNvPr id="0" name=""/>
        <dsp:cNvSpPr/>
      </dsp:nvSpPr>
      <dsp:spPr>
        <a:xfrm>
          <a:off x="411314" y="4293467"/>
          <a:ext cx="8582732" cy="9100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+mn-cs"/>
            </a:rPr>
            <a:t>Контрольная группа:  29 условно здоровых сверстников</a:t>
          </a:r>
          <a:endParaRPr lang="ru-RU" sz="24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55738" y="4337891"/>
        <a:ext cx="8493884" cy="821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72756-AA3E-4B06-B34D-B361DDAB8329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243D4-6087-426C-9063-38BAB4C4A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2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243D4-6087-426C-9063-38BAB4C4A8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64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243D4-6087-426C-9063-38BAB4C4A8B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82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38ECFA-6DB8-46DB-9267-4877FE9A453B}" type="slidenum">
              <a:rPr lang="ru-RU" altLang="ru-RU"/>
              <a:pPr eaLnBrk="1" hangingPunct="1"/>
              <a:t>19</a:t>
            </a:fld>
            <a:endParaRPr lang="ru-RU" alt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0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63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4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12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6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08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55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41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47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5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44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47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441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58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3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1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4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23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80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9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3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75A4-8C58-4BF6-A712-3879D2200B9B}" type="datetimeFigureOut">
              <a:rPr lang="ru-RU" smtClean="0"/>
              <a:t>сб 31.10.20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68DA-02E8-40FE-AB45-FE5AC2DC7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63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75A4-8C58-4BF6-A712-3879D2200B9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сб 31.10.20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68DA-02E8-40FE-AB45-FE5AC2DC7B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65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62100"/>
            <a:ext cx="9144000" cy="3326677"/>
          </a:xfrm>
          <a:solidFill>
            <a:schemeClr val="bg2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790700"/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ОСОБЕННОСТИ 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ТЕЧЕНИЯ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 ВИРУСАССОЦИИРОВАННОГО ГЛОМЕРУЛОНЕФРИТА</a:t>
            </a:r>
            <a:b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</a:b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 У ДЕТЕЙ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7107" y="114300"/>
            <a:ext cx="7630993" cy="1333054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tabLst>
                <a:tab pos="8166100" algn="l"/>
                <a:tab pos="8255000" algn="l"/>
              </a:tabLst>
            </a:pPr>
            <a:endParaRPr lang="ru-RU" sz="1600" b="1" dirty="0" smtClean="0">
              <a:solidFill>
                <a:srgbClr val="333333"/>
              </a:solidFill>
              <a:effectLst/>
              <a:latin typeface="Tahoma"/>
            </a:endParaRPr>
          </a:p>
          <a:p>
            <a:pPr marL="1435100">
              <a:tabLst>
                <a:tab pos="8521700" algn="l"/>
              </a:tabLst>
            </a:pPr>
            <a:r>
              <a:rPr lang="ru-RU" sz="1600" b="1" dirty="0" smtClean="0">
                <a:solidFill>
                  <a:srgbClr val="C00000"/>
                </a:solidFill>
                <a:effectLst/>
                <a:latin typeface="Tahoma"/>
              </a:rPr>
              <a:t>ГОСУДАРСТВЕННАЯ ОБРАЗОВАТЕЛЬНАЯ ОРГАНИЗАЦИЯ</a:t>
            </a:r>
            <a:br>
              <a:rPr lang="ru-RU" sz="1600" b="1" dirty="0" smtClean="0">
                <a:solidFill>
                  <a:srgbClr val="C00000"/>
                </a:solidFill>
                <a:effectLst/>
                <a:latin typeface="Tahoma"/>
              </a:rPr>
            </a:br>
            <a:r>
              <a:rPr lang="ru-RU" sz="1600" b="1" dirty="0" smtClean="0">
                <a:solidFill>
                  <a:srgbClr val="C00000"/>
                </a:solidFill>
                <a:effectLst/>
                <a:latin typeface="Tahoma"/>
              </a:rPr>
              <a:t>ВЫСШЕГО ПРОФЕССИОНАЛЬНОГО ОБРАЗОВАНИЯ</a:t>
            </a:r>
            <a:br>
              <a:rPr lang="ru-RU" sz="1600" b="1" dirty="0" smtClean="0">
                <a:solidFill>
                  <a:srgbClr val="C00000"/>
                </a:solidFill>
                <a:effectLst/>
                <a:latin typeface="Tahoma"/>
              </a:rPr>
            </a:br>
            <a:r>
              <a:rPr lang="ru-RU" sz="1600" b="1" dirty="0" smtClean="0">
                <a:solidFill>
                  <a:srgbClr val="C00000"/>
                </a:solidFill>
                <a:effectLst/>
                <a:latin typeface="Tahoma"/>
              </a:rPr>
              <a:t>«ДОНЕЦКИЙ НАЦИОНАЛЬНЫЙ МЕДИЦИНСКИЙ УНИВЕРСИТЕТ ИМЕНИ М. ГОРЬКОГО»</a:t>
            </a:r>
          </a:p>
          <a:p>
            <a:pPr eaLnBrk="1" hangingPunct="1">
              <a:lnSpc>
                <a:spcPct val="100000"/>
              </a:lnSpc>
              <a:tabLst>
                <a:tab pos="8610600" algn="l"/>
              </a:tabLst>
              <a:defRPr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7" name="Picture 11" descr="Поч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0" y="1663700"/>
            <a:ext cx="2107169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53584" y="5312469"/>
            <a:ext cx="70866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ассистент кафедры педиатрии №1, </a:t>
            </a:r>
          </a:p>
          <a:p>
            <a:pPr algn="ctr"/>
            <a:r>
              <a:rPr lang="ru-RU" sz="2000" dirty="0" err="1" smtClean="0">
                <a:solidFill>
                  <a:srgbClr val="C00000"/>
                </a:solidFill>
              </a:rPr>
              <a:t>к.мед.н</a:t>
            </a:r>
            <a:r>
              <a:rPr lang="ru-RU" sz="2000" dirty="0">
                <a:solidFill>
                  <a:srgbClr val="C00000"/>
                </a:solidFill>
              </a:rPr>
              <a:t>. Толченникова Елена </a:t>
            </a:r>
            <a:r>
              <a:rPr lang="ru-RU" sz="2000" dirty="0" smtClean="0">
                <a:solidFill>
                  <a:srgbClr val="C00000"/>
                </a:solidFill>
              </a:rPr>
              <a:t>Николаевна 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38137"/>
            <a:ext cx="10001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114299"/>
            <a:ext cx="1485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3353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428596" y="34077"/>
            <a:ext cx="8461404" cy="946652"/>
          </a:xfrm>
          <a:solidFill>
            <a:schemeClr val="bg1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ХРОНИЧЕСКИЙ ВИРУСАССОЦИИРОВАННЫЙ ГЛОМЕРУЛОНЕФРИТ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type="body" orient="vert" idx="1"/>
          </p:nvPr>
        </p:nvSpPr>
        <p:spPr>
          <a:xfrm>
            <a:off x="467544" y="1188927"/>
            <a:ext cx="7456488" cy="52644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itchFamily="34" charset="0"/>
              </a:rPr>
              <a:t>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94134789"/>
              </p:ext>
            </p:extLst>
          </p:nvPr>
        </p:nvGraphicFramePr>
        <p:xfrm>
          <a:off x="520700" y="1220938"/>
          <a:ext cx="8369300" cy="523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677534" y="4836695"/>
            <a:ext cx="5075174" cy="124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ХГН гематурическая форма (60,9 %)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ХГН нефротическая форма ( 40,6 %)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766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177800" y="34077"/>
            <a:ext cx="8775700" cy="946652"/>
          </a:xfr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ГЕРПЕСВИРУСНЫЕ ИНФЕКЦИИ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Grp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68414"/>
            <a:ext cx="364807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ая выноска 3"/>
          <p:cNvSpPr/>
          <p:nvPr/>
        </p:nvSpPr>
        <p:spPr>
          <a:xfrm>
            <a:off x="3469775" y="1322476"/>
            <a:ext cx="4392488" cy="6126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white"/>
                </a:solidFill>
              </a:rPr>
              <a:t>Обладают </a:t>
            </a:r>
            <a:r>
              <a:rPr lang="ru-RU" sz="2000" b="1" dirty="0" err="1" smtClean="0">
                <a:solidFill>
                  <a:prstClr val="white"/>
                </a:solidFill>
              </a:rPr>
              <a:t>эпителиотропностью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491881" y="2276873"/>
            <a:ext cx="4428395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Поражение канальцев и клубочков: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эндотелиоциты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подоциты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мезангиоциты</a:t>
            </a:r>
            <a:endParaRPr lang="en-GB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491880" y="4221088"/>
            <a:ext cx="4428395" cy="15121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</a:rPr>
              <a:t>Внеклеточный матрикс: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</a:rPr>
              <a:t>базальные мембраны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</a:rPr>
              <a:t>тубулоинтерстиций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</a:rPr>
              <a:t>мезангиальное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</a:rPr>
              <a:t> пространство </a:t>
            </a:r>
            <a:endParaRPr lang="en-GB" sz="2000" b="1" dirty="0">
              <a:solidFill>
                <a:prstClr val="white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7" y="30480"/>
            <a:ext cx="9101352" cy="1112521"/>
          </a:xfrm>
          <a:solidFill>
            <a:schemeClr val="bg1">
              <a:lumMod val="85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СОБСТВЕННЫЕ ИССЛЕДОВАНИЯ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9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093609"/>
              </p:ext>
            </p:extLst>
          </p:nvPr>
        </p:nvGraphicFramePr>
        <p:xfrm>
          <a:off x="149952" y="1173481"/>
          <a:ext cx="8994047" cy="5282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623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BFDA31F3-8027-43D4-8A95-5DEE549E5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>
                                            <p:graphicEl>
                                              <a:dgm id="{BFDA31F3-8027-43D4-8A95-5DEE549E5C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7F652144-62D3-423A-941F-690E05EEE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>
                                            <p:graphicEl>
                                              <a:dgm id="{7F652144-62D3-423A-941F-690E05EEE5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6E132F45-1A61-4B43-A098-08ED0DF6E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graphicEl>
                                              <a:dgm id="{6E132F45-1A61-4B43-A098-08ED0DF6E1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AB122119-218D-45E0-85D3-2218D47D3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>
                                            <p:graphicEl>
                                              <a:dgm id="{AB122119-218D-45E0-85D3-2218D47D3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2B42AEA-5E1F-429F-959C-1FDF2C112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>
                                            <p:graphicEl>
                                              <a:dgm id="{52B42AEA-5E1F-429F-959C-1FDF2C112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19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9657" y="166256"/>
            <a:ext cx="8984343" cy="849744"/>
          </a:xfrm>
          <a:solidFill>
            <a:schemeClr val="bg1">
              <a:lumMod val="85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324000"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СОБСТВЕННЫЕ ИССЛЕДОВАНИЯ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22410004"/>
              </p:ext>
            </p:extLst>
          </p:nvPr>
        </p:nvGraphicFramePr>
        <p:xfrm>
          <a:off x="0" y="2090056"/>
          <a:ext cx="4572001" cy="4767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4752267"/>
              </p:ext>
            </p:extLst>
          </p:nvPr>
        </p:nvGraphicFramePr>
        <p:xfrm>
          <a:off x="4675908" y="1936873"/>
          <a:ext cx="4671292" cy="5064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4948" y="1035659"/>
            <a:ext cx="8594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Частота регистрации хронической ЭБВ-инфекции у детей с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гематурической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формой хронического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гломерулонефрита по данным исследования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вирусных маркеров - 54 детей (49,1 %)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8594" y="2381921"/>
            <a:ext cx="44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4170" y="2381921"/>
            <a:ext cx="377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93034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0" y="139700"/>
            <a:ext cx="9029699" cy="825500"/>
          </a:xfrm>
          <a:solidFill>
            <a:schemeClr val="bg1">
              <a:lumMod val="85000"/>
            </a:schemeClr>
          </a:solidFill>
        </p:spPr>
        <p:txBody>
          <a:bodyPr vert="horz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МОРФОЛОГИЧЕСКИЕ ВАРИАНТЫ ГЕМАТУРИЧЕСКОЙ ФОРМЫ ХРОНИЧЕСКОГО ГЛОМЕРУЛОНЕФРИТА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type="body" orient="vert" idx="1"/>
          </p:nvPr>
        </p:nvSpPr>
        <p:spPr>
          <a:xfrm>
            <a:off x="428624" y="1196753"/>
            <a:ext cx="8105775" cy="46230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itchFamily="34" charset="0"/>
              </a:rPr>
              <a:t> 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18831135"/>
              </p:ext>
            </p:extLst>
          </p:nvPr>
        </p:nvGraphicFramePr>
        <p:xfrm>
          <a:off x="2" y="1773238"/>
          <a:ext cx="8028383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Диаграмма" r:id="rId3" imgW="8220042" imgH="2819490" progId="MSGraph.Chart.8">
                  <p:embed followColorScheme="full"/>
                </p:oleObj>
              </mc:Choice>
              <mc:Fallback>
                <p:oleObj name="Диаграмма" r:id="rId3" imgW="8220042" imgH="2819490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" y="1773238"/>
                        <a:ext cx="8028383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250826" y="4292600"/>
            <a:ext cx="63373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kern="0" dirty="0">
                <a:solidFill>
                  <a:srgbClr val="000066"/>
                </a:solidFill>
                <a:latin typeface="Arial" charset="0"/>
                <a:cs typeface="Arial" charset="0"/>
              </a:rPr>
              <a:t>- </a:t>
            </a:r>
            <a:r>
              <a:rPr lang="ru-RU" sz="2000" kern="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гломерулярные</a:t>
            </a:r>
            <a:r>
              <a:rPr lang="ru-RU" sz="2000" kern="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поражения                                     </a:t>
            </a:r>
            <a:r>
              <a:rPr lang="ru-RU" sz="2000" kern="0" dirty="0">
                <a:solidFill>
                  <a:srgbClr val="000066"/>
                </a:solidFill>
                <a:latin typeface="Arial" charset="0"/>
                <a:cs typeface="Arial" charset="0"/>
              </a:rPr>
              <a:t>(60% против 0, р≤0,006)</a:t>
            </a:r>
          </a:p>
          <a:p>
            <a:pPr>
              <a:defRPr/>
            </a:pPr>
            <a:endParaRPr lang="ru-RU" sz="2000" kern="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ru-RU" sz="2000" kern="0" dirty="0">
                <a:solidFill>
                  <a:srgbClr val="000066"/>
                </a:solidFill>
                <a:latin typeface="Arial" charset="0"/>
                <a:cs typeface="Arial" charset="0"/>
              </a:rPr>
              <a:t>- </a:t>
            </a:r>
            <a:r>
              <a:rPr lang="ru-RU" sz="2000" kern="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мезангиальные</a:t>
            </a:r>
            <a:r>
              <a:rPr lang="ru-RU" sz="2000" kern="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поражения                                             </a:t>
            </a:r>
            <a:r>
              <a:rPr lang="ru-RU" sz="2000" kern="0" dirty="0">
                <a:solidFill>
                  <a:srgbClr val="000066"/>
                </a:solidFill>
                <a:latin typeface="Arial" charset="0"/>
                <a:cs typeface="Arial" charset="0"/>
              </a:rPr>
              <a:t>(64% против 19%, р≤0,012)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505317" y="3884612"/>
            <a:ext cx="27003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4617B"/>
              </a:buClr>
              <a:buFont typeface="Wingdings" pitchFamily="2" charset="2"/>
              <a:buNone/>
              <a:defRPr/>
            </a:pPr>
            <a:r>
              <a:rPr lang="en-US" sz="1600" kern="0">
                <a:solidFill>
                  <a:srgbClr val="000066"/>
                </a:solidFill>
                <a:latin typeface="Arial" charset="0"/>
                <a:cs typeface="Arial" charset="0"/>
              </a:rPr>
              <a:t>1</a:t>
            </a:r>
            <a:r>
              <a:rPr lang="ru-RU" sz="1600" ker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1600" kern="0">
                <a:solidFill>
                  <a:srgbClr val="000066"/>
                </a:solidFill>
                <a:latin typeface="Arial" charset="0"/>
                <a:cs typeface="Arial" charset="0"/>
              </a:rPr>
              <a:t> - IgA-</a:t>
            </a:r>
            <a:r>
              <a:rPr lang="ru-RU" sz="1600" kern="0">
                <a:solidFill>
                  <a:srgbClr val="000066"/>
                </a:solidFill>
                <a:latin typeface="Arial" charset="0"/>
                <a:cs typeface="Arial" charset="0"/>
              </a:rPr>
              <a:t>нефропатия (12)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4617B"/>
              </a:buClr>
              <a:buFont typeface="Wingdings" pitchFamily="2" charset="2"/>
              <a:buNone/>
              <a:defRPr/>
            </a:pPr>
            <a:r>
              <a:rPr lang="ru-RU" sz="1600" kern="0">
                <a:solidFill>
                  <a:srgbClr val="000066"/>
                </a:solidFill>
                <a:latin typeface="Arial" charset="0"/>
                <a:cs typeface="Arial" charset="0"/>
              </a:rPr>
              <a:t>2 - Мембранозная нефропатия (6)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4617B"/>
              </a:buClr>
              <a:buFont typeface="Wingdings" pitchFamily="2" charset="2"/>
              <a:buNone/>
              <a:defRPr/>
            </a:pPr>
            <a:r>
              <a:rPr lang="ru-RU" sz="1600" kern="0">
                <a:solidFill>
                  <a:srgbClr val="000066"/>
                </a:solidFill>
                <a:latin typeface="Arial" charset="0"/>
                <a:cs typeface="Arial" charset="0"/>
              </a:rPr>
              <a:t>3 -  ГН с минимальными изменениями (10)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4617B"/>
              </a:buClr>
              <a:buFont typeface="Wingdings" pitchFamily="2" charset="2"/>
              <a:buNone/>
              <a:defRPr/>
            </a:pPr>
            <a:r>
              <a:rPr lang="ru-RU" sz="1600" kern="0">
                <a:solidFill>
                  <a:srgbClr val="000066"/>
                </a:solidFill>
                <a:latin typeface="Arial" charset="0"/>
                <a:cs typeface="Arial" charset="0"/>
              </a:rPr>
              <a:t>4 - Фокально-сегментарный гломерулосклероз (2)</a:t>
            </a:r>
            <a:endParaRPr lang="en-US" sz="1600" kern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76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2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9" y="2"/>
            <a:ext cx="1214651" cy="105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9" y="0"/>
            <a:ext cx="9012452" cy="1059544"/>
          </a:xfrm>
          <a:solidFill>
            <a:schemeClr val="bg2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ОСОБЕННОСТИ ТЕЧЕНИЯ  ГЕМАТУРИЧЕСКОЙ ФОРМЫ ХРОНИЧЕСКОГО ГЛОМЕРУЛОНЕФРИТА У ДЕТЕЙ С СОПУТСТВУЮЩЕЙ ЭБВ-ИНФЕКЦИЕЙ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045" y="1652261"/>
            <a:ext cx="8989056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УСТАНОВЛЕНО!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Наличие у детей с ГФ ХГН сопутствующей хронической ЭБВ-инфекции оказывает неблагоприятное влияние на течение основного заболевания.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Ведущие  клинико-лабораторные проявления ГФ ХГН у детей с сопутствующей хронической ЭБВ-инфекцией характеризуются </a:t>
            </a:r>
          </a:p>
          <a:p>
            <a:pPr marL="1074738" indent="-273050">
              <a:buFont typeface="Arial" pitchFamily="34" charset="0"/>
              <a:buChar char="•"/>
              <a:tabLst>
                <a:tab pos="355600" algn="l"/>
                <a:tab pos="1074738" algn="l"/>
              </a:tabLst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большей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частотой регистрации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эпизодов </a:t>
            </a:r>
          </a:p>
          <a:p>
            <a:pPr marL="1074738">
              <a:tabLst>
                <a:tab pos="355600" algn="l"/>
                <a:tab pos="1074738" algn="l"/>
              </a:tabLst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макрогематурии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(48,9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%); </a:t>
            </a:r>
          </a:p>
          <a:p>
            <a:pPr marL="1074738" indent="-2730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большей частотой выраженной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гематурии (63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%);</a:t>
            </a:r>
          </a:p>
          <a:p>
            <a:pPr marL="1074738" indent="-2730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большей частотой  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тубулярных расстройств в виде </a:t>
            </a:r>
            <a:r>
              <a:rPr lang="ru-RU" sz="2400" dirty="0" err="1">
                <a:solidFill>
                  <a:srgbClr val="E32D91">
                    <a:lumMod val="50000"/>
                  </a:srgbClr>
                </a:solidFill>
              </a:rPr>
              <a:t>гипостенурии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 (29,6%) и повышения уровня β2-микроглобулина в моче (20,3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%).</a:t>
            </a:r>
          </a:p>
        </p:txBody>
      </p:sp>
    </p:spTree>
    <p:extLst>
      <p:ext uri="{BB962C8B-B14F-4D97-AF65-F5344CB8AC3E}">
        <p14:creationId xmlns:p14="http://schemas.microsoft.com/office/powerpoint/2010/main" val="269341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2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9" y="2"/>
            <a:ext cx="1214651" cy="105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9" y="0"/>
            <a:ext cx="9012452" cy="1059544"/>
          </a:xfrm>
          <a:solidFill>
            <a:schemeClr val="bg2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ОСОБЕННОСТИ ТЕЧЕНИЯ  ГЕМАТУРИЧЕСКОЙ ФОРМЫ ХРОНИЧЕСКОГО ГЛОМЕРУЛОНЕФРИТА У ДЕТЕЙ С СОПУТСТВУЮЩЕЙ ЭБВ-ИНФЕКЦИЕЙ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045" y="1475534"/>
            <a:ext cx="9012452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indent="449263" algn="just"/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Наличие у детей с ГФ ХГН сопутствующей хронической ЭБВ-инфекции оказывает неблагоприятное влияние на факторы иммунной защиты .</a:t>
            </a:r>
          </a:p>
          <a:p>
            <a:pPr indent="449263" algn="just"/>
            <a:endParaRPr lang="ru-RU" sz="2400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У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детей с ГФ ХГН и сопутствующей хронической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ЭБВ-инфекцией установлено</a:t>
            </a:r>
          </a:p>
          <a:p>
            <a:pPr marL="722313" algn="just">
              <a:buFont typeface="Arial" pitchFamily="34" charset="0"/>
              <a:buChar char="•"/>
              <a:tabLst>
                <a:tab pos="533400" algn="l"/>
                <a:tab pos="622300" algn="l"/>
              </a:tabLst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отчетливое снижение содержания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сывороточного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ИФН-α (2,0±0,18 </a:t>
            </a:r>
            <a:r>
              <a:rPr lang="ru-RU" sz="2400" dirty="0" err="1">
                <a:solidFill>
                  <a:srgbClr val="E32D91">
                    <a:lumMod val="50000"/>
                  </a:srgbClr>
                </a:solidFill>
              </a:rPr>
              <a:t>пг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/мл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); </a:t>
            </a:r>
          </a:p>
          <a:p>
            <a:pPr marL="801688" indent="-79375" algn="just">
              <a:buFont typeface="Arial" pitchFamily="34" charset="0"/>
              <a:buChar char="•"/>
              <a:tabLst>
                <a:tab pos="533400" algn="l"/>
                <a:tab pos="622300" algn="l"/>
              </a:tabLst>
            </a:pP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снижение  ИФН-γ (4,85±2,98 </a:t>
            </a:r>
            <a:r>
              <a:rPr lang="ru-RU" sz="2400" dirty="0" err="1">
                <a:solidFill>
                  <a:srgbClr val="E32D91">
                    <a:lumMod val="50000"/>
                  </a:srgbClr>
                </a:solidFill>
              </a:rPr>
              <a:t>пг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/мл).</a:t>
            </a:r>
            <a:endParaRPr lang="ru-RU" sz="2400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ГФ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ХГН у детей с сопутствующей 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ЭБВ-инфекцией определяется</a:t>
            </a:r>
          </a:p>
          <a:p>
            <a:pPr marL="722313" lvl="2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повышение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содержания </a:t>
            </a:r>
            <a:r>
              <a:rPr lang="ru-RU" sz="2400" dirty="0" err="1" smtClean="0">
                <a:solidFill>
                  <a:srgbClr val="E32D91">
                    <a:lumMod val="50000"/>
                  </a:srgbClr>
                </a:solidFill>
              </a:rPr>
              <a:t>провоспалительного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 цитокина </a:t>
            </a:r>
          </a:p>
          <a:p>
            <a:pPr marL="722313" lvl="2" indent="176213" algn="just"/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ИЛ-1β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(72,15±1,85 </a:t>
            </a:r>
            <a:r>
              <a:rPr lang="ru-RU" sz="2400" dirty="0" err="1">
                <a:solidFill>
                  <a:srgbClr val="E32D91">
                    <a:lumMod val="50000"/>
                  </a:srgbClr>
                </a:solidFill>
              </a:rPr>
              <a:t>пг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/мл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); </a:t>
            </a:r>
          </a:p>
          <a:p>
            <a:pPr marL="898525" lvl="2" indent="-176213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повышение содержания </a:t>
            </a:r>
            <a:r>
              <a:rPr lang="ru-RU" sz="2400" dirty="0" err="1" smtClean="0">
                <a:solidFill>
                  <a:srgbClr val="E32D91">
                    <a:lumMod val="50000"/>
                  </a:srgbClr>
                </a:solidFill>
              </a:rPr>
              <a:t>провоспалительного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 цитокина ИЛ-6 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(28,87±6,67пг/мл</a:t>
            </a:r>
            <a:r>
              <a:rPr lang="ru-RU" sz="2400" dirty="0" smtClean="0">
                <a:solidFill>
                  <a:srgbClr val="E32D91">
                    <a:lumMod val="50000"/>
                  </a:srgb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6718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6674" y="365127"/>
            <a:ext cx="8630651" cy="13255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ЧАСТОТА РЕГИСТРАЦИИ ГЕРПЕСВИРУСНЫХ ИНФЕКЦИЙ У  ДЕТЕЙ С ГЕМАТУРИЧЕСКОЙ ФОРМОЙ ХРОНИЧЕСКОГО ГЛОМЕРУЛОНЕФРИТА</a:t>
            </a:r>
            <a:endParaRPr lang="ru-R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35875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6685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9888"/>
          </a:xfrm>
          <a:solidFill>
            <a:schemeClr val="bg1">
              <a:lumMod val="75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defTabSz="620713">
              <a:tabLst>
                <a:tab pos="361950" algn="l"/>
              </a:tabLst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548" y="1042737"/>
            <a:ext cx="8630652" cy="5438274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Данные отечественной и зарубежной литературы, а также собственные данные, свидетельствуют о многочисленной группе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</a:rPr>
              <a:t>вирусассоциированных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</a:rPr>
              <a:t>гломерулонефритов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, при которых вирусная инфекция является этиологическим фактором или ее присоединение осложняет течение гломерулонефрита, обуславливает резистентность к традиционной терапии.</a:t>
            </a:r>
          </a:p>
          <a:p>
            <a:pPr algn="just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</a:rPr>
              <a:t>Вирусассоциированные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</a:rPr>
              <a:t>гломерулонефриты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 требуют расширенного обследования пациента, определенного подхода к терапии с использованием противовирусного и  иммуномодулирующего лечения. От хорошо продуманной врачом тактики ведения таких пациентов зависят течение и прогноз заболевания.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7815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 Астрахане Картинки - Спасибо за поддержку и внимание! Спасибо за добро За то, что читала стихи, в Астраха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28" y="11430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73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8800" y="479429"/>
            <a:ext cx="8115300" cy="430887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266700" indent="-266700" algn="just">
              <a:buFont typeface="Wingdings" pitchFamily="2" charset="2"/>
              <a:buChar char="Ø"/>
            </a:pPr>
            <a:r>
              <a:rPr lang="ru-RU" sz="2800" b="1" dirty="0" err="1" smtClean="0">
                <a:solidFill>
                  <a:srgbClr val="E32D91">
                    <a:lumMod val="50000"/>
                  </a:srgbClr>
                </a:solidFill>
              </a:rPr>
              <a:t>Вирусассоциированный</a:t>
            </a:r>
            <a:r>
              <a:rPr lang="ru-RU" sz="2800" b="1" dirty="0" smtClean="0">
                <a:solidFill>
                  <a:srgbClr val="E32D91">
                    <a:lumMod val="50000"/>
                  </a:srgbClr>
                </a:solidFill>
              </a:rPr>
              <a:t> гломерулонефрит </a:t>
            </a:r>
            <a:r>
              <a:rPr lang="ru-RU" sz="2800" b="1" dirty="0" smtClean="0">
                <a:solidFill>
                  <a:srgbClr val="E32D91">
                    <a:lumMod val="50000"/>
                  </a:srgbClr>
                </a:solidFill>
                <a:sym typeface="Symbol"/>
              </a:rPr>
              <a:t>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  <a:sym typeface="Symbol"/>
              </a:rPr>
              <a:t>это нефрит, 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 при котором установлена этиологическая или патогенетическая роль вирусной инфекции.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E32D91">
                    <a:lumMod val="50000"/>
                  </a:srgbClr>
                </a:solidFill>
              </a:rPr>
              <a:t>Вирусные инфекции 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(</a:t>
            </a:r>
            <a:r>
              <a:rPr lang="ru-RU" sz="2800" dirty="0" err="1">
                <a:solidFill>
                  <a:srgbClr val="E32D91">
                    <a:lumMod val="50000"/>
                  </a:srgbClr>
                </a:solidFill>
              </a:rPr>
              <a:t>герпесвирусы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, вирусы гепатита В, С) — фактор прогрессирования многих заболеваний почек  вследствие повреждения клубочкового аппарата и интерстициальной ткани</a:t>
            </a:r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 </a:t>
            </a:r>
          </a:p>
          <a:p>
            <a:pPr lvl="0" algn="r"/>
            <a:r>
              <a:rPr lang="ru-RU" sz="2400" dirty="0">
                <a:solidFill>
                  <a:srgbClr val="E32D91">
                    <a:lumMod val="50000"/>
                  </a:srgbClr>
                </a:solidFill>
              </a:rPr>
              <a:t>(</a:t>
            </a:r>
            <a:r>
              <a:rPr lang="ru-RU" sz="1600" dirty="0">
                <a:solidFill>
                  <a:srgbClr val="E32D91">
                    <a:lumMod val="50000"/>
                  </a:srgbClr>
                </a:solidFill>
              </a:rPr>
              <a:t>А. А. </a:t>
            </a:r>
            <a:r>
              <a:rPr lang="ru-RU" sz="1600" dirty="0" err="1">
                <a:solidFill>
                  <a:srgbClr val="E32D91">
                    <a:lumMod val="50000"/>
                  </a:srgbClr>
                </a:solidFill>
              </a:rPr>
              <a:t>Лындин</a:t>
            </a:r>
            <a:r>
              <a:rPr lang="ru-RU" sz="1600" dirty="0">
                <a:solidFill>
                  <a:srgbClr val="E32D91">
                    <a:lumMod val="50000"/>
                  </a:srgbClr>
                </a:solidFill>
              </a:rPr>
              <a:t>, 2012; И. В. Кругликова, 2015; Н. В. </a:t>
            </a:r>
            <a:r>
              <a:rPr lang="ru-RU" sz="1600" dirty="0" err="1">
                <a:solidFill>
                  <a:srgbClr val="E32D91">
                    <a:lumMod val="50000"/>
                  </a:srgbClr>
                </a:solidFill>
              </a:rPr>
              <a:t>Нечепоренко</a:t>
            </a:r>
            <a:r>
              <a:rPr lang="ru-RU" sz="1600" dirty="0">
                <a:solidFill>
                  <a:srgbClr val="E32D91">
                    <a:lumMod val="50000"/>
                  </a:srgbClr>
                </a:solidFill>
              </a:rPr>
              <a:t>, 2015)</a:t>
            </a:r>
          </a:p>
          <a:p>
            <a:pPr algn="ctr"/>
            <a:endParaRPr lang="ru-RU" sz="3600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rgbClr val="E32D91">
                  <a:lumMod val="50000"/>
                </a:srgbClr>
              </a:solidFill>
            </a:endParaRPr>
          </a:p>
        </p:txBody>
      </p:sp>
      <p:pic>
        <p:nvPicPr>
          <p:cNvPr id="3074" name="Picture 2" descr="https://img.buzzfeed.com/buzzfeed-static/static/2015-03/9/17/enhanced/webdr02/original-21255-1425938331-3.jpg?downsize=1000:*&amp;output-format=auto&amp;output-quality=au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4788301"/>
            <a:ext cx="1915136" cy="189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3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904" y="4788302"/>
            <a:ext cx="1538195" cy="18921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/>
        </p:spPr>
      </p:pic>
    </p:spTree>
    <p:extLst>
      <p:ext uri="{BB962C8B-B14F-4D97-AF65-F5344CB8AC3E}">
        <p14:creationId xmlns:p14="http://schemas.microsoft.com/office/powerpoint/2010/main" val="217659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2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9" y="2"/>
            <a:ext cx="1214651" cy="105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8" y="0"/>
            <a:ext cx="9101352" cy="1117600"/>
          </a:xfrm>
          <a:solidFill>
            <a:schemeClr val="bg2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ВИРУСЫ, ИГРАЮЩИЕ РОЛЬ В РАЗВИТИИ ПАТОЛОГИИ ПОЧЕК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9892" y="1750891"/>
            <a:ext cx="8174719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Вирус гепатита В (</a:t>
            </a:r>
            <a:r>
              <a:rPr lang="en-US" sz="2800" dirty="0" smtClean="0">
                <a:solidFill>
                  <a:srgbClr val="E32D91">
                    <a:lumMod val="50000"/>
                  </a:srgbClr>
                </a:solidFill>
              </a:rPr>
              <a:t>HBV)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Вирус гепатита </a:t>
            </a:r>
            <a:r>
              <a:rPr lang="en-US" sz="2800" dirty="0" smtClean="0">
                <a:solidFill>
                  <a:srgbClr val="E32D91">
                    <a:lumMod val="50000"/>
                  </a:srgbClr>
                </a:solidFill>
              </a:rPr>
              <a:t>C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 (</a:t>
            </a:r>
            <a:r>
              <a:rPr lang="en-US" sz="2800" dirty="0" smtClean="0">
                <a:solidFill>
                  <a:srgbClr val="E32D91">
                    <a:lumMod val="50000"/>
                  </a:srgbClr>
                </a:solidFill>
              </a:rPr>
              <a:t>H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С</a:t>
            </a:r>
            <a:r>
              <a:rPr lang="en-US" sz="2800" dirty="0" smtClean="0">
                <a:solidFill>
                  <a:srgbClr val="E32D91">
                    <a:lumMod val="50000"/>
                  </a:srgbClr>
                </a:solidFill>
              </a:rPr>
              <a:t>V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Группа </a:t>
            </a: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герпесвирусов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: </a:t>
            </a:r>
            <a:endParaRPr lang="ru-RU" sz="2800" b="1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533400" indent="-1778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простого герпеса 1 и 2 типов, </a:t>
            </a:r>
          </a:p>
          <a:p>
            <a:pPr marL="533400" indent="-1778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Эпштейн-</a:t>
            </a: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Барр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 вирус 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(</a:t>
            </a:r>
            <a:r>
              <a:rPr lang="ru-RU" sz="2800" dirty="0" err="1">
                <a:solidFill>
                  <a:srgbClr val="E32D91">
                    <a:lumMod val="50000"/>
                  </a:srgbClr>
                </a:solidFill>
              </a:rPr>
              <a:t>герпесвирус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 человека  4 типа), </a:t>
            </a:r>
            <a:endParaRPr lang="ru-RU" sz="2800" dirty="0" smtClean="0">
              <a:solidFill>
                <a:srgbClr val="E32D91">
                  <a:lumMod val="50000"/>
                </a:srgbClr>
              </a:solidFill>
            </a:endParaRPr>
          </a:p>
          <a:p>
            <a:pPr marL="533400" indent="-177800"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цитомегаловирус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 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(</a:t>
            </a:r>
            <a:r>
              <a:rPr lang="ru-RU" sz="2800" dirty="0" err="1">
                <a:solidFill>
                  <a:srgbClr val="E32D91">
                    <a:lumMod val="50000"/>
                  </a:srgbClr>
                </a:solidFill>
              </a:rPr>
              <a:t>герпесвирус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 человека 5 типа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),</a:t>
            </a:r>
          </a:p>
          <a:p>
            <a:pPr marL="533400" indent="-1778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вирусы </a:t>
            </a:r>
            <a:r>
              <a:rPr lang="ru-RU" sz="2800" dirty="0">
                <a:solidFill>
                  <a:srgbClr val="E32D91">
                    <a:lumMod val="50000"/>
                  </a:srgbClr>
                </a:solidFill>
              </a:rPr>
              <a:t>герпеса человека 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6 и 7 типа.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Парвовирус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 В 12.</a:t>
            </a:r>
            <a:endParaRPr lang="ru-RU" sz="2800" dirty="0">
              <a:solidFill>
                <a:srgbClr val="E32D91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7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2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9" y="2"/>
            <a:ext cx="1214651" cy="105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9" y="0"/>
            <a:ext cx="9012452" cy="1059544"/>
          </a:xfrm>
          <a:solidFill>
            <a:schemeClr val="bg2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ОСНОВНЫЕ ЗВЕНЬЯ ПАТОГЕНЕЗА ВИРУСАССОЦИРОВАННОГО ГЛОМЕРУЛОНЕФРИТА</a:t>
            </a:r>
            <a:endParaRPr lang="ru-RU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1" y="1521412"/>
            <a:ext cx="8801100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Нарушение противовирусного иммунитета, в том числе </a:t>
            </a: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интерфероногенеза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Парциальные нарушения клеточного звена иммунитета.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Нарушение элиминации вирус-детерминированных иммунных комплексов и отложение их в клубочках.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Повреждение вирусом почечных клеток, что приводит к развитию тубулоинтерстициального компонента.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Образование вирус-детерминированных  иммунных комплексов и их отложение в </a:t>
            </a:r>
            <a:r>
              <a:rPr lang="ru-RU" sz="2800" dirty="0" err="1" smtClean="0">
                <a:solidFill>
                  <a:srgbClr val="E32D91">
                    <a:lumMod val="50000"/>
                  </a:srgbClr>
                </a:solidFill>
              </a:rPr>
              <a:t>гломерулах</a:t>
            </a:r>
            <a:r>
              <a:rPr lang="ru-RU" sz="2800" dirty="0" smtClean="0">
                <a:solidFill>
                  <a:srgbClr val="E32D91">
                    <a:lumMod val="50000"/>
                  </a:srgb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213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16204" y="234043"/>
            <a:ext cx="8837296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МЕХАНИЗМ ВИРУС-ИНДУЦИРОВАННОГО ПОВРЕЖДЕНИЯ ПОЧЕК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491576"/>
              </p:ext>
            </p:extLst>
          </p:nvPr>
        </p:nvGraphicFramePr>
        <p:xfrm>
          <a:off x="241300" y="1706564"/>
          <a:ext cx="8712200" cy="4374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4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очка"/>
          <p:cNvPicPr>
            <a:picLocks noChangeAspect="1" noChangeArrowheads="1"/>
          </p:cNvPicPr>
          <p:nvPr/>
        </p:nvPicPr>
        <p:blipFill>
          <a:blip r:embed="rId3" cstate="print">
            <a:lum bright="54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9" y="2"/>
            <a:ext cx="1214651" cy="105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49" y="0"/>
            <a:ext cx="9012452" cy="1059544"/>
          </a:xfrm>
          <a:solidFill>
            <a:schemeClr val="bg2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ОСНОВНЫЕ КЛИНИЧЕСКИЕ КРИТЕРИИ ВИРУСАССОЦИИРОВАННОГО ГЛОМЕРУЛОНЕФРИТА</a:t>
            </a:r>
            <a:endParaRPr lang="ru-RU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1" y="1656065"/>
            <a:ext cx="8801100" cy="41319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Высокая частота обострений.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Торпидное течение гломерулонефрита.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Формирование более тяжелых и часто резистентных к традиционной терапии форм заболеваний.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Вовлечение в патологический процесс как </a:t>
            </a:r>
            <a:r>
              <a:rPr lang="ru-RU" sz="3200" dirty="0" err="1" smtClean="0">
                <a:solidFill>
                  <a:srgbClr val="E32D91">
                    <a:lumMod val="50000"/>
                  </a:srgbClr>
                </a:solidFill>
              </a:rPr>
              <a:t>гломерулярных</a:t>
            </a: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 структур, так и </a:t>
            </a:r>
            <a:r>
              <a:rPr lang="ru-RU" sz="3200" dirty="0" err="1" smtClean="0">
                <a:solidFill>
                  <a:srgbClr val="E32D91">
                    <a:lumMod val="50000"/>
                  </a:srgbClr>
                </a:solidFill>
              </a:rPr>
              <a:t>тубулоинтерстициальной</a:t>
            </a:r>
            <a:r>
              <a:rPr lang="ru-RU" sz="3200" dirty="0" smtClean="0">
                <a:solidFill>
                  <a:srgbClr val="E32D91">
                    <a:lumMod val="50000"/>
                  </a:srgbClr>
                </a:solidFill>
              </a:rPr>
              <a:t> ткани.</a:t>
            </a:r>
          </a:p>
        </p:txBody>
      </p:sp>
    </p:spTree>
    <p:extLst>
      <p:ext uri="{BB962C8B-B14F-4D97-AF65-F5344CB8AC3E}">
        <p14:creationId xmlns:p14="http://schemas.microsoft.com/office/powerpoint/2010/main" val="290694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428596" y="34077"/>
            <a:ext cx="7700992" cy="946652"/>
          </a:xfr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ОСТРЫЙ ВИРУСАССОЦИИРОВАННЫЙ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ГЛОМЕРУЛОНЕФРИТ</a:t>
            </a:r>
            <a:endParaRPr lang="ru-RU" sz="31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type="body" orient="vert" idx="1"/>
          </p:nvPr>
        </p:nvSpPr>
        <p:spPr>
          <a:xfrm>
            <a:off x="467544" y="1188927"/>
            <a:ext cx="7456488" cy="52644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itchFamily="34" charset="0"/>
              </a:rPr>
              <a:t>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6790610"/>
              </p:ext>
            </p:extLst>
          </p:nvPr>
        </p:nvGraphicFramePr>
        <p:xfrm>
          <a:off x="670620" y="1392239"/>
          <a:ext cx="7488832" cy="505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524500" y="3848100"/>
            <a:ext cx="2159000" cy="171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3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428596" y="34077"/>
            <a:ext cx="7700992" cy="946652"/>
          </a:xfr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ОСТРЫЙ ВИРУСАССОЦИИРОВАННЫЙ ГЛОМЕРУЛОНЕФРИТ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type="body" orient="vert" idx="1"/>
          </p:nvPr>
        </p:nvSpPr>
        <p:spPr>
          <a:xfrm>
            <a:off x="467544" y="1188927"/>
            <a:ext cx="7456488" cy="52644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itchFamily="34" charset="0"/>
              </a:rPr>
              <a:t>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99626380"/>
              </p:ext>
            </p:extLst>
          </p:nvPr>
        </p:nvGraphicFramePr>
        <p:xfrm>
          <a:off x="670620" y="1392239"/>
          <a:ext cx="7488832" cy="505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524500" y="3848100"/>
            <a:ext cx="2159000" cy="171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4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orient="vert"/>
          </p:nvPr>
        </p:nvSpPr>
        <p:spPr>
          <a:xfrm>
            <a:off x="228600" y="34077"/>
            <a:ext cx="8750300" cy="946652"/>
          </a:xfr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830CC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ХРОНИЧЕСКИЙ ВИРУСАССОЦИИРОВАННЫЙ ГЛОМЕРУЛОНЕФРИТ</a:t>
            </a:r>
            <a:endParaRPr lang="ru-RU" sz="2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type="body" orient="vert" idx="1"/>
          </p:nvPr>
        </p:nvSpPr>
        <p:spPr>
          <a:xfrm>
            <a:off x="467544" y="1188927"/>
            <a:ext cx="8231956" cy="52644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rebuchet MS" pitchFamily="34" charset="0"/>
              </a:rPr>
              <a:t>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9197375"/>
              </p:ext>
            </p:extLst>
          </p:nvPr>
        </p:nvGraphicFramePr>
        <p:xfrm>
          <a:off x="251520" y="1231900"/>
          <a:ext cx="8562280" cy="5293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79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8128</TotalTime>
  <Words>914</Words>
  <Application>Microsoft Office PowerPoint</Application>
  <PresentationFormat>Экран (4:3)</PresentationFormat>
  <Paragraphs>171</Paragraphs>
  <Slides>19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Tahoma</vt:lpstr>
      <vt:lpstr>Times New Roman</vt:lpstr>
      <vt:lpstr>Trebuchet MS</vt:lpstr>
      <vt:lpstr>Wingdings</vt:lpstr>
      <vt:lpstr>Тема Office</vt:lpstr>
      <vt:lpstr>5_Тема Office</vt:lpstr>
      <vt:lpstr>Диаграмма</vt:lpstr>
      <vt:lpstr>ОСОБЕННОСТИ  ТЕЧЕНИЯ ВИРУСАССОЦИИРОВАННОГО ГЛОМЕРУЛОНЕФРИТА  У ДЕТЕЙ </vt:lpstr>
      <vt:lpstr>Презентация PowerPoint</vt:lpstr>
      <vt:lpstr>ВИРУСЫ, ИГРАЮЩИЕ РОЛЬ В РАЗВИТИИ ПАТОЛОГИИ ПОЧЕК</vt:lpstr>
      <vt:lpstr>ОСНОВНЫЕ ЗВЕНЬЯ ПАТОГЕНЕЗА ВИРУСАССОЦИРОВАННОГО ГЛОМЕРУЛОНЕФРИТА</vt:lpstr>
      <vt:lpstr>Презентация PowerPoint</vt:lpstr>
      <vt:lpstr>ОСНОВНЫЕ КЛИНИЧЕСКИЕ КРИТЕРИИ ВИРУСАССОЦИИРОВАННОГО ГЛОМЕРУЛОНЕФРИТА</vt:lpstr>
      <vt:lpstr>ОСТРЫЙ ВИРУСАССОЦИИРОВАННЫЙ ГЛОМЕРУЛОНЕФРИТ</vt:lpstr>
      <vt:lpstr>ОСТРЫЙ ВИРУСАССОЦИИРОВАННЫЙ ГЛОМЕРУЛОНЕФРИТ</vt:lpstr>
      <vt:lpstr>ХРОНИЧЕСКИЙ ВИРУСАССОЦИИРОВАННЫЙ ГЛОМЕРУЛОНЕФРИТ</vt:lpstr>
      <vt:lpstr>ХРОНИЧЕСКИЙ ВИРУСАССОЦИИРОВАННЫЙ ГЛОМЕРУЛОНЕФРИТ</vt:lpstr>
      <vt:lpstr>ГЕРПЕСВИРУСНЫЕ ИНФЕКЦИИ</vt:lpstr>
      <vt:lpstr>СОБСТВЕННЫЕ ИССЛЕДОВАНИЯ</vt:lpstr>
      <vt:lpstr>СОБСТВЕННЫЕ ИССЛЕДОВАНИЯ</vt:lpstr>
      <vt:lpstr> МОРФОЛОГИЧЕСКИЕ ВАРИАНТЫ ГЕМАТУРИЧЕСКОЙ ФОРМЫ ХРОНИЧЕСКОГО ГЛОМЕРУЛОНЕФРИТА </vt:lpstr>
      <vt:lpstr>ОСОБЕННОСТИ ТЕЧЕНИЯ  ГЕМАТУРИЧЕСКОЙ ФОРМЫ ХРОНИЧЕСКОГО ГЛОМЕРУЛОНЕФРИТА У ДЕТЕЙ С СОПУТСТВУЮЩЕЙ ЭБВ-ИНФЕКЦИЕЙ</vt:lpstr>
      <vt:lpstr>ОСОБЕННОСТИ ТЕЧЕНИЯ  ГЕМАТУРИЧЕСКОЙ ФОРМЫ ХРОНИЧЕСКОГО ГЛОМЕРУЛОНЕФРИТА У ДЕТЕЙ С СОПУТСТВУЮЩЕЙ ЭБВ-ИНФЕКЦИЕЙ</vt:lpstr>
      <vt:lpstr>ЧАСТОТА РЕГИСТРАЦИИ ГЕРПЕСВИРУСНЫХ ИНФЕКЦИЙ У  ДЕТЕЙ С ГЕМАТУРИЧЕСКОЙ ФОРМОЙ ХРОНИЧЕСКОГО ГЛОМЕРУЛОНЕФРИТА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КЛИНИКО-ЛАБОРАТОРНЫХ ПРОЯВЛЕНИЙ И ТЕРАПИИ ГЕМАТУРИЧЕСКОЙ ФОРМЫ ХРОНИЧЕСКОГО ГЛОМЕРУЛОНЕФРИТА У ДЕТЕЙ С ЭПШТЕЙН-БАРР ВИРУСНОЙ ИНФЕКЦИЕЙ</dc:title>
  <dc:creator>Пользователь</dc:creator>
  <cp:lastModifiedBy>Пользователь</cp:lastModifiedBy>
  <cp:revision>378</cp:revision>
  <dcterms:created xsi:type="dcterms:W3CDTF">2019-04-21T10:55:27Z</dcterms:created>
  <dcterms:modified xsi:type="dcterms:W3CDTF">2020-10-31T14:57:44Z</dcterms:modified>
</cp:coreProperties>
</file>