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3" r:id="rId4"/>
    <p:sldId id="262" r:id="rId5"/>
    <p:sldId id="257" r:id="rId6"/>
    <p:sldId id="258" r:id="rId7"/>
    <p:sldId id="261" r:id="rId8"/>
    <p:sldId id="259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621229D4-9FBB-4EC3-84E3-0CECC5FF0D4D}">
          <p14:sldIdLst>
            <p14:sldId id="256"/>
            <p14:sldId id="264"/>
            <p14:sldId id="263"/>
            <p14:sldId id="262"/>
            <p14:sldId id="257"/>
            <p14:sldId id="258"/>
            <p14:sldId id="261"/>
            <p14:sldId id="259"/>
            <p14:sldId id="260"/>
            <p14:sldId id="265"/>
            <p14:sldId id="266"/>
            <p14:sldId id="267"/>
            <p14:sldId id="268"/>
            <p14:sldId id="269"/>
            <p14:sldId id="270"/>
            <p14:sldId id="274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hyperlink" Target="https://context.reverso.net/translation/russian-english/%D0%91%D0%BB%D0%B0%D0%B3%D0%BE%D0%B4%D0%B0%D1%80%D1%8E+%D0%B2%D0%B0%D1%81+%D0%B7%D0%B0+%D0%B2%D0%BD%D0%B8%D0%BC%D0%B0%D0%BD%D0%B8%D0%B5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1D3745-86AA-4ECA-8F97-EB088AA69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AB4A77-6AC8-42C9-9011-47F852199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BA7B76-3DB7-48DB-9ADD-1E0AAC73C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35A37A-6112-4873-9596-F908943F1966}"/>
              </a:ext>
            </a:extLst>
          </p:cNvPr>
          <p:cNvSpPr txBox="1"/>
          <p:nvPr/>
        </p:nvSpPr>
        <p:spPr>
          <a:xfrm>
            <a:off x="771525" y="0"/>
            <a:ext cx="172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ГОО ВПО «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3AEE64-EC62-4D85-A186-1D3156870C63}"/>
              </a:ext>
            </a:extLst>
          </p:cNvPr>
          <p:cNvSpPr txBox="1"/>
          <p:nvPr/>
        </p:nvSpPr>
        <p:spPr>
          <a:xfrm>
            <a:off x="9871544" y="0"/>
            <a:ext cx="80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A87456C-F553-4A23-9006-68BE2069798B}"/>
              </a:ext>
            </a:extLst>
          </p:cNvPr>
          <p:cNvSpPr/>
          <p:nvPr/>
        </p:nvSpPr>
        <p:spPr>
          <a:xfrm>
            <a:off x="552450" y="5743575"/>
            <a:ext cx="10934700" cy="1086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688EFC6-0ECE-4B51-820B-7EEF118A6CB2}"/>
              </a:ext>
            </a:extLst>
          </p:cNvPr>
          <p:cNvSpPr txBox="1"/>
          <p:nvPr/>
        </p:nvSpPr>
        <p:spPr>
          <a:xfrm>
            <a:off x="661987" y="5838825"/>
            <a:ext cx="10715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Подготовили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Федько В.Г.,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асс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Сохина В.С.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асс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Авсянкина Е. В.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Научный руководитель: зав. каф., д. мед. н., проф. Статинова Е.А.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                     Донецк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ДНР – 2020г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4847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1D3745-86AA-4ECA-8F97-EB088AA69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AB4A77-6AC8-42C9-9011-47F852199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44A65-AAD0-4419-AF63-FE9A0DEE3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86C6C4-6F86-4AED-A2BA-6340B7894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82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1D3745-86AA-4ECA-8F97-EB088AA69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AB4A77-6AC8-42C9-9011-47F852199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44A65-AAD0-4419-AF63-FE9A0DEE3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86C6C4-6F86-4AED-A2BA-6340B7894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470279-4F4D-4BC6-8C95-559A7090E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095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1D3745-86AA-4ECA-8F97-EB088AA69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AB4A77-6AC8-42C9-9011-47F852199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44A65-AAD0-4419-AF63-FE9A0DEE3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86C6C4-6F86-4AED-A2BA-6340B7894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470279-4F4D-4BC6-8C95-559A7090E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C0CF2C-D675-4B72-90FB-7D14F0BF4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5867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1D3745-86AA-4ECA-8F97-EB088AA69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AB4A77-6AC8-42C9-9011-47F852199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44A65-AAD0-4419-AF63-FE9A0DEE3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86C6C4-6F86-4AED-A2BA-6340B7894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470279-4F4D-4BC6-8C95-559A7090E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C0CF2C-D675-4B72-90FB-7D14F0BF4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6266964-F69E-4ADD-996D-6592F07DF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0638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1D3745-86AA-4ECA-8F97-EB088AA69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AB4A77-6AC8-42C9-9011-47F852199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44A65-AAD0-4419-AF63-FE9A0DEE3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86C6C4-6F86-4AED-A2BA-6340B7894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470279-4F4D-4BC6-8C95-559A7090E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C0CF2C-D675-4B72-90FB-7D14F0BF4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6266964-F69E-4ADD-996D-6592F07DF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4EB5AEB-87DF-43BA-89C2-A866D70104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363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1D3745-86AA-4ECA-8F97-EB088AA69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AB4A77-6AC8-42C9-9011-47F852199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44A65-AAD0-4419-AF63-FE9A0DEE3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86C6C4-6F86-4AED-A2BA-6340B7894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470279-4F4D-4BC6-8C95-559A7090E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C0CF2C-D675-4B72-90FB-7D14F0BF4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6266964-F69E-4ADD-996D-6592F07DF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4EB5AEB-87DF-43BA-89C2-A866D70104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C05C903-4042-4574-9951-FF66E72BE9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476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5875B7-CDE1-42F0-9C5C-6C3827E46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79FB5E-7E4A-4182-BD55-B0E9B7EB4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FD1ACFD-D245-417C-BB6F-95DA9E333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9407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1D3745-86AA-4ECA-8F97-EB088AA69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AB4A77-6AC8-42C9-9011-47F852199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44A65-AAD0-4419-AF63-FE9A0DEE3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86C6C4-6F86-4AED-A2BA-6340B7894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470279-4F4D-4BC6-8C95-559A7090E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C0CF2C-D675-4B72-90FB-7D14F0BF4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6266964-F69E-4ADD-996D-6592F07DF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4EB5AEB-87DF-43BA-89C2-A866D70104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C05C903-4042-4574-9951-FF66E72BE9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39D7DF1-1BAA-40AA-974D-F34B9DB063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3812"/>
            <a:ext cx="121920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7128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1D3745-86AA-4ECA-8F97-EB088AA69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AB4A77-6AC8-42C9-9011-47F852199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44A65-AAD0-4419-AF63-FE9A0DEE3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86C6C4-6F86-4AED-A2BA-6340B7894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470279-4F4D-4BC6-8C95-559A7090E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C0CF2C-D675-4B72-90FB-7D14F0BF4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6266964-F69E-4ADD-996D-6592F07DF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4EB5AEB-87DF-43BA-89C2-A866D70104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C05C903-4042-4574-9951-FF66E72BE9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39D7DF1-1BAA-40AA-974D-F34B9DB063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3812"/>
            <a:ext cx="12192000" cy="68103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2C25C30-5D32-4C10-9403-9765E21210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DC4A1E0-0BEA-4C82-B434-1E54D58D3AB5}"/>
              </a:ext>
            </a:extLst>
          </p:cNvPr>
          <p:cNvSpPr/>
          <p:nvPr/>
        </p:nvSpPr>
        <p:spPr>
          <a:xfrm>
            <a:off x="3409950" y="2819400"/>
            <a:ext cx="5610225" cy="1609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B83F350-C2C6-4FB4-8E4F-7D37E09ABB96}"/>
              </a:ext>
            </a:extLst>
          </p:cNvPr>
          <p:cNvSpPr txBox="1"/>
          <p:nvPr/>
        </p:nvSpPr>
        <p:spPr>
          <a:xfrm>
            <a:off x="3667125" y="2892196"/>
            <a:ext cx="535305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Благодарю за внимание!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423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1D3745-86AA-4ECA-8F97-EB088AA69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AB4A77-6AC8-42C9-9011-47F852199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0159D17-F692-498C-A183-9E7402A54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69"/>
            <a:ext cx="12191999" cy="686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261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1D3745-86AA-4ECA-8F97-EB088AA69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AB4A77-6AC8-42C9-9011-47F852199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A5195E-4F4E-4C05-938C-0110EAC7D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779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1D3745-86AA-4ECA-8F97-EB088AA69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AB4A77-6AC8-42C9-9011-47F852199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84800B8-ADA8-4857-996B-EEABAF6A1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BF57E2-6AE0-4856-B055-262EF54EBB03}"/>
              </a:ext>
            </a:extLst>
          </p:cNvPr>
          <p:cNvSpPr txBox="1"/>
          <p:nvPr/>
        </p:nvSpPr>
        <p:spPr>
          <a:xfrm>
            <a:off x="3009900" y="5675134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xmlns="" val="179410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1D3745-86AA-4ECA-8F97-EB088AA69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AB4A77-6AC8-42C9-9011-47F852199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939458-26AC-476F-BAC9-D43D1DCDB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376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1D3745-86AA-4ECA-8F97-EB088AA69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AB4A77-6AC8-42C9-9011-47F852199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2707526-1EB8-486D-AABB-AEA699045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6723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1D3745-86AA-4ECA-8F97-EB088AA69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AB4A77-6AC8-42C9-9011-47F852199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AC6E470-E166-4DC4-A13B-BB510A48C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128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1D3745-86AA-4ECA-8F97-EB088AA69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AB4A77-6AC8-42C9-9011-47F852199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C97B1C-49C0-4AFF-AC93-8E74E37B0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102490-0015-488C-A5AF-34918EEDC10A}"/>
              </a:ext>
            </a:extLst>
          </p:cNvPr>
          <p:cNvSpPr txBox="1"/>
          <p:nvPr/>
        </p:nvSpPr>
        <p:spPr>
          <a:xfrm>
            <a:off x="2000250" y="4499397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3F5837-978D-4310-BB9C-C55485248FAA}"/>
              </a:ext>
            </a:extLst>
          </p:cNvPr>
          <p:cNvSpPr txBox="1"/>
          <p:nvPr/>
        </p:nvSpPr>
        <p:spPr>
          <a:xfrm>
            <a:off x="2733675" y="4499397"/>
            <a:ext cx="6191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xmlns="" val="374745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1D3745-86AA-4ECA-8F97-EB088AA69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AB4A77-6AC8-42C9-9011-47F852199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B44A65-AAD0-4419-AF63-FE9A0DEE3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2050342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37</TotalTime>
  <Words>54</Words>
  <Application>Microsoft Office PowerPoint</Application>
  <PresentationFormat>Произвольный</PresentationFormat>
  <Paragraphs>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Уголки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Шевченко</dc:creator>
  <cp:lastModifiedBy>АНЯ</cp:lastModifiedBy>
  <cp:revision>7</cp:revision>
  <dcterms:created xsi:type="dcterms:W3CDTF">2020-10-28T16:05:24Z</dcterms:created>
  <dcterms:modified xsi:type="dcterms:W3CDTF">2020-10-28T16:56:28Z</dcterms:modified>
</cp:coreProperties>
</file>