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1" r:id="rId15"/>
    <p:sldId id="270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0A0F0-7380-4ED1-B191-E321B3BDCCDC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323FA-02DD-44EE-9A68-7D7327B654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917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56A3-5768-4EA1-8C2D-B38A8B90820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A4FE1-F494-4A0F-94C7-648E64B090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56A3-5768-4EA1-8C2D-B38A8B90820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A4FE1-F494-4A0F-94C7-648E64B09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56A3-5768-4EA1-8C2D-B38A8B90820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A4FE1-F494-4A0F-94C7-648E64B09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56A3-5768-4EA1-8C2D-B38A8B90820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A4FE1-F494-4A0F-94C7-648E64B090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56A3-5768-4EA1-8C2D-B38A8B90820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A4FE1-F494-4A0F-94C7-648E64B09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56A3-5768-4EA1-8C2D-B38A8B90820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A4FE1-F494-4A0F-94C7-648E64B090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56A3-5768-4EA1-8C2D-B38A8B90820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A4FE1-F494-4A0F-94C7-648E64B090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56A3-5768-4EA1-8C2D-B38A8B90820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A4FE1-F494-4A0F-94C7-648E64B09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56A3-5768-4EA1-8C2D-B38A8B90820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A4FE1-F494-4A0F-94C7-648E64B09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56A3-5768-4EA1-8C2D-B38A8B90820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A4FE1-F494-4A0F-94C7-648E64B09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56A3-5768-4EA1-8C2D-B38A8B90820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A4FE1-F494-4A0F-94C7-648E64B090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E356A3-5768-4EA1-8C2D-B38A8B90820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3A4FE1-F494-4A0F-94C7-648E64B09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Доц. Зорина М.Б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560840" cy="4032448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Медицинская реабилитация при контузии глазного яблока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19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Травматические повреждения тканей глаза при контузии зависят  от двух основных факторов: силы и направления удара, а также особенностей анатомической структуры глаза. Нельзя не учитывать возраст больного и состояние глаза до контузии. Смена сред и оболочек различной плотности, сокращение цилиарной мышцы в ответ на удар обусловливают расположение разрывов и отрывов оболочек глаза. Так, более эластичные оболочки (сетчатка) растягиваются, а менее растяжимые (сосудистая,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десцеметова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рвутся.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8111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620688"/>
            <a:ext cx="8229600" cy="553407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700"/>
              </a:spcBef>
              <a:buClr>
                <a:srgbClr val="3333CC"/>
              </a:buClr>
              <a:buSzPct val="6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Степень </a:t>
            </a:r>
            <a:r>
              <a:rPr lang="ru-RU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контузионных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повреждений  тканей глаза и их комбинация достаточно разнообразны. Чаще всего наблюдается одновременное повреждение нескольких тканей. </a:t>
            </a:r>
          </a:p>
          <a:p>
            <a:pPr marL="0" indent="0" algn="just">
              <a:spcBef>
                <a:spcPts val="700"/>
              </a:spcBef>
              <a:buClr>
                <a:srgbClr val="3333CC"/>
              </a:buClr>
              <a:buSzPct val="6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Ткани переднего отдела сосудистого тракта повреждаются в 60% случаев, радужка - в 61%, роговица - в 40%, сетчатка и зрительный  нерв - в 36%, веки и конъюнктива –соответственно в 45% и 33%.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1810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692696"/>
            <a:ext cx="8229600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последние годы появился новый вид травм глаза при контузиях: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разрывы глаза по насечкам на роговице.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течение многих лет проводилась операция для устранения близорукости с помощью насечек на роговой оболочке. В области насечек образовывались тонкие рубцы, что приводило к изменению кривизны роговицы. При тупой травме глаза иногда происходит разрыв роговицы по рубцам, что приводит к тяжелым последствиям - выпадению оболочек глаза и кровоизлияниям. 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676204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Контузия, разрыв по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кератотомическим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насечкам (После ПХО),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гифема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гемофтальм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:\обновленные лекции\фото 19\DSC02949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12879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2647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Контузия, разрыв по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кератотомическим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насечкам.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Эндофтальмит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истратор\Desktop\лекции и занятия\наши больные\Инфекция\DSC0084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13690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4368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Достаточно частой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контузионной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травмой является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субконъюнктивальный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разрыв склеры.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субконъюнктивальный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разрыв склеры указывают гипотония глазного яблока,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гемофтальм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глубокая передняя камера. Чаще всего разрывы склеры располагаются под наружными мышцами глаза, где толщина склеры достигает 0,3 мм, и в зоне проекции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шлеммова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канала, где циркулярные волокна склеры в 4 раза тоньше, чем продольные. Разрывы нередко бывают линейными, хотя возможны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субконъюнктивальные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разрывы склеры и за экватором. Как правило, они не диагностируются.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4915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23528" y="404665"/>
            <a:ext cx="8352928" cy="6192688"/>
            <a:chOff x="1339" y="1320"/>
            <a:chExt cx="3707" cy="2493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9" y="1320"/>
              <a:ext cx="3707" cy="24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339" y="1320"/>
              <a:ext cx="3707" cy="24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55731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SzPct val="6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Хирургическая обработка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субконъюнктивального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разрыва склеры производится ПХО по типу обработки проникающего ранения склеры: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ревизия раны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иссечение выпавшего стекловидного тела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бережная репозиция выпавших оболочек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наложение швов на рану склеры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восстановление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офтальмотонуса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ушивание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раны конъюнктивы.</a:t>
            </a:r>
          </a:p>
          <a:p>
            <a:pPr marL="0" indent="0"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SzPct val="6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Частота разрывов склеры может колебаться от 4,41 % среди всех контузий глаза, пролеченных в стационаре.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2113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124744"/>
            <a:ext cx="8229600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сильных ударах возможен частичный или полный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отрыв радужки от корня (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иридодиализ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следствием чего становится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аниридия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того, возможны радиальные разрывы радужки и отрыв ее части с образованием секторальных дефектов. В некоторых случаях такая травма сопровождается помутнение хрусталика. Такое повреждение требует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реконструктивного оперативного вмешательства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(третий этап медицинской реабилитации).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172872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34. DSC0252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404664"/>
            <a:ext cx="7704855" cy="5904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8295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Реабилитация больных и инвалидов привлекает все большее внимание в связи возрастающей социальной значимостью.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Реабилитация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означает систему различных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мероприятий (государственных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экономических, медицинских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психологических, социальных и др.), направленных не только на оптимальное приспособление больного к жизни и труду, но и  на предупреждение инвалидности.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967154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36.DSC0252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332656"/>
            <a:ext cx="7632848" cy="604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87764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:\DCIM\101MSDCF\DSC02911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3"/>
            <a:ext cx="7992888" cy="5612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9656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Следствием тупой травмы нередко становится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патология связочного аппарата хрусталика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Так, после воздействия повреждающего фактора может возникать его подвывих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сублюксация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или вывих (в стекловидное тело или переднюю камеру. При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сублюксации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наблюдается расстройство аккомодации, возможно возникновение хрусталикового астигматизма вследствие неравномерного натяжения хрусталиковой сумки сохранившимися связками. Уменьшение глубины передней камеры при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сублюксации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может затруднять отток водянистой влаги и быть причиной развития вторичной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факотопической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глаукомы.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5916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Вывих хрусталика в переднюю камеру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medbe.ru/upload/medialibrary/c20/%D0%A1%D0%BD%D0%B8%D0%BC%D0%BE%D0%B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980728"/>
            <a:ext cx="6840760" cy="5184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10736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Вывих хрусталика в стекловидное тело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сонограмма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403350" y="1268760"/>
            <a:ext cx="7313613" cy="4833590"/>
            <a:chOff x="884" y="436"/>
            <a:chExt cx="4607" cy="340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4" y="436"/>
              <a:ext cx="4607" cy="34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884" y="436"/>
              <a:ext cx="4607" cy="34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98385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920880" cy="50737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зависимости от совокупности патологических изменений в каждом конкретном клиническом случае, лечение закрытой травмы может быть только консервативным или сочетать хирургический и консервативный компонент; может быть местным или сочетать системную и местную терапию на всех этапах медицинской	 реабилитации. Качественное проведение лечебных мероприятий на различных этапах создает предпосылки для последующей эффективной социально-трудовой реабилитации.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86450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Понятие «реабилитация»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предполагает весь обширный комплекс медицинских, педагогических, профессиональных и юридических мер, направленных на восстановление (или компенсацию) нарушенных функций организма и трудоспособности больных и инвалидов. </a:t>
            </a:r>
          </a:p>
          <a:p>
            <a:pPr algn="just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54339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Общие принципы реабилитации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различных групп больных и инвалидов: 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-раннее начало реабилитационных мероприятий,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плавность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непрерывность, последовательность, комплексный характер их, индивидуальный подход, возвращение больных к общественно-полезному труду.</a:t>
            </a:r>
          </a:p>
          <a:p>
            <a:pPr marL="0" indent="0" algn="just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Этапы реабилитации: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ранняя и поздняя медицинская и социально-трудовая.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1890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Основные факторы, определяющие возможности реабилитации:</a:t>
            </a:r>
          </a:p>
          <a:p>
            <a:pPr marL="0" lv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Высококвалифицированное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своевременное оказание первой офтальмологической помощи</a:t>
            </a:r>
          </a:p>
          <a:p>
            <a:pPr marL="0" lv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Реконструктивная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лечебная хирургия при последствиях травм глаза</a:t>
            </a:r>
          </a:p>
          <a:p>
            <a:pPr marL="0" lv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Медикаментозная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терапия и реконструктивная хирургия при начинающейся и развивающейся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субатрофии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глазного яблока</a:t>
            </a:r>
          </a:p>
          <a:p>
            <a:pPr marL="0" lv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Реконструктивная хирургия при последствиях травм придаточного аппарата.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542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Даже самое энергичное лечение не позволяет устранить вызванные травмой нарушения в глазу в те сроки, которые обычно отводятся для пребывания больного в стационаре. Поэтому важно диспансерное наблюдение за больными, перенесшими травму органа зрения. В процессе этого наблюдения осуществляется проведение им последующих реабилитационных мероприятий как консервативных, так и хирургических. Результаты поздней медицинской реабилитации зависят от характера последствий травмы или методов лечения при той или иной патологии.</a:t>
            </a:r>
          </a:p>
        </p:txBody>
      </p:sp>
    </p:spTree>
    <p:extLst>
      <p:ext uri="{BB962C8B-B14F-4D97-AF65-F5344CB8AC3E}">
        <p14:creationId xmlns:p14="http://schemas.microsoft.com/office/powerpoint/2010/main" xmlns="" val="281880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Реабилитация начинается уже при первичном поступлении пострадавших в травматологический центр, где им проводится, по возможности, исчерпывающее первичное лечение и   план дальнейших реабилитационных мероприятий. Все пострадавшие после выписки из стационара направляются в лечебные офтальмологические учреждения по месту жительства, где ставятся на диспансерный учет. Отсюда лица диспансерной группы направляются в консультативный кабинет 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травмцентре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или МСЭК. Туда же направляются инвалиды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прединвалиды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решения вопроса о возможности и характере восстановительного лечения. Это позволяет проводить все реабилитационные мероприятия своевременно и полноценно. </a:t>
            </a:r>
          </a:p>
        </p:txBody>
      </p:sp>
    </p:spTree>
    <p:extLst>
      <p:ext uri="{BB962C8B-B14F-4D97-AF65-F5344CB8AC3E}">
        <p14:creationId xmlns:p14="http://schemas.microsoft.com/office/powerpoint/2010/main" xmlns="" val="1954021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Этапы комплексной реабилитации:</a:t>
            </a:r>
          </a:p>
          <a:p>
            <a:pPr marL="0" lv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Медицинская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реабилитация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которая осуществлялась на трех этапах: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первый этап – первичная реабилитация, проводимая в стационаре при первичном лечении пострадавших с травмами;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второй этап – диспансеризация лиц с последствиями травм органа зрения;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третий этап – осуществление в процессе диспансеризации восстановительного лечения: ранняя реабилитация, проводимая не позже одного года после травмы с целью сохранения трудового стереотипа и предупреждения инвалидности. И поздняя, проводимая в сроки свыше одного года.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2.  Социально-трудовая реабилитация.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Она является конечной целью          медицинской реабилитации. С учетом исходов последней, многогранные ее аспекты (экспертиза трудоспособности, возвращение пострадавших к своему труду, рациональное их трудоустройство), решались как после первичного лечения, так и в процессе диспансеризации.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3643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indent="-182880" algn="just"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Тупые травмы (или контузии)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составляют 43 % среди всех повреждений глаза и относятся к категории тяжелых повреждений, поскольку при контузиях в той или иной степени повреждаются все оболочки глаза (склера, сосудистая оболочка), сетчатка, зрительный нерв, хрусталик.</a:t>
            </a:r>
          </a:p>
          <a:p>
            <a:pPr indent="-182880" algn="just"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тяжести 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контузионные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повреждения глазного яблока занимают второе место после прободных ранений.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Контузия может быть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прямой,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т.е. возникать при непосредственном ударе предмета о глаз: ушибы кулаком или каким-либо предметом, падения на камни, на различные выступающие предметы, воздушная волна, струя жидкости и т. д. 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Непрямые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контузии – вследствие сотрясения туловища или лицевого скелета от ударной волны при взрывах или при сочетании этих травмирующих факторов.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277475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127</TotalTime>
  <Words>1024</Words>
  <Application>Microsoft Office PowerPoint</Application>
  <PresentationFormat>Экран (4:3)</PresentationFormat>
  <Paragraphs>44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Медицинская реабилитация при контузии глазного яблока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Контузия, разрыв по кератотомическим насечкам (После ПХО), гифема, гемофтальм</vt:lpstr>
      <vt:lpstr>Контузия, разрыв по кератотомическим насечкам. Эндофтальмит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Вывих хрусталика в переднюю камеру</vt:lpstr>
      <vt:lpstr>Вывих хрусталика в стекловидное тело (сонограмма)</vt:lpstr>
      <vt:lpstr>Слайд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Реабилитационные мероприятия при контузии глазного яблока</dc:title>
  <dc:creator>DNA7 X86</dc:creator>
  <cp:lastModifiedBy>User</cp:lastModifiedBy>
  <cp:revision>10</cp:revision>
  <dcterms:created xsi:type="dcterms:W3CDTF">2020-10-14T08:06:48Z</dcterms:created>
  <dcterms:modified xsi:type="dcterms:W3CDTF">2020-10-28T21:13:53Z</dcterms:modified>
</cp:coreProperties>
</file>