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3" r:id="rId2"/>
    <p:sldId id="321" r:id="rId3"/>
    <p:sldId id="287" r:id="rId4"/>
    <p:sldId id="294" r:id="rId5"/>
    <p:sldId id="324" r:id="rId6"/>
    <p:sldId id="262" r:id="rId7"/>
    <p:sldId id="273" r:id="rId8"/>
    <p:sldId id="325" r:id="rId9"/>
    <p:sldId id="326" r:id="rId10"/>
    <p:sldId id="328" r:id="rId11"/>
    <p:sldId id="329" r:id="rId12"/>
    <p:sldId id="332" r:id="rId13"/>
    <p:sldId id="333" r:id="rId14"/>
    <p:sldId id="334" r:id="rId15"/>
    <p:sldId id="307" r:id="rId16"/>
    <p:sldId id="343" r:id="rId17"/>
    <p:sldId id="317" r:id="rId18"/>
    <p:sldId id="330" r:id="rId19"/>
    <p:sldId id="346" r:id="rId20"/>
    <p:sldId id="347" r:id="rId21"/>
    <p:sldId id="313" r:id="rId22"/>
    <p:sldId id="340" r:id="rId23"/>
    <p:sldId id="344" r:id="rId24"/>
    <p:sldId id="348" r:id="rId25"/>
    <p:sldId id="349" r:id="rId26"/>
    <p:sldId id="350" r:id="rId27"/>
    <p:sldId id="351" r:id="rId28"/>
    <p:sldId id="352" r:id="rId29"/>
    <p:sldId id="35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BDE"/>
    <a:srgbClr val="FB153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35" autoAdjust="0"/>
    <p:restoredTop sz="94366" autoAdjust="0"/>
  </p:normalViewPr>
  <p:slideViewPr>
    <p:cSldViewPr>
      <p:cViewPr varScale="1">
        <p:scale>
          <a:sx n="70" d="100"/>
          <a:sy n="70" d="100"/>
        </p:scale>
        <p:origin x="-14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009509719923582E-2"/>
          <c:y val="5.2011719465299387E-2"/>
          <c:w val="0.36970901659162803"/>
          <c:h val="0.5851975828602817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6"/>
              <c:layout>
                <c:manualLayout>
                  <c:x val="3.23230060904688E-2"/>
                  <c:y val="1.8604651162790687E-2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Патологическая» культя БПВ + варикозная трансформация приустьевых притоков</c:v>
                </c:pt>
                <c:pt idx="1">
                  <c:v>Варикозное расширение вен системы МПВ</c:v>
                </c:pt>
                <c:pt idx="2">
                  <c:v>Несостоятельные перфоранты голени</c:v>
                </c:pt>
                <c:pt idx="3">
                  <c:v>Несостоятельные перфоранты бедра</c:v>
                </c:pt>
                <c:pt idx="4">
                  <c:v>Несостоятельные клапаны в системе БПВ</c:v>
                </c:pt>
                <c:pt idx="5">
                  <c:v>Несостоятельные клапаны глубоких вен голени</c:v>
                </c:pt>
                <c:pt idx="6">
                  <c:v>Флебэктазия без клапанной недостаточности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2.3000000000000007E-2</c:v>
                </c:pt>
                <c:pt idx="1">
                  <c:v>0.20300000000000001</c:v>
                </c:pt>
                <c:pt idx="2">
                  <c:v>0.12400000000000003</c:v>
                </c:pt>
                <c:pt idx="3">
                  <c:v>9.3000000000000055E-2</c:v>
                </c:pt>
                <c:pt idx="4">
                  <c:v>0.62500000000000022</c:v>
                </c:pt>
                <c:pt idx="5">
                  <c:v>1.4999999999999998E-2</c:v>
                </c:pt>
                <c:pt idx="6">
                  <c:v>0.37500000000000011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500"/>
            </a:pPr>
            <a:endParaRPr lang="ru-RU"/>
          </a:p>
        </c:txPr>
      </c:legendEntry>
      <c:layout>
        <c:manualLayout>
          <c:xMode val="edge"/>
          <c:yMode val="edge"/>
          <c:x val="0.51085157585644958"/>
          <c:y val="0"/>
          <c:w val="0.47664842125137008"/>
          <c:h val="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AB5BD-A5BA-42B5-82F8-FE1D91F2DB75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9A7D6-B817-45EF-88C1-30518736F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Латинское название сосудов, Добавить </a:t>
            </a:r>
            <a:r>
              <a:rPr lang="ru-RU" dirty="0" err="1" smtClean="0"/>
              <a:t>фибронектин</a:t>
            </a:r>
            <a:endParaRPr lang="ru-RU" dirty="0" smtClean="0"/>
          </a:p>
          <a:p>
            <a:r>
              <a:rPr lang="en-US" dirty="0" smtClean="0"/>
              <a:t>Median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cubital</a:t>
            </a:r>
            <a:r>
              <a:rPr lang="en-US" baseline="0" smtClean="0"/>
              <a:t> vein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A7D6-B817-45EF-88C1-30518736F42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9A7D6-B817-45EF-88C1-30518736F42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428728" y="4143380"/>
            <a:ext cx="5786478" cy="6480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Тихонович Е.В.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/>
            </a:r>
            <a:b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</a:b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ассистент кафедры акушерства и гинекологии БГМУ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28662" y="3286124"/>
            <a:ext cx="7358114" cy="158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8784" t="20507" r="32438" b="15656"/>
          <a:stretch>
            <a:fillRect/>
          </a:stretch>
        </p:blipFill>
        <p:spPr bwMode="auto">
          <a:xfrm>
            <a:off x="785786" y="785794"/>
            <a:ext cx="807249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57158" y="2000240"/>
            <a:ext cx="4428000" cy="27000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 smtClean="0">
              <a:latin typeface="+mj-lt"/>
              <a:ea typeface="+mj-ea"/>
              <a:cs typeface="Segoe UI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b="1" dirty="0" smtClean="0">
                <a:latin typeface="+mj-lt"/>
                <a:ea typeface="+mj-ea"/>
                <a:cs typeface="Segoe UI" pitchFamily="34" charset="0"/>
              </a:rPr>
              <a:t>Прогнозирование осложнений беременности при варикозной болезни в раннем репродуктивном возрасте</a:t>
            </a:r>
            <a:endParaRPr kumimoji="0" lang="ru-RU" sz="2300" b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Segoe UI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85720" y="4286256"/>
            <a:ext cx="4428000" cy="107132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Зав. каф. акушерства и гинекологии  БГМУ д.м.н. проф.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Можейко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Л.Ф.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Ассистент кафедры акушерства и гинекологии БГМУ Тихонович Е.В.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Минск, 2019 </a:t>
            </a:r>
            <a:endParaRPr kumimoji="0" lang="en-US" sz="1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428736"/>
          <a:ext cx="8572594" cy="402336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470069"/>
                <a:gridCol w="2615368"/>
                <a:gridCol w="2470069"/>
                <a:gridCol w="1017088"/>
              </a:tblGrid>
              <a:tr h="43229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/>
                        <a:t>Параметр</a:t>
                      </a:r>
                      <a:endParaRPr lang="ru-RU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 smtClean="0"/>
                        <a:t>Основная группа,</a:t>
                      </a:r>
                      <a:br>
                        <a:rPr lang="ru-RU" sz="1800" b="1" dirty="0" smtClean="0"/>
                      </a:br>
                      <a:r>
                        <a:rPr lang="ru-RU" sz="1800" dirty="0" err="1" smtClean="0"/>
                        <a:t>n=</a:t>
                      </a:r>
                      <a:r>
                        <a:rPr lang="en-US" sz="1800" dirty="0" smtClean="0"/>
                        <a:t>128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 smtClean="0"/>
                        <a:t>Контрольная группа</a:t>
                      </a:r>
                      <a:r>
                        <a:rPr lang="ru-RU" sz="1800" dirty="0" smtClean="0"/>
                        <a:t>, </a:t>
                      </a:r>
                      <a:br>
                        <a:rPr lang="ru-RU" sz="1800" dirty="0" smtClean="0"/>
                      </a:br>
                      <a:r>
                        <a:rPr lang="ru-RU" sz="1800" dirty="0" err="1" smtClean="0"/>
                        <a:t>n=</a:t>
                      </a:r>
                      <a:r>
                        <a:rPr lang="en-US" sz="1800" dirty="0" smtClean="0"/>
                        <a:t>52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/>
                        <a:t>Статистическая значимость различий, </a:t>
                      </a:r>
                      <a:r>
                        <a:rPr lang="ru-RU" sz="1300" dirty="0" err="1" smtClean="0"/>
                        <a:t>р</a:t>
                      </a:r>
                      <a:endParaRPr lang="ru-RU" sz="13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15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Ме</a:t>
                      </a:r>
                      <a:r>
                        <a:rPr lang="ru-RU" sz="1800" dirty="0" smtClean="0"/>
                        <a:t> (</a:t>
                      </a:r>
                      <a:r>
                        <a:rPr lang="en-US" sz="1800" dirty="0" smtClean="0"/>
                        <a:t>LQ – UQ</a:t>
                      </a:r>
                      <a:r>
                        <a:rPr lang="ru-RU" sz="1800" dirty="0" smtClean="0"/>
                        <a:t>)</a:t>
                      </a: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Ме</a:t>
                      </a:r>
                      <a:r>
                        <a:rPr lang="ru-RU" sz="1800" dirty="0" smtClean="0"/>
                        <a:t> (</a:t>
                      </a:r>
                      <a:r>
                        <a:rPr lang="en-US" sz="1800" dirty="0" smtClean="0"/>
                        <a:t>LQ – UQ</a:t>
                      </a:r>
                      <a:r>
                        <a:rPr lang="ru-RU" sz="1800" dirty="0" smtClean="0"/>
                        <a:t>)</a:t>
                      </a: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5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/>
                        <a:t>VEGF</a:t>
                      </a:r>
                      <a:r>
                        <a:rPr lang="ru-RU" sz="1800" dirty="0"/>
                        <a:t> 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ru-RU" sz="1800" dirty="0" err="1" smtClean="0"/>
                        <a:t>пг</a:t>
                      </a:r>
                      <a:r>
                        <a:rPr lang="ru-RU" sz="1800" dirty="0" smtClean="0"/>
                        <a:t>/мл</a:t>
                      </a:r>
                      <a:endParaRPr lang="ru-RU" sz="1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25 (23-28)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/>
                        <a:t>21 (20–2</a:t>
                      </a:r>
                      <a:r>
                        <a:rPr lang="en-US" sz="1800" dirty="0" smtClean="0"/>
                        <a:t>3</a:t>
                      </a:r>
                      <a:r>
                        <a:rPr lang="ru-RU" sz="1800" dirty="0" smtClean="0"/>
                        <a:t>)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/>
                        <a:t>0,001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968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/>
                        <a:t>Эндотелин-1 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ru-RU" sz="1800" dirty="0" err="1" smtClean="0"/>
                        <a:t>пг</a:t>
                      </a:r>
                      <a:r>
                        <a:rPr lang="ru-RU" sz="1800" dirty="0" smtClean="0"/>
                        <a:t>/мл</a:t>
                      </a:r>
                      <a:endParaRPr lang="ru-RU" sz="18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4,7</a:t>
                      </a:r>
                      <a:r>
                        <a:rPr lang="ru-RU" sz="1800" dirty="0" smtClean="0"/>
                        <a:t> (</a:t>
                      </a:r>
                      <a:r>
                        <a:rPr lang="en-US" sz="1800" dirty="0" smtClean="0"/>
                        <a:t>3,2</a:t>
                      </a:r>
                      <a:r>
                        <a:rPr lang="ru-RU" sz="1800" dirty="0" smtClean="0"/>
                        <a:t> –</a:t>
                      </a:r>
                      <a:r>
                        <a:rPr lang="en-US" sz="1800" dirty="0" smtClean="0"/>
                        <a:t>6</a:t>
                      </a:r>
                      <a:r>
                        <a:rPr lang="ru-RU" sz="1800" dirty="0" smtClean="0"/>
                        <a:t>)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 smtClean="0"/>
                        <a:t>2,5</a:t>
                      </a:r>
                      <a:r>
                        <a:rPr lang="ru-RU" sz="1800" dirty="0" smtClean="0"/>
                        <a:t> (2–3</a:t>
                      </a:r>
                      <a:r>
                        <a:rPr lang="en-US" sz="1800" dirty="0" smtClean="0"/>
                        <a:t>,</a:t>
                      </a:r>
                      <a:r>
                        <a:rPr lang="ru-RU" sz="1800" dirty="0" smtClean="0"/>
                        <a:t>4)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/>
                        <a:t>0,</a:t>
                      </a:r>
                      <a:r>
                        <a:rPr lang="en-US" sz="1800" dirty="0" smtClean="0"/>
                        <a:t>001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232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СРБ</a:t>
                      </a:r>
                      <a:r>
                        <a:rPr lang="en-US" sz="1800" dirty="0" smtClean="0"/>
                        <a:t>, </a:t>
                      </a:r>
                      <a:r>
                        <a:rPr lang="ru-RU" sz="1800" dirty="0" smtClean="0"/>
                        <a:t>мг/мл</a:t>
                      </a:r>
                      <a:endParaRPr lang="ru-RU" sz="1800" b="0" dirty="0" smtClean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4</a:t>
                      </a:r>
                      <a:r>
                        <a:rPr lang="ru-RU" sz="1800" dirty="0" smtClean="0"/>
                        <a:t> (2,</a:t>
                      </a:r>
                      <a:r>
                        <a:rPr lang="en-US" sz="1800" dirty="0" smtClean="0"/>
                        <a:t>5</a:t>
                      </a:r>
                      <a:r>
                        <a:rPr lang="ru-RU" sz="1800" dirty="0" smtClean="0"/>
                        <a:t>–</a:t>
                      </a:r>
                      <a:r>
                        <a:rPr lang="en-US" sz="1800" dirty="0" smtClean="0"/>
                        <a:t>6,9</a:t>
                      </a:r>
                      <a:r>
                        <a:rPr lang="ru-RU" sz="1800" dirty="0" smtClean="0"/>
                        <a:t>)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/>
                        <a:t>3,6(2-4,6)</a:t>
                      </a:r>
                      <a:endParaRPr lang="ru-RU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0,1</a:t>
                      </a:r>
                    </a:p>
                  </a:txBody>
                  <a:tcPr/>
                </a:tc>
              </a:tr>
              <a:tr h="4232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Д-димеры</a:t>
                      </a:r>
                      <a:r>
                        <a:rPr lang="ru-RU" sz="1800" dirty="0" smtClean="0"/>
                        <a:t>, </a:t>
                      </a:r>
                      <a:r>
                        <a:rPr lang="en-US" sz="1800" dirty="0" smtClean="0"/>
                        <a:t>ng</a:t>
                      </a:r>
                      <a:r>
                        <a:rPr lang="ru-RU" sz="1800" dirty="0" smtClean="0"/>
                        <a:t>/</a:t>
                      </a:r>
                      <a:r>
                        <a:rPr lang="en-US" sz="1800" dirty="0" err="1" smtClean="0"/>
                        <a:t>mL</a:t>
                      </a: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509</a:t>
                      </a:r>
                      <a:r>
                        <a:rPr lang="ru-RU" sz="1800" dirty="0" smtClean="0"/>
                        <a:t> (</a:t>
                      </a:r>
                      <a:r>
                        <a:rPr lang="en-US" sz="1800" dirty="0" smtClean="0"/>
                        <a:t>357</a:t>
                      </a:r>
                      <a:r>
                        <a:rPr lang="ru-RU" sz="1800" dirty="0" smtClean="0"/>
                        <a:t>–7</a:t>
                      </a:r>
                      <a:r>
                        <a:rPr lang="en-US" sz="1800" dirty="0" smtClean="0"/>
                        <a:t>10</a:t>
                      </a:r>
                      <a:r>
                        <a:rPr lang="ru-RU" sz="1800" dirty="0" smtClean="0"/>
                        <a:t>)</a:t>
                      </a: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527</a:t>
                      </a:r>
                      <a:r>
                        <a:rPr lang="ru-RU" sz="1800" baseline="0" dirty="0" smtClean="0"/>
                        <a:t> (363-756)</a:t>
                      </a:r>
                      <a:endParaRPr lang="ru-RU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0,4</a:t>
                      </a:r>
                    </a:p>
                  </a:txBody>
                  <a:tcPr/>
                </a:tc>
              </a:tr>
              <a:tr h="4232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Тромбоциты, </a:t>
                      </a:r>
                      <a:r>
                        <a:rPr lang="ru-RU" sz="1800" dirty="0" err="1" smtClean="0"/>
                        <a:t>х</a:t>
                      </a:r>
                      <a:r>
                        <a:rPr lang="ru-RU" sz="1800" dirty="0" smtClean="0"/>
                        <a:t> 10</a:t>
                      </a:r>
                      <a:r>
                        <a:rPr lang="ru-RU" sz="1800" baseline="30000" dirty="0" smtClean="0"/>
                        <a:t>9</a:t>
                      </a:r>
                      <a:r>
                        <a:rPr lang="ru-RU" sz="1800" dirty="0" smtClean="0"/>
                        <a:t>/л</a:t>
                      </a: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234 (195-272)</a:t>
                      </a: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233 (203- 273)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0,5</a:t>
                      </a:r>
                    </a:p>
                  </a:txBody>
                  <a:tcPr/>
                </a:tc>
              </a:tr>
              <a:tr h="4232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Фибриноген, г/л</a:t>
                      </a: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5</a:t>
                      </a:r>
                      <a:r>
                        <a:rPr lang="ru-RU" sz="1800" dirty="0" smtClean="0"/>
                        <a:t> (</a:t>
                      </a:r>
                      <a:r>
                        <a:rPr lang="en-US" sz="1800" dirty="0" smtClean="0"/>
                        <a:t>4,2</a:t>
                      </a:r>
                      <a:r>
                        <a:rPr lang="ru-RU" sz="1800" dirty="0" smtClean="0"/>
                        <a:t> – </a:t>
                      </a:r>
                      <a:r>
                        <a:rPr lang="en-US" sz="1800" dirty="0" smtClean="0"/>
                        <a:t>5,8</a:t>
                      </a:r>
                      <a:r>
                        <a:rPr lang="ru-RU" sz="1800" dirty="0" smtClean="0"/>
                        <a:t>)</a:t>
                      </a:r>
                      <a:endParaRPr lang="ru-R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5,2 (4,6-5,7)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0,4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14282" y="285728"/>
            <a:ext cx="8643998" cy="7857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Segoe UI" pitchFamily="34" charset="0"/>
              </a:rPr>
              <a:t>Анализ уровня основных исследуемых маркёров в системном кровотоке 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428736"/>
          <a:ext cx="8572594" cy="445882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214578"/>
                <a:gridCol w="1127280"/>
                <a:gridCol w="1015860"/>
                <a:gridCol w="1000132"/>
                <a:gridCol w="2071702"/>
                <a:gridCol w="1143042"/>
              </a:tblGrid>
              <a:tr h="43229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/>
                        <a:t>Параметр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 smtClean="0"/>
                        <a:t>Основная группа</a:t>
                      </a:r>
                      <a:r>
                        <a:rPr lang="ru-RU" sz="1600" dirty="0" smtClean="0"/>
                        <a:t>,</a:t>
                      </a:r>
                      <a:br>
                        <a:rPr lang="ru-RU" sz="1600" dirty="0" smtClean="0"/>
                      </a:br>
                      <a:r>
                        <a:rPr lang="ru-RU" sz="1600" dirty="0" err="1" smtClean="0"/>
                        <a:t>n=</a:t>
                      </a:r>
                      <a:r>
                        <a:rPr lang="en-US" sz="1600" dirty="0" smtClean="0"/>
                        <a:t>128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 smtClean="0"/>
                        <a:t>Контрольная группа, </a:t>
                      </a:r>
                      <a:br>
                        <a:rPr lang="ru-RU" sz="1600" b="1" dirty="0" smtClean="0"/>
                      </a:br>
                      <a:r>
                        <a:rPr lang="ru-RU" sz="1600" dirty="0" err="1" smtClean="0"/>
                        <a:t>n=</a:t>
                      </a:r>
                      <a:r>
                        <a:rPr lang="en-US" sz="1600" dirty="0" smtClean="0"/>
                        <a:t>52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Статистическая значимость различий, </a:t>
                      </a:r>
                      <a:r>
                        <a:rPr lang="ru-RU" sz="1400" dirty="0" err="1" smtClean="0"/>
                        <a:t>р</a:t>
                      </a:r>
                      <a:endParaRPr lang="ru-RU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15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С1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С2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С3 класс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5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/>
                        <a:t>VEGF</a:t>
                      </a:r>
                      <a:r>
                        <a:rPr lang="ru-RU" sz="1600" dirty="0"/>
                        <a:t> 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dirty="0" err="1" smtClean="0"/>
                        <a:t>пг</a:t>
                      </a:r>
                      <a:r>
                        <a:rPr lang="ru-RU" sz="1600" dirty="0" smtClean="0"/>
                        <a:t>/мл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23 (22-24)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25(24-29)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26(25-30)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/>
                        <a:t>21 (20–2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)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/>
                        <a:t>0,001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968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/>
                        <a:t>Эндотелин-1 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dirty="0" err="1" smtClean="0"/>
                        <a:t>пг</a:t>
                      </a:r>
                      <a:r>
                        <a:rPr lang="ru-RU" sz="1600" dirty="0" smtClean="0"/>
                        <a:t>/мл</a:t>
                      </a:r>
                      <a:endParaRPr lang="ru-RU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4 (1,7-3,5)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5 (2,5-4)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5,5</a:t>
                      </a:r>
                      <a:r>
                        <a:rPr lang="ru-RU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(3-5)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>2,5</a:t>
                      </a:r>
                      <a:r>
                        <a:rPr lang="ru-RU" sz="1400" dirty="0" smtClean="0"/>
                        <a:t> (2–3</a:t>
                      </a:r>
                      <a:r>
                        <a:rPr lang="en-US" sz="1400" dirty="0" smtClean="0"/>
                        <a:t>,</a:t>
                      </a:r>
                      <a:r>
                        <a:rPr lang="ru-RU" sz="1400" dirty="0" smtClean="0"/>
                        <a:t>4)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/>
                        <a:t>0,</a:t>
                      </a:r>
                      <a:r>
                        <a:rPr lang="en-US" sz="1400" dirty="0" smtClean="0"/>
                        <a:t>001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232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СРБ</a:t>
                      </a:r>
                      <a:r>
                        <a:rPr lang="en-US" sz="1600" dirty="0" smtClean="0"/>
                        <a:t>, </a:t>
                      </a:r>
                      <a:r>
                        <a:rPr lang="ru-RU" sz="1600" dirty="0" smtClean="0"/>
                        <a:t>мг/мл</a:t>
                      </a:r>
                      <a:endParaRPr lang="ru-RU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3 (1,8-4,0)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3,5 (2-5)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4( 2,5-6)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/>
                        <a:t>3,6(2-4,6)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0,1</a:t>
                      </a:r>
                    </a:p>
                  </a:txBody>
                  <a:tcPr/>
                </a:tc>
              </a:tr>
              <a:tr h="4232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Д-димеры</a:t>
                      </a:r>
                      <a:r>
                        <a:rPr lang="ru-RU" sz="1600" dirty="0" smtClean="0"/>
                        <a:t>, </a:t>
                      </a:r>
                      <a:r>
                        <a:rPr lang="en-US" sz="1600" dirty="0" smtClean="0"/>
                        <a:t>ng</a:t>
                      </a:r>
                      <a:r>
                        <a:rPr lang="ru-RU" sz="1600" dirty="0" smtClean="0"/>
                        <a:t>/</a:t>
                      </a:r>
                      <a:r>
                        <a:rPr lang="en-US" sz="1600" dirty="0" err="1" smtClean="0"/>
                        <a:t>mL</a:t>
                      </a:r>
                      <a:endParaRPr lang="ru-RU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(344–755)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575 (345–685)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(396–955)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527</a:t>
                      </a:r>
                      <a:r>
                        <a:rPr lang="ru-RU" sz="1400" baseline="0" dirty="0" smtClean="0"/>
                        <a:t> (363-756)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0,02</a:t>
                      </a:r>
                      <a:endParaRPr lang="ru-RU" sz="1400" dirty="0" smtClean="0"/>
                    </a:p>
                  </a:txBody>
                  <a:tcPr/>
                </a:tc>
              </a:tr>
              <a:tr h="4232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Тромбоциты, </a:t>
                      </a:r>
                      <a:r>
                        <a:rPr lang="ru-RU" sz="1600" dirty="0" err="1" smtClean="0"/>
                        <a:t>х</a:t>
                      </a:r>
                      <a:r>
                        <a:rPr lang="ru-RU" sz="1600" dirty="0" smtClean="0"/>
                        <a:t> 10</a:t>
                      </a:r>
                      <a:r>
                        <a:rPr lang="ru-RU" sz="1600" baseline="30000" dirty="0" smtClean="0"/>
                        <a:t>9</a:t>
                      </a:r>
                      <a:r>
                        <a:rPr lang="ru-RU" sz="1600" dirty="0" smtClean="0"/>
                        <a:t>/л</a:t>
                      </a:r>
                      <a:endParaRPr lang="ru-RU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232 (220-246)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245 (231-252)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247</a:t>
                      </a:r>
                      <a:r>
                        <a:rPr lang="ru-RU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(234-258)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233 (203- 273)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0,5</a:t>
                      </a:r>
                    </a:p>
                  </a:txBody>
                  <a:tcPr/>
                </a:tc>
              </a:tr>
              <a:tr h="4232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Фибриноген, г/л</a:t>
                      </a:r>
                      <a:endParaRPr lang="ru-RU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4,4 (4-5,8)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5( 4,5-6)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5,5(4,5-6,5)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5,2 (4,6-5,7)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0,4</a:t>
                      </a:r>
                      <a:endParaRPr lang="ru-RU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214290"/>
            <a:ext cx="878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Анализ уровня исследуемых факторов в системном кровотоке в подгруппах беременных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DB\ML\figures\comparisons\CRP.png"/>
          <p:cNvPicPr>
            <a:picLocks noChangeAspect="1" noChangeArrowheads="1"/>
          </p:cNvPicPr>
          <p:nvPr/>
        </p:nvPicPr>
        <p:blipFill>
          <a:blip r:embed="rId2"/>
          <a:srcRect t="15230" r="892"/>
          <a:stretch>
            <a:fillRect/>
          </a:stretch>
        </p:blipFill>
        <p:spPr bwMode="auto">
          <a:xfrm>
            <a:off x="1714480" y="1142984"/>
            <a:ext cx="6000792" cy="55990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78684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100" dirty="0" smtClean="0"/>
              <a:t>Распределение концентрации СРБ в зависимости от класса тяжести ВБ</a:t>
            </a:r>
            <a:endParaRPr lang="ru-RU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71448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СРБ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29454" y="6000768"/>
            <a:ext cx="15907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Класс по СЕАР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DB\ML\figures\comparisons\VEGF.png"/>
          <p:cNvPicPr>
            <a:picLocks noChangeAspect="1" noChangeArrowheads="1"/>
          </p:cNvPicPr>
          <p:nvPr/>
        </p:nvPicPr>
        <p:blipFill>
          <a:blip r:embed="rId2"/>
          <a:srcRect t="9767" r="561" b="7472"/>
          <a:stretch>
            <a:fillRect/>
          </a:stretch>
        </p:blipFill>
        <p:spPr bwMode="auto">
          <a:xfrm>
            <a:off x="1643042" y="1071546"/>
            <a:ext cx="5929354" cy="5383229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71472" y="142852"/>
            <a:ext cx="8229600" cy="684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300" dirty="0" smtClean="0"/>
              <a:t>Распределение концентрации </a:t>
            </a:r>
            <a:r>
              <a:rPr lang="en-US" sz="2300" dirty="0" smtClean="0"/>
              <a:t>VEGF</a:t>
            </a:r>
            <a:r>
              <a:rPr lang="ru-RU" sz="2300" dirty="0" smtClean="0"/>
              <a:t> в зависимости от класса тяжести ВБ</a:t>
            </a:r>
            <a:endParaRPr kumimoji="0" lang="ru-RU" sz="23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28586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VEGF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15206" y="6215082"/>
            <a:ext cx="15907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Класс по СЕАР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DB\ML\figures\comparisons\Endothelin.png"/>
          <p:cNvPicPr>
            <a:picLocks noChangeAspect="1" noChangeArrowheads="1"/>
          </p:cNvPicPr>
          <p:nvPr/>
        </p:nvPicPr>
        <p:blipFill>
          <a:blip r:embed="rId2"/>
          <a:srcRect t="4237" r="3571" b="7366"/>
          <a:stretch>
            <a:fillRect/>
          </a:stretch>
        </p:blipFill>
        <p:spPr bwMode="auto">
          <a:xfrm>
            <a:off x="1928794" y="1071546"/>
            <a:ext cx="5357850" cy="535785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14290"/>
            <a:ext cx="8229600" cy="684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300" dirty="0" smtClean="0"/>
              <a:t>Распределение концентрации </a:t>
            </a:r>
            <a:r>
              <a:rPr lang="ru-RU" sz="2300" dirty="0" err="1" smtClean="0"/>
              <a:t>эндотелина</a:t>
            </a:r>
            <a:r>
              <a:rPr lang="ru-RU" sz="2300" dirty="0" smtClean="0"/>
              <a:t> в зависимости от класса тяжести ВБ</a:t>
            </a:r>
            <a:endParaRPr kumimoji="0" lang="ru-RU" sz="23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643050"/>
            <a:ext cx="1385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Эндотелин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86644" y="6215082"/>
            <a:ext cx="15907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Класс по СЕАР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2300" dirty="0" smtClean="0"/>
              <a:t>Сравнительная характеристика концентрации маркеров дисфункции эндотелия в зависимости от места забора крови у пациентов основной группы</a:t>
            </a:r>
            <a:endParaRPr lang="ru-RU" sz="23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428736"/>
          <a:ext cx="8429683" cy="493555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292719"/>
                <a:gridCol w="2292719"/>
                <a:gridCol w="2242125"/>
                <a:gridCol w="1602120"/>
              </a:tblGrid>
              <a:tr h="81223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Параметр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Образцы крови, взятые из локтевой вены,</a:t>
                      </a:r>
                      <a:br>
                        <a:rPr lang="ru-RU" sz="1700" dirty="0"/>
                      </a:br>
                      <a:r>
                        <a:rPr lang="en-US" sz="1700" dirty="0"/>
                        <a:t>n</a:t>
                      </a:r>
                      <a:r>
                        <a:rPr lang="ru-RU" sz="1700" dirty="0" smtClean="0"/>
                        <a:t>=128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Образцы крови, взятые из варикозной вены,</a:t>
                      </a:r>
                      <a:br>
                        <a:rPr lang="ru-RU" sz="1700" dirty="0"/>
                      </a:br>
                      <a:r>
                        <a:rPr lang="en-US" sz="1700" dirty="0"/>
                        <a:t>n</a:t>
                      </a:r>
                      <a:r>
                        <a:rPr lang="ru-RU" sz="1700" dirty="0" smtClean="0"/>
                        <a:t>=128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Статистическая значимость различий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/>
                </a:tc>
              </a:tr>
              <a:tr h="329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err="1"/>
                        <a:t>Ме</a:t>
                      </a:r>
                      <a:r>
                        <a:rPr lang="ru-RU" sz="1700" dirty="0"/>
                        <a:t> (</a:t>
                      </a:r>
                      <a:r>
                        <a:rPr lang="en-US" sz="1700" dirty="0"/>
                        <a:t>LQ – UQ</a:t>
                      </a:r>
                      <a:r>
                        <a:rPr lang="ru-RU" sz="1700" dirty="0"/>
                        <a:t>)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/>
                        <a:t>Ме (</a:t>
                      </a:r>
                      <a:r>
                        <a:rPr lang="en-US" sz="1700"/>
                        <a:t>LQ – UQ</a:t>
                      </a:r>
                      <a:r>
                        <a:rPr lang="ru-RU" sz="1700"/>
                        <a:t>)</a:t>
                      </a:r>
                      <a:endParaRPr lang="ru-RU" sz="17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/>
                        <a:t>Р</a:t>
                      </a:r>
                      <a:endParaRPr lang="ru-RU" sz="17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/>
                </a:tc>
              </a:tr>
              <a:tr h="3292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СРБ, мг/л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4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/>
                        <a:t>(</a:t>
                      </a:r>
                      <a:r>
                        <a:rPr lang="ru-RU" sz="1700" dirty="0" smtClean="0"/>
                        <a:t>2,</a:t>
                      </a:r>
                      <a:r>
                        <a:rPr lang="en-US" sz="1700" dirty="0" smtClean="0"/>
                        <a:t>5</a:t>
                      </a:r>
                      <a:r>
                        <a:rPr lang="ru-RU" sz="1700" dirty="0" smtClean="0"/>
                        <a:t>–</a:t>
                      </a:r>
                      <a:r>
                        <a:rPr lang="en-US" sz="1700" dirty="0" smtClean="0"/>
                        <a:t>6,9</a:t>
                      </a:r>
                      <a:r>
                        <a:rPr lang="ru-RU" sz="1700" dirty="0" smtClean="0"/>
                        <a:t>)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/>
                        <a:t>5,</a:t>
                      </a:r>
                      <a:r>
                        <a:rPr lang="en-US" sz="1700" dirty="0" smtClean="0"/>
                        <a:t>2</a:t>
                      </a:r>
                      <a:r>
                        <a:rPr lang="ru-RU" sz="1700" dirty="0" smtClean="0"/>
                        <a:t> (</a:t>
                      </a:r>
                      <a:r>
                        <a:rPr lang="en-US" sz="1700" dirty="0" smtClean="0"/>
                        <a:t>4</a:t>
                      </a:r>
                      <a:r>
                        <a:rPr lang="ru-RU" sz="1700" dirty="0" smtClean="0"/>
                        <a:t>–6,</a:t>
                      </a:r>
                      <a:r>
                        <a:rPr lang="en-US" sz="1700" dirty="0" smtClean="0"/>
                        <a:t>5</a:t>
                      </a:r>
                      <a:r>
                        <a:rPr lang="ru-RU" sz="1700" dirty="0" smtClean="0"/>
                        <a:t>)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/>
                        <a:t>0,0</a:t>
                      </a:r>
                      <a:r>
                        <a:rPr lang="en-US" sz="1700" dirty="0" smtClean="0"/>
                        <a:t>1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/>
                </a:tc>
              </a:tr>
              <a:tr h="3292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Фибриноген, г/л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5</a:t>
                      </a:r>
                      <a:r>
                        <a:rPr lang="ru-RU" sz="1700" dirty="0" smtClean="0"/>
                        <a:t>(</a:t>
                      </a:r>
                      <a:r>
                        <a:rPr lang="en-US" sz="1700" dirty="0" smtClean="0"/>
                        <a:t>4,2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/>
                        <a:t>– </a:t>
                      </a:r>
                      <a:r>
                        <a:rPr lang="en-US" sz="1700" dirty="0" smtClean="0"/>
                        <a:t>5,8</a:t>
                      </a:r>
                      <a:r>
                        <a:rPr lang="ru-RU" sz="1700" dirty="0" smtClean="0"/>
                        <a:t>)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5</a:t>
                      </a:r>
                      <a:r>
                        <a:rPr lang="ru-RU" sz="1700" dirty="0" smtClean="0"/>
                        <a:t>,</a:t>
                      </a:r>
                      <a:r>
                        <a:rPr lang="en-US" sz="1700" dirty="0" smtClean="0"/>
                        <a:t>2</a:t>
                      </a:r>
                      <a:r>
                        <a:rPr lang="ru-RU" sz="1700" dirty="0" smtClean="0"/>
                        <a:t>(</a:t>
                      </a:r>
                      <a:r>
                        <a:rPr lang="en-US" sz="1700" dirty="0" smtClean="0"/>
                        <a:t>4,2</a:t>
                      </a:r>
                      <a:r>
                        <a:rPr lang="ru-RU" sz="1700" dirty="0" smtClean="0"/>
                        <a:t>– 5,</a:t>
                      </a:r>
                      <a:r>
                        <a:rPr lang="en-US" sz="1700" dirty="0" smtClean="0"/>
                        <a:t>9</a:t>
                      </a:r>
                      <a:r>
                        <a:rPr lang="ru-RU" sz="1700" dirty="0" smtClean="0"/>
                        <a:t>)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/>
                        <a:t>0,</a:t>
                      </a:r>
                      <a:r>
                        <a:rPr lang="en-US" sz="1700" dirty="0" smtClean="0"/>
                        <a:t>2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/>
                </a:tc>
              </a:tr>
              <a:tr h="3292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err="1"/>
                        <a:t>Д-димеры</a:t>
                      </a:r>
                      <a:r>
                        <a:rPr lang="ru-RU" sz="1700" dirty="0"/>
                        <a:t>, </a:t>
                      </a:r>
                      <a:r>
                        <a:rPr lang="ru-RU" sz="1700" dirty="0" err="1" smtClean="0"/>
                        <a:t>нг</a:t>
                      </a:r>
                      <a:r>
                        <a:rPr lang="ru-RU" sz="1700" dirty="0" smtClean="0"/>
                        <a:t>/мл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509</a:t>
                      </a:r>
                      <a:r>
                        <a:rPr lang="ru-RU" sz="1700" dirty="0" smtClean="0"/>
                        <a:t> (</a:t>
                      </a:r>
                      <a:r>
                        <a:rPr lang="en-US" sz="1700" dirty="0" smtClean="0"/>
                        <a:t>357</a:t>
                      </a:r>
                      <a:r>
                        <a:rPr lang="ru-RU" sz="1700" dirty="0" smtClean="0"/>
                        <a:t>–7</a:t>
                      </a:r>
                      <a:r>
                        <a:rPr lang="en-US" sz="1700" dirty="0" smtClean="0"/>
                        <a:t>10</a:t>
                      </a:r>
                      <a:r>
                        <a:rPr lang="ru-RU" sz="1700" dirty="0" smtClean="0"/>
                        <a:t>)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556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/>
                        <a:t>(</a:t>
                      </a:r>
                      <a:r>
                        <a:rPr lang="ru-RU" sz="1700" dirty="0" smtClean="0"/>
                        <a:t>39</a:t>
                      </a:r>
                      <a:r>
                        <a:rPr lang="en-US" sz="1700" dirty="0" smtClean="0"/>
                        <a:t>9</a:t>
                      </a:r>
                      <a:r>
                        <a:rPr lang="ru-RU" sz="1700" dirty="0" smtClean="0"/>
                        <a:t>–</a:t>
                      </a:r>
                      <a:r>
                        <a:rPr lang="en-US" sz="1700" dirty="0" smtClean="0"/>
                        <a:t>7</a:t>
                      </a:r>
                      <a:r>
                        <a:rPr lang="ru-RU" sz="1700" dirty="0" smtClean="0"/>
                        <a:t>5</a:t>
                      </a:r>
                      <a:r>
                        <a:rPr lang="en-US" sz="1700" dirty="0" smtClean="0"/>
                        <a:t>2</a:t>
                      </a:r>
                      <a:r>
                        <a:rPr lang="ru-RU" sz="1700" dirty="0" smtClean="0"/>
                        <a:t>)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/>
                        <a:t>0,0</a:t>
                      </a:r>
                      <a:r>
                        <a:rPr lang="en-US" sz="1700" dirty="0" smtClean="0"/>
                        <a:t>2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/>
                </a:tc>
              </a:tr>
              <a:tr h="3292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VEGF </a:t>
                      </a:r>
                      <a:r>
                        <a:rPr lang="ru-RU" sz="1700" dirty="0" err="1" smtClean="0"/>
                        <a:t>пг</a:t>
                      </a:r>
                      <a:r>
                        <a:rPr lang="ru-RU" sz="1700" dirty="0" smtClean="0"/>
                        <a:t>/мл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25 (23-28)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/>
                        <a:t>27 (25-30)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/>
                        <a:t>0,01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/>
                </a:tc>
              </a:tr>
              <a:tr h="3292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Эндотелин-1 </a:t>
                      </a:r>
                      <a:r>
                        <a:rPr lang="ru-RU" sz="1700" dirty="0" err="1"/>
                        <a:t>пг</a:t>
                      </a:r>
                      <a:r>
                        <a:rPr lang="ru-RU" sz="1700" dirty="0"/>
                        <a:t>/мл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4,7</a:t>
                      </a:r>
                      <a:r>
                        <a:rPr lang="ru-RU" sz="1700" dirty="0" smtClean="0"/>
                        <a:t> (</a:t>
                      </a:r>
                      <a:r>
                        <a:rPr lang="en-US" sz="1700" dirty="0" smtClean="0"/>
                        <a:t>3,2</a:t>
                      </a:r>
                      <a:r>
                        <a:rPr lang="ru-RU" sz="1700" dirty="0" smtClean="0"/>
                        <a:t> –</a:t>
                      </a:r>
                      <a:r>
                        <a:rPr lang="en-US" sz="1700" dirty="0" smtClean="0"/>
                        <a:t>6</a:t>
                      </a:r>
                      <a:r>
                        <a:rPr lang="ru-RU" sz="1700" dirty="0" smtClean="0"/>
                        <a:t>)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 smtClean="0"/>
                        <a:t>5,5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ru-RU" sz="1700" dirty="0" smtClean="0"/>
                        <a:t>(</a:t>
                      </a:r>
                      <a:r>
                        <a:rPr lang="en-US" sz="1700" dirty="0" smtClean="0"/>
                        <a:t>4</a:t>
                      </a:r>
                      <a:r>
                        <a:rPr lang="ru-RU" sz="1700" dirty="0"/>
                        <a:t>– </a:t>
                      </a:r>
                      <a:r>
                        <a:rPr lang="en-US" sz="1700" dirty="0" smtClean="0"/>
                        <a:t>7</a:t>
                      </a:r>
                      <a:r>
                        <a:rPr lang="ru-RU" sz="1700" dirty="0" smtClean="0"/>
                        <a:t>)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0,0</a:t>
                      </a:r>
                      <a:r>
                        <a:rPr lang="en-US" sz="1700" dirty="0"/>
                        <a:t>1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/>
                </a:tc>
              </a:tr>
              <a:tr h="3292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Лейкоциты, </a:t>
                      </a:r>
                      <a:r>
                        <a:rPr lang="ru-RU" sz="1700" dirty="0" err="1"/>
                        <a:t>х</a:t>
                      </a:r>
                      <a:r>
                        <a:rPr lang="ru-RU" sz="1700" dirty="0"/>
                        <a:t> 10</a:t>
                      </a:r>
                      <a:r>
                        <a:rPr lang="ru-RU" sz="1700" baseline="30000" dirty="0"/>
                        <a:t>9</a:t>
                      </a:r>
                      <a:r>
                        <a:rPr lang="ru-RU" sz="1700" dirty="0"/>
                        <a:t>/л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/>
                        <a:t>6,9 </a:t>
                      </a:r>
                      <a:r>
                        <a:rPr lang="ru-RU" sz="1700" dirty="0"/>
                        <a:t>(</a:t>
                      </a:r>
                      <a:r>
                        <a:rPr lang="ru-RU" sz="1700" dirty="0" smtClean="0"/>
                        <a:t>5,3–8,5)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/>
                        <a:t>4,4 (3,7–5,4)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/>
                        <a:t>0,03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/>
                </a:tc>
              </a:tr>
              <a:tr h="3292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Тромбоциты, </a:t>
                      </a:r>
                      <a:r>
                        <a:rPr lang="ru-RU" sz="1700" dirty="0" err="1"/>
                        <a:t>х</a:t>
                      </a:r>
                      <a:r>
                        <a:rPr lang="ru-RU" sz="1700" dirty="0"/>
                        <a:t> 10</a:t>
                      </a:r>
                      <a:r>
                        <a:rPr lang="ru-RU" sz="1700" baseline="30000" dirty="0"/>
                        <a:t>9</a:t>
                      </a:r>
                      <a:r>
                        <a:rPr lang="ru-RU" sz="1700" dirty="0"/>
                        <a:t>/л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237,6 (212 –292,7)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/>
                        <a:t>25</a:t>
                      </a:r>
                      <a:r>
                        <a:rPr lang="en-US" sz="1700" dirty="0" smtClean="0"/>
                        <a:t>0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ru-RU" sz="1700" dirty="0" smtClean="0"/>
                        <a:t>(</a:t>
                      </a:r>
                      <a:r>
                        <a:rPr lang="en-US" sz="1700" dirty="0" smtClean="0"/>
                        <a:t>213</a:t>
                      </a:r>
                      <a:r>
                        <a:rPr lang="ru-RU" sz="1700" dirty="0" smtClean="0"/>
                        <a:t> </a:t>
                      </a:r>
                      <a:r>
                        <a:rPr lang="ru-RU" sz="1700" dirty="0"/>
                        <a:t>–</a:t>
                      </a:r>
                      <a:r>
                        <a:rPr lang="ru-RU" sz="1700" dirty="0" smtClean="0"/>
                        <a:t>2</a:t>
                      </a:r>
                      <a:r>
                        <a:rPr lang="en-US" sz="1700" dirty="0" smtClean="0"/>
                        <a:t>97</a:t>
                      </a:r>
                      <a:r>
                        <a:rPr lang="ru-RU" sz="1700" dirty="0" smtClean="0"/>
                        <a:t>)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/>
                        <a:t>0,0</a:t>
                      </a:r>
                      <a:r>
                        <a:rPr lang="en-US" sz="1700" dirty="0" smtClean="0"/>
                        <a:t>2</a:t>
                      </a:r>
                      <a:endParaRPr lang="ru-RU" sz="17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809" marR="87809" marT="43904" marB="43904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357158" y="1142984"/>
          <a:ext cx="8643998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28596" y="214290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Ультразвуковая характеристика венозного русла нижних конечностей у беременных с ВБ 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643998" cy="8572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Диаметр сегментов БПВ у беременных с варикозным расширением вен нижних конечностей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2976" y="1571612"/>
          <a:ext cx="6929486" cy="412494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552968"/>
                <a:gridCol w="4376518"/>
              </a:tblGrid>
              <a:tr h="50006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kern="1200" baseline="0" dirty="0" smtClean="0"/>
                        <a:t>Диаметр БПВ у пациентов С2-С3 классов ( СЕАР)</a:t>
                      </a:r>
                      <a:endParaRPr lang="ru-RU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732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kern="1200" baseline="0" dirty="0" smtClean="0"/>
                        <a:t>Сегмент БПВ на бедре, мм</a:t>
                      </a:r>
                      <a:br>
                        <a:rPr lang="ru-RU" sz="1800" kern="1200" baseline="0" dirty="0" smtClean="0"/>
                      </a:br>
                      <a:r>
                        <a:rPr lang="ru-RU" sz="1800" dirty="0" err="1" smtClean="0"/>
                        <a:t>Ме</a:t>
                      </a:r>
                      <a:r>
                        <a:rPr lang="ru-RU" sz="1800" dirty="0" smtClean="0"/>
                        <a:t> (</a:t>
                      </a:r>
                      <a:r>
                        <a:rPr lang="en-US" sz="1800" dirty="0" smtClean="0"/>
                        <a:t>LQ – UQ</a:t>
                      </a:r>
                      <a:r>
                        <a:rPr lang="ru-RU" sz="1800" dirty="0" smtClean="0"/>
                        <a:t>)</a:t>
                      </a:r>
                      <a:endParaRPr lang="ru-RU" sz="18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924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baseline="0" dirty="0" smtClean="0"/>
                        <a:t>Область СФС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5,3 (3,7-7)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41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baseline="0" dirty="0" smtClean="0"/>
                        <a:t>Средняя треть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5 (3,1-6,4)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1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baseline="0" dirty="0" smtClean="0"/>
                        <a:t>Дистальная треть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4,5 (3-6)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1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kern="1200" baseline="0" dirty="0" smtClean="0"/>
                        <a:t>Сегмент БПВ на голени, мм</a:t>
                      </a:r>
                      <a:br>
                        <a:rPr lang="ru-RU" sz="1800" kern="1200" baseline="0" dirty="0" smtClean="0"/>
                      </a:br>
                      <a:r>
                        <a:rPr lang="ru-RU" sz="1800" dirty="0" err="1" smtClean="0"/>
                        <a:t>Ме</a:t>
                      </a:r>
                      <a:r>
                        <a:rPr lang="ru-RU" sz="1800" dirty="0" smtClean="0"/>
                        <a:t> (</a:t>
                      </a:r>
                      <a:r>
                        <a:rPr lang="en-US" sz="1800" dirty="0" smtClean="0"/>
                        <a:t>LQ – UQ</a:t>
                      </a:r>
                      <a:r>
                        <a:rPr lang="ru-RU" sz="1800" dirty="0" smtClean="0"/>
                        <a:t>)</a:t>
                      </a:r>
                      <a:endParaRPr lang="ru-RU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5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Проксимальная треть</a:t>
                      </a:r>
                      <a:endParaRPr lang="ru-RU" sz="18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 (2,5-4)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Средняя треть</a:t>
                      </a:r>
                      <a:endParaRPr lang="ru-RU" sz="18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3,3 (2,3-4)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Дистальная треть</a:t>
                      </a:r>
                      <a:endParaRPr lang="ru-RU" sz="18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 (2,2-3,9)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42852"/>
            <a:ext cx="835824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300" dirty="0" smtClean="0"/>
              <a:t>Сравнительный анализ диаметра сегментов БПВ в зависимости от наличия венозного </a:t>
            </a:r>
            <a:r>
              <a:rPr lang="ru-RU" sz="2300" dirty="0" err="1" smtClean="0"/>
              <a:t>рефлюкса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6867" name="Picture 3" descr="D:\DB\ML\refluxDependency\refluxDependency\diameters.png"/>
          <p:cNvPicPr>
            <a:picLocks noChangeAspect="1" noChangeArrowheads="1"/>
          </p:cNvPicPr>
          <p:nvPr/>
        </p:nvPicPr>
        <p:blipFill>
          <a:blip r:embed="rId2"/>
          <a:srcRect r="4371" b="5566"/>
          <a:stretch>
            <a:fillRect/>
          </a:stretch>
        </p:blipFill>
        <p:spPr bwMode="auto">
          <a:xfrm>
            <a:off x="2357422" y="1000108"/>
            <a:ext cx="4286280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DB\ML\refluxDependency\refluxDependency\v1.png"/>
          <p:cNvPicPr>
            <a:picLocks noChangeAspect="1" noChangeArrowheads="1"/>
          </p:cNvPicPr>
          <p:nvPr/>
        </p:nvPicPr>
        <p:blipFill>
          <a:blip r:embed="rId2"/>
          <a:srcRect l="33974" t="50169" r="33433" b="29167"/>
          <a:stretch>
            <a:fillRect/>
          </a:stretch>
        </p:blipFill>
        <p:spPr bwMode="auto">
          <a:xfrm>
            <a:off x="214282" y="1428736"/>
            <a:ext cx="4394313" cy="214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:\DB\ML\refluxDependency\refluxDependency\v1.png"/>
          <p:cNvPicPr>
            <a:picLocks noChangeAspect="1" noChangeArrowheads="1"/>
          </p:cNvPicPr>
          <p:nvPr/>
        </p:nvPicPr>
        <p:blipFill>
          <a:blip r:embed="rId2"/>
          <a:srcRect l="67628" t="50000" r="-225" b="28689"/>
          <a:stretch>
            <a:fillRect/>
          </a:stretch>
        </p:blipFill>
        <p:spPr bwMode="auto">
          <a:xfrm>
            <a:off x="4597683" y="1357298"/>
            <a:ext cx="4403473" cy="22145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214290"/>
            <a:ext cx="8572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Содержание маркеров ЭД в системном кровотоке у пациентов с ВБ и венозным </a:t>
            </a:r>
            <a:r>
              <a:rPr lang="ru-RU" sz="2200" dirty="0" err="1" smtClean="0"/>
              <a:t>рефлюксом</a:t>
            </a:r>
            <a:r>
              <a:rPr lang="ru-RU" sz="2200" dirty="0" smtClean="0"/>
              <a:t> в системе БПВ</a:t>
            </a:r>
            <a:endParaRPr lang="ru-RU" sz="2200" dirty="0"/>
          </a:p>
        </p:txBody>
      </p:sp>
      <p:pic>
        <p:nvPicPr>
          <p:cNvPr id="5" name="Picture 4" descr="D:\DB\ML\refluxDependency\refluxDependency\v1.png"/>
          <p:cNvPicPr>
            <a:picLocks noChangeAspect="1" noChangeArrowheads="1"/>
          </p:cNvPicPr>
          <p:nvPr/>
        </p:nvPicPr>
        <p:blipFill>
          <a:blip r:embed="rId2"/>
          <a:srcRect l="1121" t="25000" r="66828" b="53125"/>
          <a:stretch>
            <a:fillRect/>
          </a:stretch>
        </p:blipFill>
        <p:spPr bwMode="auto">
          <a:xfrm>
            <a:off x="428594" y="4071942"/>
            <a:ext cx="4354317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71472" y="571480"/>
            <a:ext cx="7817536" cy="5436000"/>
            <a:chOff x="1203" y="14"/>
            <a:chExt cx="5274" cy="429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03" y="14"/>
              <a:ext cx="5274" cy="4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1363" y="716"/>
              <a:ext cx="4614" cy="2669"/>
              <a:chOff x="1363" y="716"/>
              <a:chExt cx="4614" cy="2669"/>
            </a:xfrm>
          </p:grpSpPr>
          <p:sp>
            <p:nvSpPr>
              <p:cNvPr id="235" name="Freeform 5"/>
              <p:cNvSpPr>
                <a:spLocks/>
              </p:cNvSpPr>
              <p:nvPr/>
            </p:nvSpPr>
            <p:spPr bwMode="auto">
              <a:xfrm>
                <a:off x="3789" y="2227"/>
                <a:ext cx="206" cy="146"/>
              </a:xfrm>
              <a:custGeom>
                <a:avLst/>
                <a:gdLst>
                  <a:gd name="T0" fmla="*/ 72 w 77"/>
                  <a:gd name="T1" fmla="*/ 93 h 55"/>
                  <a:gd name="T2" fmla="*/ 86 w 77"/>
                  <a:gd name="T3" fmla="*/ 85 h 55"/>
                  <a:gd name="T4" fmla="*/ 115 w 77"/>
                  <a:gd name="T5" fmla="*/ 98 h 55"/>
                  <a:gd name="T6" fmla="*/ 144 w 77"/>
                  <a:gd name="T7" fmla="*/ 127 h 55"/>
                  <a:gd name="T8" fmla="*/ 166 w 77"/>
                  <a:gd name="T9" fmla="*/ 127 h 55"/>
                  <a:gd name="T10" fmla="*/ 193 w 77"/>
                  <a:gd name="T11" fmla="*/ 127 h 55"/>
                  <a:gd name="T12" fmla="*/ 209 w 77"/>
                  <a:gd name="T13" fmla="*/ 133 h 55"/>
                  <a:gd name="T14" fmla="*/ 257 w 77"/>
                  <a:gd name="T15" fmla="*/ 119 h 55"/>
                  <a:gd name="T16" fmla="*/ 278 w 77"/>
                  <a:gd name="T17" fmla="*/ 98 h 55"/>
                  <a:gd name="T18" fmla="*/ 329 w 77"/>
                  <a:gd name="T19" fmla="*/ 111 h 55"/>
                  <a:gd name="T20" fmla="*/ 407 w 77"/>
                  <a:gd name="T21" fmla="*/ 64 h 55"/>
                  <a:gd name="T22" fmla="*/ 401 w 77"/>
                  <a:gd name="T23" fmla="*/ 35 h 55"/>
                  <a:gd name="T24" fmla="*/ 393 w 77"/>
                  <a:gd name="T25" fmla="*/ 13 h 55"/>
                  <a:gd name="T26" fmla="*/ 423 w 77"/>
                  <a:gd name="T27" fmla="*/ 0 h 55"/>
                  <a:gd name="T28" fmla="*/ 444 w 77"/>
                  <a:gd name="T29" fmla="*/ 42 h 55"/>
                  <a:gd name="T30" fmla="*/ 444 w 77"/>
                  <a:gd name="T31" fmla="*/ 64 h 55"/>
                  <a:gd name="T32" fmla="*/ 474 w 77"/>
                  <a:gd name="T33" fmla="*/ 85 h 55"/>
                  <a:gd name="T34" fmla="*/ 466 w 77"/>
                  <a:gd name="T35" fmla="*/ 154 h 55"/>
                  <a:gd name="T36" fmla="*/ 431 w 77"/>
                  <a:gd name="T37" fmla="*/ 170 h 55"/>
                  <a:gd name="T38" fmla="*/ 452 w 77"/>
                  <a:gd name="T39" fmla="*/ 204 h 55"/>
                  <a:gd name="T40" fmla="*/ 495 w 77"/>
                  <a:gd name="T41" fmla="*/ 255 h 55"/>
                  <a:gd name="T42" fmla="*/ 522 w 77"/>
                  <a:gd name="T43" fmla="*/ 295 h 55"/>
                  <a:gd name="T44" fmla="*/ 543 w 77"/>
                  <a:gd name="T45" fmla="*/ 332 h 55"/>
                  <a:gd name="T46" fmla="*/ 452 w 77"/>
                  <a:gd name="T47" fmla="*/ 374 h 55"/>
                  <a:gd name="T48" fmla="*/ 401 w 77"/>
                  <a:gd name="T49" fmla="*/ 374 h 55"/>
                  <a:gd name="T50" fmla="*/ 372 w 77"/>
                  <a:gd name="T51" fmla="*/ 374 h 55"/>
                  <a:gd name="T52" fmla="*/ 342 w 77"/>
                  <a:gd name="T53" fmla="*/ 374 h 55"/>
                  <a:gd name="T54" fmla="*/ 329 w 77"/>
                  <a:gd name="T55" fmla="*/ 388 h 55"/>
                  <a:gd name="T56" fmla="*/ 300 w 77"/>
                  <a:gd name="T57" fmla="*/ 358 h 55"/>
                  <a:gd name="T58" fmla="*/ 278 w 77"/>
                  <a:gd name="T59" fmla="*/ 337 h 55"/>
                  <a:gd name="T60" fmla="*/ 257 w 77"/>
                  <a:gd name="T61" fmla="*/ 345 h 55"/>
                  <a:gd name="T62" fmla="*/ 214 w 77"/>
                  <a:gd name="T63" fmla="*/ 345 h 55"/>
                  <a:gd name="T64" fmla="*/ 179 w 77"/>
                  <a:gd name="T65" fmla="*/ 316 h 55"/>
                  <a:gd name="T66" fmla="*/ 166 w 77"/>
                  <a:gd name="T67" fmla="*/ 295 h 55"/>
                  <a:gd name="T68" fmla="*/ 136 w 77"/>
                  <a:gd name="T69" fmla="*/ 255 h 55"/>
                  <a:gd name="T70" fmla="*/ 94 w 77"/>
                  <a:gd name="T71" fmla="*/ 226 h 55"/>
                  <a:gd name="T72" fmla="*/ 78 w 77"/>
                  <a:gd name="T73" fmla="*/ 196 h 55"/>
                  <a:gd name="T74" fmla="*/ 35 w 77"/>
                  <a:gd name="T75" fmla="*/ 175 h 55"/>
                  <a:gd name="T76" fmla="*/ 8 w 77"/>
                  <a:gd name="T77" fmla="*/ 162 h 55"/>
                  <a:gd name="T78" fmla="*/ 13 w 77"/>
                  <a:gd name="T79" fmla="*/ 119 h 5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7" h="55">
                    <a:moveTo>
                      <a:pt x="2" y="17"/>
                    </a:moveTo>
                    <a:cubicBezTo>
                      <a:pt x="9" y="17"/>
                      <a:pt x="10" y="15"/>
                      <a:pt x="10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3" y="11"/>
                      <a:pt x="57" y="9"/>
                      <a:pt x="57" y="9"/>
                    </a:cubicBezTo>
                    <a:cubicBezTo>
                      <a:pt x="57" y="8"/>
                      <a:pt x="57" y="6"/>
                      <a:pt x="57" y="6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1" y="3"/>
                      <a:pt x="62" y="6"/>
                      <a:pt x="62" y="6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6" y="15"/>
                      <a:pt x="66" y="17"/>
                      <a:pt x="65" y="18"/>
                    </a:cubicBezTo>
                    <a:cubicBezTo>
                      <a:pt x="64" y="19"/>
                      <a:pt x="65" y="20"/>
                      <a:pt x="65" y="22"/>
                    </a:cubicBezTo>
                    <a:cubicBezTo>
                      <a:pt x="65" y="24"/>
                      <a:pt x="65" y="24"/>
                      <a:pt x="63" y="24"/>
                    </a:cubicBezTo>
                    <a:cubicBezTo>
                      <a:pt x="62" y="24"/>
                      <a:pt x="61" y="21"/>
                      <a:pt x="60" y="24"/>
                    </a:cubicBezTo>
                    <a:cubicBezTo>
                      <a:pt x="59" y="26"/>
                      <a:pt x="56" y="28"/>
                      <a:pt x="58" y="29"/>
                    </a:cubicBezTo>
                    <a:cubicBezTo>
                      <a:pt x="60" y="29"/>
                      <a:pt x="62" y="28"/>
                      <a:pt x="63" y="29"/>
                    </a:cubicBezTo>
                    <a:cubicBezTo>
                      <a:pt x="65" y="30"/>
                      <a:pt x="65" y="30"/>
                      <a:pt x="66" y="32"/>
                    </a:cubicBezTo>
                    <a:cubicBezTo>
                      <a:pt x="67" y="34"/>
                      <a:pt x="69" y="33"/>
                      <a:pt x="69" y="36"/>
                    </a:cubicBezTo>
                    <a:cubicBezTo>
                      <a:pt x="70" y="38"/>
                      <a:pt x="70" y="40"/>
                      <a:pt x="71" y="40"/>
                    </a:cubicBezTo>
                    <a:cubicBezTo>
                      <a:pt x="73" y="41"/>
                      <a:pt x="72" y="42"/>
                      <a:pt x="73" y="42"/>
                    </a:cubicBezTo>
                    <a:cubicBezTo>
                      <a:pt x="75" y="43"/>
                      <a:pt x="76" y="41"/>
                      <a:pt x="77" y="42"/>
                    </a:cubicBezTo>
                    <a:cubicBezTo>
                      <a:pt x="77" y="43"/>
                      <a:pt x="76" y="47"/>
                      <a:pt x="76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3" y="53"/>
                      <a:pt x="60" y="53"/>
                      <a:pt x="59" y="53"/>
                    </a:cubicBezTo>
                    <a:cubicBezTo>
                      <a:pt x="58" y="52"/>
                      <a:pt x="58" y="51"/>
                      <a:pt x="56" y="53"/>
                    </a:cubicBezTo>
                    <a:cubicBezTo>
                      <a:pt x="55" y="54"/>
                      <a:pt x="52" y="54"/>
                      <a:pt x="52" y="54"/>
                    </a:cubicBezTo>
                    <a:cubicBezTo>
                      <a:pt x="52" y="54"/>
                      <a:pt x="52" y="52"/>
                      <a:pt x="52" y="53"/>
                    </a:cubicBezTo>
                    <a:cubicBezTo>
                      <a:pt x="51" y="54"/>
                      <a:pt x="50" y="54"/>
                      <a:pt x="50" y="54"/>
                    </a:cubicBezTo>
                    <a:cubicBezTo>
                      <a:pt x="49" y="53"/>
                      <a:pt x="49" y="52"/>
                      <a:pt x="48" y="53"/>
                    </a:cubicBezTo>
                    <a:cubicBezTo>
                      <a:pt x="48" y="54"/>
                      <a:pt x="47" y="54"/>
                      <a:pt x="47" y="54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3" y="50"/>
                      <a:pt x="42" y="51"/>
                    </a:cubicBezTo>
                    <a:cubicBezTo>
                      <a:pt x="41" y="51"/>
                      <a:pt x="40" y="51"/>
                      <a:pt x="40" y="50"/>
                    </a:cubicBezTo>
                    <a:cubicBezTo>
                      <a:pt x="39" y="49"/>
                      <a:pt x="40" y="48"/>
                      <a:pt x="39" y="48"/>
                    </a:cubicBezTo>
                    <a:cubicBezTo>
                      <a:pt x="38" y="48"/>
                      <a:pt x="38" y="46"/>
                      <a:pt x="37" y="47"/>
                    </a:cubicBezTo>
                    <a:cubicBezTo>
                      <a:pt x="37" y="49"/>
                      <a:pt x="37" y="49"/>
                      <a:pt x="36" y="49"/>
                    </a:cubicBezTo>
                    <a:cubicBezTo>
                      <a:pt x="34" y="49"/>
                      <a:pt x="34" y="46"/>
                      <a:pt x="33" y="47"/>
                    </a:cubicBezTo>
                    <a:cubicBezTo>
                      <a:pt x="32" y="49"/>
                      <a:pt x="32" y="49"/>
                      <a:pt x="30" y="49"/>
                    </a:cubicBezTo>
                    <a:cubicBezTo>
                      <a:pt x="28" y="49"/>
                      <a:pt x="28" y="49"/>
                      <a:pt x="27" y="48"/>
                    </a:cubicBezTo>
                    <a:cubicBezTo>
                      <a:pt x="27" y="47"/>
                      <a:pt x="25" y="45"/>
                      <a:pt x="25" y="45"/>
                    </a:cubicBezTo>
                    <a:cubicBezTo>
                      <a:pt x="25" y="45"/>
                      <a:pt x="25" y="44"/>
                      <a:pt x="25" y="43"/>
                    </a:cubicBezTo>
                    <a:cubicBezTo>
                      <a:pt x="25" y="43"/>
                      <a:pt x="24" y="42"/>
                      <a:pt x="23" y="42"/>
                    </a:cubicBezTo>
                    <a:cubicBezTo>
                      <a:pt x="23" y="41"/>
                      <a:pt x="21" y="40"/>
                      <a:pt x="20" y="40"/>
                    </a:cubicBezTo>
                    <a:cubicBezTo>
                      <a:pt x="19" y="39"/>
                      <a:pt x="20" y="36"/>
                      <a:pt x="19" y="36"/>
                    </a:cubicBezTo>
                    <a:cubicBezTo>
                      <a:pt x="18" y="35"/>
                      <a:pt x="18" y="33"/>
                      <a:pt x="16" y="32"/>
                    </a:cubicBezTo>
                    <a:cubicBezTo>
                      <a:pt x="14" y="31"/>
                      <a:pt x="14" y="32"/>
                      <a:pt x="13" y="32"/>
                    </a:cubicBezTo>
                    <a:cubicBezTo>
                      <a:pt x="11" y="31"/>
                      <a:pt x="13" y="30"/>
                      <a:pt x="13" y="29"/>
                    </a:cubicBezTo>
                    <a:cubicBezTo>
                      <a:pt x="14" y="27"/>
                      <a:pt x="12" y="28"/>
                      <a:pt x="11" y="28"/>
                    </a:cubicBezTo>
                    <a:cubicBezTo>
                      <a:pt x="9" y="27"/>
                      <a:pt x="9" y="26"/>
                      <a:pt x="8" y="26"/>
                    </a:cubicBezTo>
                    <a:cubicBezTo>
                      <a:pt x="7" y="25"/>
                      <a:pt x="6" y="26"/>
                      <a:pt x="5" y="25"/>
                    </a:cubicBezTo>
                    <a:cubicBezTo>
                      <a:pt x="4" y="25"/>
                      <a:pt x="6" y="24"/>
                      <a:pt x="5" y="22"/>
                    </a:cubicBezTo>
                    <a:cubicBezTo>
                      <a:pt x="4" y="21"/>
                      <a:pt x="2" y="23"/>
                      <a:pt x="1" y="23"/>
                    </a:cubicBezTo>
                    <a:cubicBezTo>
                      <a:pt x="0" y="22"/>
                      <a:pt x="1" y="20"/>
                      <a:pt x="2" y="18"/>
                    </a:cubicBezTo>
                    <a:cubicBezTo>
                      <a:pt x="2" y="18"/>
                      <a:pt x="2" y="18"/>
                      <a:pt x="2" y="17"/>
                    </a:cubicBezTo>
                    <a:close/>
                  </a:path>
                </a:pathLst>
              </a:custGeom>
              <a:solidFill>
                <a:srgbClr val="C5C3C7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" name="Line 6"/>
              <p:cNvSpPr>
                <a:spLocks noChangeShapeType="1"/>
              </p:cNvSpPr>
              <p:nvPr/>
            </p:nvSpPr>
            <p:spPr bwMode="auto">
              <a:xfrm>
                <a:off x="3244" y="1957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" name="Line 7"/>
              <p:cNvSpPr>
                <a:spLocks noChangeShapeType="1"/>
              </p:cNvSpPr>
              <p:nvPr/>
            </p:nvSpPr>
            <p:spPr bwMode="auto">
              <a:xfrm>
                <a:off x="3952" y="1613"/>
                <a:ext cx="3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8" name="Line 8"/>
              <p:cNvSpPr>
                <a:spLocks noChangeShapeType="1"/>
              </p:cNvSpPr>
              <p:nvPr/>
            </p:nvSpPr>
            <p:spPr bwMode="auto">
              <a:xfrm>
                <a:off x="3960" y="1613"/>
                <a:ext cx="3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9" name="Line 9"/>
              <p:cNvSpPr>
                <a:spLocks noChangeShapeType="1"/>
              </p:cNvSpPr>
              <p:nvPr/>
            </p:nvSpPr>
            <p:spPr bwMode="auto">
              <a:xfrm>
                <a:off x="3966" y="1613"/>
                <a:ext cx="2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0" name="Line 10"/>
              <p:cNvSpPr>
                <a:spLocks noChangeShapeType="1"/>
              </p:cNvSpPr>
              <p:nvPr/>
            </p:nvSpPr>
            <p:spPr bwMode="auto">
              <a:xfrm>
                <a:off x="5016" y="2395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1" name="Line 11"/>
              <p:cNvSpPr>
                <a:spLocks noChangeShapeType="1"/>
              </p:cNvSpPr>
              <p:nvPr/>
            </p:nvSpPr>
            <p:spPr bwMode="auto">
              <a:xfrm>
                <a:off x="5018" y="2389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2" name="Freeform 12"/>
              <p:cNvSpPr>
                <a:spLocks/>
              </p:cNvSpPr>
              <p:nvPr/>
            </p:nvSpPr>
            <p:spPr bwMode="auto">
              <a:xfrm>
                <a:off x="5013" y="2387"/>
                <a:ext cx="13" cy="21"/>
              </a:xfrm>
              <a:custGeom>
                <a:avLst/>
                <a:gdLst>
                  <a:gd name="T0" fmla="*/ 0 w 5"/>
                  <a:gd name="T1" fmla="*/ 29 h 8"/>
                  <a:gd name="T2" fmla="*/ 0 w 5"/>
                  <a:gd name="T3" fmla="*/ 34 h 8"/>
                  <a:gd name="T4" fmla="*/ 26 w 5"/>
                  <a:gd name="T5" fmla="*/ 42 h 8"/>
                  <a:gd name="T6" fmla="*/ 21 w 5"/>
                  <a:gd name="T7" fmla="*/ 8 h 8"/>
                  <a:gd name="T8" fmla="*/ 13 w 5"/>
                  <a:gd name="T9" fmla="*/ 8 h 8"/>
                  <a:gd name="T10" fmla="*/ 8 w 5"/>
                  <a:gd name="T11" fmla="*/ 13 h 8"/>
                  <a:gd name="T12" fmla="*/ 0 w 5"/>
                  <a:gd name="T13" fmla="*/ 29 h 8"/>
                  <a:gd name="T14" fmla="*/ 0 w 5"/>
                  <a:gd name="T15" fmla="*/ 29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0" y="4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3" y="8"/>
                      <a:pt x="4" y="6"/>
                    </a:cubicBezTo>
                    <a:cubicBezTo>
                      <a:pt x="5" y="4"/>
                      <a:pt x="3" y="1"/>
                      <a:pt x="3" y="1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C5C3C7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3" name="Freeform 13"/>
              <p:cNvSpPr>
                <a:spLocks/>
              </p:cNvSpPr>
              <p:nvPr/>
            </p:nvSpPr>
            <p:spPr bwMode="auto">
              <a:xfrm>
                <a:off x="2312" y="2042"/>
                <a:ext cx="16" cy="22"/>
              </a:xfrm>
              <a:custGeom>
                <a:avLst/>
                <a:gdLst>
                  <a:gd name="T0" fmla="*/ 29 w 6"/>
                  <a:gd name="T1" fmla="*/ 8 h 8"/>
                  <a:gd name="T2" fmla="*/ 21 w 6"/>
                  <a:gd name="T3" fmla="*/ 0 h 8"/>
                  <a:gd name="T4" fmla="*/ 21 w 6"/>
                  <a:gd name="T5" fmla="*/ 17 h 8"/>
                  <a:gd name="T6" fmla="*/ 8 w 6"/>
                  <a:gd name="T7" fmla="*/ 39 h 8"/>
                  <a:gd name="T8" fmla="*/ 29 w 6"/>
                  <a:gd name="T9" fmla="*/ 52 h 8"/>
                  <a:gd name="T10" fmla="*/ 35 w 6"/>
                  <a:gd name="T11" fmla="*/ 52 h 8"/>
                  <a:gd name="T12" fmla="*/ 29 w 6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4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2" y="3"/>
                      <a:pt x="0" y="4"/>
                      <a:pt x="1" y="5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7"/>
                    </a:cubicBezTo>
                    <a:cubicBezTo>
                      <a:pt x="6" y="6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C5C3C7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4" name="Freeform 14"/>
              <p:cNvSpPr>
                <a:spLocks/>
              </p:cNvSpPr>
              <p:nvPr/>
            </p:nvSpPr>
            <p:spPr bwMode="auto">
              <a:xfrm>
                <a:off x="2336" y="2008"/>
                <a:ext cx="10" cy="18"/>
              </a:xfrm>
              <a:custGeom>
                <a:avLst/>
                <a:gdLst>
                  <a:gd name="T0" fmla="*/ 8 w 4"/>
                  <a:gd name="T1" fmla="*/ 0 h 7"/>
                  <a:gd name="T2" fmla="*/ 25 w 4"/>
                  <a:gd name="T3" fmla="*/ 13 h 7"/>
                  <a:gd name="T4" fmla="*/ 20 w 4"/>
                  <a:gd name="T5" fmla="*/ 33 h 7"/>
                  <a:gd name="T6" fmla="*/ 8 w 4"/>
                  <a:gd name="T7" fmla="*/ 46 h 7"/>
                  <a:gd name="T8" fmla="*/ 20 w 4"/>
                  <a:gd name="T9" fmla="*/ 13 h 7"/>
                  <a:gd name="T10" fmla="*/ 8 w 4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cubicBezTo>
                      <a:pt x="1" y="0"/>
                      <a:pt x="4" y="1"/>
                      <a:pt x="4" y="2"/>
                    </a:cubicBezTo>
                    <a:cubicBezTo>
                      <a:pt x="4" y="3"/>
                      <a:pt x="3" y="5"/>
                      <a:pt x="3" y="5"/>
                    </a:cubicBezTo>
                    <a:cubicBezTo>
                      <a:pt x="3" y="6"/>
                      <a:pt x="1" y="7"/>
                      <a:pt x="1" y="7"/>
                    </a:cubicBezTo>
                    <a:cubicBezTo>
                      <a:pt x="1" y="7"/>
                      <a:pt x="3" y="4"/>
                      <a:pt x="3" y="2"/>
                    </a:cubicBezTo>
                    <a:cubicBezTo>
                      <a:pt x="2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5C3C7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" name="Freeform 15"/>
              <p:cNvSpPr>
                <a:spLocks/>
              </p:cNvSpPr>
              <p:nvPr/>
            </p:nvSpPr>
            <p:spPr bwMode="auto">
              <a:xfrm>
                <a:off x="2333" y="2048"/>
                <a:ext cx="8" cy="5"/>
              </a:xfrm>
              <a:custGeom>
                <a:avLst/>
                <a:gdLst>
                  <a:gd name="T0" fmla="*/ 21 w 3"/>
                  <a:gd name="T1" fmla="*/ 0 h 2"/>
                  <a:gd name="T2" fmla="*/ 8 w 3"/>
                  <a:gd name="T3" fmla="*/ 8 h 2"/>
                  <a:gd name="T4" fmla="*/ 21 w 3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0"/>
                      <a:pt x="0" y="1"/>
                      <a:pt x="1" y="1"/>
                    </a:cubicBezTo>
                    <a:cubicBezTo>
                      <a:pt x="3" y="2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C5C3C7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" name="Freeform 16"/>
              <p:cNvSpPr>
                <a:spLocks/>
              </p:cNvSpPr>
              <p:nvPr/>
            </p:nvSpPr>
            <p:spPr bwMode="auto">
              <a:xfrm>
                <a:off x="2325" y="2067"/>
                <a:ext cx="5" cy="8"/>
              </a:xfrm>
              <a:custGeom>
                <a:avLst/>
                <a:gdLst>
                  <a:gd name="T0" fmla="*/ 8 w 2"/>
                  <a:gd name="T1" fmla="*/ 0 h 3"/>
                  <a:gd name="T2" fmla="*/ 0 w 2"/>
                  <a:gd name="T3" fmla="*/ 8 h 3"/>
                  <a:gd name="T4" fmla="*/ 13 w 2"/>
                  <a:gd name="T5" fmla="*/ 13 h 3"/>
                  <a:gd name="T6" fmla="*/ 8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C5C3C7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" name="Freeform 17"/>
              <p:cNvSpPr>
                <a:spLocks/>
              </p:cNvSpPr>
              <p:nvPr/>
            </p:nvSpPr>
            <p:spPr bwMode="auto">
              <a:xfrm>
                <a:off x="2346" y="2061"/>
                <a:ext cx="11" cy="8"/>
              </a:xfrm>
              <a:custGeom>
                <a:avLst/>
                <a:gdLst>
                  <a:gd name="T0" fmla="*/ 0 w 4"/>
                  <a:gd name="T1" fmla="*/ 0 h 3"/>
                  <a:gd name="T2" fmla="*/ 17 w 4"/>
                  <a:gd name="T3" fmla="*/ 21 h 3"/>
                  <a:gd name="T4" fmla="*/ 0 w 4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0" y="0"/>
                      <a:pt x="4" y="3"/>
                      <a:pt x="2" y="3"/>
                    </a:cubicBezTo>
                    <a:cubicBezTo>
                      <a:pt x="1" y="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5C3C7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" name="Freeform 18"/>
              <p:cNvSpPr>
                <a:spLocks/>
              </p:cNvSpPr>
              <p:nvPr/>
            </p:nvSpPr>
            <p:spPr bwMode="auto">
              <a:xfrm>
                <a:off x="2360" y="2075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21 w 3"/>
                  <a:gd name="T3" fmla="*/ 13 h 4"/>
                  <a:gd name="T4" fmla="*/ 21 w 3"/>
                  <a:gd name="T5" fmla="*/ 25 h 4"/>
                  <a:gd name="T6" fmla="*/ 0 w 3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0"/>
                      <a:pt x="2" y="1"/>
                      <a:pt x="3" y="2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4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C5C3C7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9" name="Freeform 19"/>
              <p:cNvSpPr>
                <a:spLocks/>
              </p:cNvSpPr>
              <p:nvPr/>
            </p:nvSpPr>
            <p:spPr bwMode="auto">
              <a:xfrm>
                <a:off x="2312" y="2048"/>
                <a:ext cx="8" cy="8"/>
              </a:xfrm>
              <a:custGeom>
                <a:avLst/>
                <a:gdLst>
                  <a:gd name="T0" fmla="*/ 21 w 3"/>
                  <a:gd name="T1" fmla="*/ 0 h 3"/>
                  <a:gd name="T2" fmla="*/ 8 w 3"/>
                  <a:gd name="T3" fmla="*/ 21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1"/>
                      <a:pt x="0" y="2"/>
                      <a:pt x="1" y="3"/>
                    </a:cubicBezTo>
                  </a:path>
                </a:pathLst>
              </a:custGeom>
              <a:solidFill>
                <a:srgbClr val="C5C3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0" name="Freeform 20"/>
              <p:cNvSpPr>
                <a:spLocks/>
              </p:cNvSpPr>
              <p:nvPr/>
            </p:nvSpPr>
            <p:spPr bwMode="auto">
              <a:xfrm>
                <a:off x="2312" y="2048"/>
                <a:ext cx="8" cy="8"/>
              </a:xfrm>
              <a:custGeom>
                <a:avLst/>
                <a:gdLst>
                  <a:gd name="T0" fmla="*/ 21 w 3"/>
                  <a:gd name="T1" fmla="*/ 0 h 3"/>
                  <a:gd name="T2" fmla="*/ 8 w 3"/>
                  <a:gd name="T3" fmla="*/ 21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1"/>
                      <a:pt x="0" y="2"/>
                      <a:pt x="1" y="3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" name="Freeform 21"/>
              <p:cNvSpPr>
                <a:spLocks/>
              </p:cNvSpPr>
              <p:nvPr/>
            </p:nvSpPr>
            <p:spPr bwMode="auto">
              <a:xfrm>
                <a:off x="2320" y="2042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C3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2" name="Line 22"/>
              <p:cNvSpPr>
                <a:spLocks noChangeShapeType="1"/>
              </p:cNvSpPr>
              <p:nvPr/>
            </p:nvSpPr>
            <p:spPr bwMode="auto">
              <a:xfrm>
                <a:off x="2320" y="2042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" name="Freeform 23"/>
              <p:cNvSpPr>
                <a:spLocks/>
              </p:cNvSpPr>
              <p:nvPr/>
            </p:nvSpPr>
            <p:spPr bwMode="auto">
              <a:xfrm>
                <a:off x="2314" y="2010"/>
                <a:ext cx="14" cy="8"/>
              </a:xfrm>
              <a:custGeom>
                <a:avLst/>
                <a:gdLst>
                  <a:gd name="T0" fmla="*/ 39 w 5"/>
                  <a:gd name="T1" fmla="*/ 13 h 3"/>
                  <a:gd name="T2" fmla="*/ 8 w 5"/>
                  <a:gd name="T3" fmla="*/ 21 h 3"/>
                  <a:gd name="T4" fmla="*/ 0 w 5"/>
                  <a:gd name="T5" fmla="*/ 13 h 3"/>
                  <a:gd name="T6" fmla="*/ 22 w 5"/>
                  <a:gd name="T7" fmla="*/ 13 h 3"/>
                  <a:gd name="T8" fmla="*/ 39 w 5"/>
                  <a:gd name="T9" fmla="*/ 1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cubicBezTo>
                      <a:pt x="5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4" y="1"/>
                      <a:pt x="5" y="2"/>
                    </a:cubicBezTo>
                    <a:close/>
                  </a:path>
                </a:pathLst>
              </a:custGeom>
              <a:solidFill>
                <a:srgbClr val="C5C3C7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" name="Freeform 24"/>
              <p:cNvSpPr>
                <a:spLocks/>
              </p:cNvSpPr>
              <p:nvPr/>
            </p:nvSpPr>
            <p:spPr bwMode="auto">
              <a:xfrm>
                <a:off x="2344" y="201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C3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5" name="Line 25"/>
              <p:cNvSpPr>
                <a:spLocks noChangeShapeType="1"/>
              </p:cNvSpPr>
              <p:nvPr/>
            </p:nvSpPr>
            <p:spPr bwMode="auto">
              <a:xfrm>
                <a:off x="2344" y="2013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" name="Freeform 26"/>
              <p:cNvSpPr>
                <a:spLocks/>
              </p:cNvSpPr>
              <p:nvPr/>
            </p:nvSpPr>
            <p:spPr bwMode="auto">
              <a:xfrm>
                <a:off x="2338" y="2026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C3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7" name="Line 27"/>
              <p:cNvSpPr>
                <a:spLocks noChangeShapeType="1"/>
              </p:cNvSpPr>
              <p:nvPr/>
            </p:nvSpPr>
            <p:spPr bwMode="auto">
              <a:xfrm>
                <a:off x="2338" y="2026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8" name="Freeform 28"/>
              <p:cNvSpPr>
                <a:spLocks/>
              </p:cNvSpPr>
              <p:nvPr/>
            </p:nvSpPr>
            <p:spPr bwMode="auto">
              <a:xfrm>
                <a:off x="2352" y="2034"/>
                <a:ext cx="13" cy="27"/>
              </a:xfrm>
              <a:custGeom>
                <a:avLst/>
                <a:gdLst>
                  <a:gd name="T0" fmla="*/ 13 w 5"/>
                  <a:gd name="T1" fmla="*/ 43 h 10"/>
                  <a:gd name="T2" fmla="*/ 8 w 5"/>
                  <a:gd name="T3" fmla="*/ 14 h 10"/>
                  <a:gd name="T4" fmla="*/ 21 w 5"/>
                  <a:gd name="T5" fmla="*/ 14 h 10"/>
                  <a:gd name="T6" fmla="*/ 26 w 5"/>
                  <a:gd name="T7" fmla="*/ 51 h 10"/>
                  <a:gd name="T8" fmla="*/ 21 w 5"/>
                  <a:gd name="T9" fmla="*/ 59 h 10"/>
                  <a:gd name="T10" fmla="*/ 13 w 5"/>
                  <a:gd name="T11" fmla="*/ 43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10">
                    <a:moveTo>
                      <a:pt x="2" y="6"/>
                    </a:moveTo>
                    <a:cubicBezTo>
                      <a:pt x="2" y="6"/>
                      <a:pt x="2" y="4"/>
                      <a:pt x="1" y="2"/>
                    </a:cubicBezTo>
                    <a:cubicBezTo>
                      <a:pt x="0" y="1"/>
                      <a:pt x="3" y="0"/>
                      <a:pt x="3" y="2"/>
                    </a:cubicBezTo>
                    <a:cubicBezTo>
                      <a:pt x="3" y="5"/>
                      <a:pt x="3" y="6"/>
                      <a:pt x="4" y="7"/>
                    </a:cubicBezTo>
                    <a:cubicBezTo>
                      <a:pt x="5" y="8"/>
                      <a:pt x="3" y="10"/>
                      <a:pt x="3" y="8"/>
                    </a:cubicBezTo>
                    <a:cubicBezTo>
                      <a:pt x="2" y="7"/>
                      <a:pt x="2" y="6"/>
                      <a:pt x="2" y="6"/>
                    </a:cubicBezTo>
                    <a:close/>
                  </a:path>
                </a:pathLst>
              </a:custGeom>
              <a:solidFill>
                <a:srgbClr val="C5C3C7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9" name="Line 29"/>
              <p:cNvSpPr>
                <a:spLocks noChangeShapeType="1"/>
              </p:cNvSpPr>
              <p:nvPr/>
            </p:nvSpPr>
            <p:spPr bwMode="auto">
              <a:xfrm>
                <a:off x="3960" y="1613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0" name="Line 30"/>
              <p:cNvSpPr>
                <a:spLocks noChangeShapeType="1"/>
              </p:cNvSpPr>
              <p:nvPr/>
            </p:nvSpPr>
            <p:spPr bwMode="auto">
              <a:xfrm>
                <a:off x="3968" y="1610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1" name="Line 31"/>
              <p:cNvSpPr>
                <a:spLocks noChangeShapeType="1"/>
              </p:cNvSpPr>
              <p:nvPr/>
            </p:nvSpPr>
            <p:spPr bwMode="auto">
              <a:xfrm>
                <a:off x="3966" y="1610"/>
                <a:ext cx="2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2" name="Line 32"/>
              <p:cNvSpPr>
                <a:spLocks noChangeShapeType="1"/>
              </p:cNvSpPr>
              <p:nvPr/>
            </p:nvSpPr>
            <p:spPr bwMode="auto">
              <a:xfrm>
                <a:off x="3958" y="1610"/>
                <a:ext cx="5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3" name="Line 33"/>
              <p:cNvSpPr>
                <a:spLocks noChangeShapeType="1"/>
              </p:cNvSpPr>
              <p:nvPr/>
            </p:nvSpPr>
            <p:spPr bwMode="auto">
              <a:xfrm>
                <a:off x="3952" y="1613"/>
                <a:ext cx="3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4" name="Freeform 35"/>
              <p:cNvSpPr>
                <a:spLocks/>
              </p:cNvSpPr>
              <p:nvPr/>
            </p:nvSpPr>
            <p:spPr bwMode="auto">
              <a:xfrm>
                <a:off x="2007" y="2104"/>
                <a:ext cx="75" cy="80"/>
              </a:xfrm>
              <a:custGeom>
                <a:avLst/>
                <a:gdLst>
                  <a:gd name="T0" fmla="*/ 158 w 28"/>
                  <a:gd name="T1" fmla="*/ 13 h 30"/>
                  <a:gd name="T2" fmla="*/ 150 w 28"/>
                  <a:gd name="T3" fmla="*/ 35 h 30"/>
                  <a:gd name="T4" fmla="*/ 145 w 28"/>
                  <a:gd name="T5" fmla="*/ 56 h 30"/>
                  <a:gd name="T6" fmla="*/ 145 w 28"/>
                  <a:gd name="T7" fmla="*/ 85 h 30"/>
                  <a:gd name="T8" fmla="*/ 145 w 28"/>
                  <a:gd name="T9" fmla="*/ 120 h 30"/>
                  <a:gd name="T10" fmla="*/ 158 w 28"/>
                  <a:gd name="T11" fmla="*/ 115 h 30"/>
                  <a:gd name="T12" fmla="*/ 158 w 28"/>
                  <a:gd name="T13" fmla="*/ 115 h 30"/>
                  <a:gd name="T14" fmla="*/ 171 w 28"/>
                  <a:gd name="T15" fmla="*/ 115 h 30"/>
                  <a:gd name="T16" fmla="*/ 201 w 28"/>
                  <a:gd name="T17" fmla="*/ 115 h 30"/>
                  <a:gd name="T18" fmla="*/ 201 w 28"/>
                  <a:gd name="T19" fmla="*/ 115 h 30"/>
                  <a:gd name="T20" fmla="*/ 201 w 28"/>
                  <a:gd name="T21" fmla="*/ 115 h 30"/>
                  <a:gd name="T22" fmla="*/ 179 w 28"/>
                  <a:gd name="T23" fmla="*/ 128 h 30"/>
                  <a:gd name="T24" fmla="*/ 158 w 28"/>
                  <a:gd name="T25" fmla="*/ 141 h 30"/>
                  <a:gd name="T26" fmla="*/ 137 w 28"/>
                  <a:gd name="T27" fmla="*/ 157 h 30"/>
                  <a:gd name="T28" fmla="*/ 137 w 28"/>
                  <a:gd name="T29" fmla="*/ 179 h 30"/>
                  <a:gd name="T30" fmla="*/ 107 w 28"/>
                  <a:gd name="T31" fmla="*/ 200 h 30"/>
                  <a:gd name="T32" fmla="*/ 94 w 28"/>
                  <a:gd name="T33" fmla="*/ 213 h 30"/>
                  <a:gd name="T34" fmla="*/ 94 w 28"/>
                  <a:gd name="T35" fmla="*/ 213 h 30"/>
                  <a:gd name="T36" fmla="*/ 78 w 28"/>
                  <a:gd name="T37" fmla="*/ 205 h 30"/>
                  <a:gd name="T38" fmla="*/ 51 w 28"/>
                  <a:gd name="T39" fmla="*/ 205 h 30"/>
                  <a:gd name="T40" fmla="*/ 8 w 28"/>
                  <a:gd name="T41" fmla="*/ 179 h 30"/>
                  <a:gd name="T42" fmla="*/ 0 w 28"/>
                  <a:gd name="T43" fmla="*/ 179 h 30"/>
                  <a:gd name="T44" fmla="*/ 0 w 28"/>
                  <a:gd name="T45" fmla="*/ 171 h 30"/>
                  <a:gd name="T46" fmla="*/ 0 w 28"/>
                  <a:gd name="T47" fmla="*/ 136 h 30"/>
                  <a:gd name="T48" fmla="*/ 13 w 28"/>
                  <a:gd name="T49" fmla="*/ 115 h 30"/>
                  <a:gd name="T50" fmla="*/ 35 w 28"/>
                  <a:gd name="T51" fmla="*/ 99 h 30"/>
                  <a:gd name="T52" fmla="*/ 86 w 28"/>
                  <a:gd name="T53" fmla="*/ 99 h 30"/>
                  <a:gd name="T54" fmla="*/ 78 w 28"/>
                  <a:gd name="T55" fmla="*/ 64 h 30"/>
                  <a:gd name="T56" fmla="*/ 56 w 28"/>
                  <a:gd name="T57" fmla="*/ 51 h 30"/>
                  <a:gd name="T58" fmla="*/ 72 w 28"/>
                  <a:gd name="T59" fmla="*/ 21 h 30"/>
                  <a:gd name="T60" fmla="*/ 94 w 28"/>
                  <a:gd name="T61" fmla="*/ 8 h 30"/>
                  <a:gd name="T62" fmla="*/ 123 w 28"/>
                  <a:gd name="T63" fmla="*/ 13 h 30"/>
                  <a:gd name="T64" fmla="*/ 137 w 28"/>
                  <a:gd name="T65" fmla="*/ 8 h 30"/>
                  <a:gd name="T66" fmla="*/ 158 w 28"/>
                  <a:gd name="T67" fmla="*/ 13 h 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8" h="30">
                    <a:moveTo>
                      <a:pt x="22" y="2"/>
                    </a:moveTo>
                    <a:cubicBezTo>
                      <a:pt x="22" y="3"/>
                      <a:pt x="21" y="4"/>
                      <a:pt x="21" y="5"/>
                    </a:cubicBezTo>
                    <a:cubicBezTo>
                      <a:pt x="20" y="6"/>
                      <a:pt x="20" y="6"/>
                      <a:pt x="20" y="8"/>
                    </a:cubicBezTo>
                    <a:cubicBezTo>
                      <a:pt x="20" y="10"/>
                      <a:pt x="21" y="8"/>
                      <a:pt x="20" y="12"/>
                    </a:cubicBezTo>
                    <a:cubicBezTo>
                      <a:pt x="19" y="15"/>
                      <a:pt x="19" y="16"/>
                      <a:pt x="20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4" y="16"/>
                      <a:pt x="24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6" y="17"/>
                      <a:pt x="25" y="18"/>
                    </a:cubicBezTo>
                    <a:cubicBezTo>
                      <a:pt x="24" y="19"/>
                      <a:pt x="23" y="19"/>
                      <a:pt x="22" y="20"/>
                    </a:cubicBezTo>
                    <a:cubicBezTo>
                      <a:pt x="21" y="21"/>
                      <a:pt x="20" y="22"/>
                      <a:pt x="19" y="22"/>
                    </a:cubicBezTo>
                    <a:cubicBezTo>
                      <a:pt x="19" y="23"/>
                      <a:pt x="19" y="24"/>
                      <a:pt x="19" y="25"/>
                    </a:cubicBezTo>
                    <a:cubicBezTo>
                      <a:pt x="18" y="26"/>
                      <a:pt x="16" y="27"/>
                      <a:pt x="15" y="28"/>
                    </a:cubicBezTo>
                    <a:cubicBezTo>
                      <a:pt x="14" y="29"/>
                      <a:pt x="13" y="29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2" y="30"/>
                      <a:pt x="12" y="30"/>
                      <a:pt x="11" y="29"/>
                    </a:cubicBezTo>
                    <a:cubicBezTo>
                      <a:pt x="10" y="28"/>
                      <a:pt x="8" y="29"/>
                      <a:pt x="7" y="29"/>
                    </a:cubicBezTo>
                    <a:cubicBezTo>
                      <a:pt x="6" y="29"/>
                      <a:pt x="3" y="28"/>
                      <a:pt x="1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1"/>
                      <a:pt x="0" y="19"/>
                    </a:cubicBezTo>
                    <a:cubicBezTo>
                      <a:pt x="0" y="18"/>
                      <a:pt x="1" y="17"/>
                      <a:pt x="2" y="16"/>
                    </a:cubicBezTo>
                    <a:cubicBezTo>
                      <a:pt x="4" y="15"/>
                      <a:pt x="3" y="13"/>
                      <a:pt x="5" y="14"/>
                    </a:cubicBezTo>
                    <a:cubicBezTo>
                      <a:pt x="8" y="14"/>
                      <a:pt x="11" y="14"/>
                      <a:pt x="12" y="14"/>
                    </a:cubicBezTo>
                    <a:cubicBezTo>
                      <a:pt x="12" y="13"/>
                      <a:pt x="12" y="10"/>
                      <a:pt x="11" y="9"/>
                    </a:cubicBezTo>
                    <a:cubicBezTo>
                      <a:pt x="9" y="8"/>
                      <a:pt x="7" y="7"/>
                      <a:pt x="8" y="7"/>
                    </a:cubicBezTo>
                    <a:cubicBezTo>
                      <a:pt x="9" y="6"/>
                      <a:pt x="10" y="4"/>
                      <a:pt x="10" y="3"/>
                    </a:cubicBezTo>
                    <a:cubicBezTo>
                      <a:pt x="11" y="3"/>
                      <a:pt x="10" y="0"/>
                      <a:pt x="13" y="1"/>
                    </a:cubicBezTo>
                    <a:cubicBezTo>
                      <a:pt x="15" y="3"/>
                      <a:pt x="14" y="2"/>
                      <a:pt x="17" y="2"/>
                    </a:cubicBezTo>
                    <a:cubicBezTo>
                      <a:pt x="19" y="1"/>
                      <a:pt x="18" y="1"/>
                      <a:pt x="19" y="1"/>
                    </a:cubicBezTo>
                    <a:cubicBezTo>
                      <a:pt x="20" y="1"/>
                      <a:pt x="21" y="2"/>
                      <a:pt x="22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5" name="Freeform 36"/>
              <p:cNvSpPr>
                <a:spLocks/>
              </p:cNvSpPr>
              <p:nvPr/>
            </p:nvSpPr>
            <p:spPr bwMode="auto">
              <a:xfrm>
                <a:off x="2058" y="2144"/>
                <a:ext cx="104" cy="59"/>
              </a:xfrm>
              <a:custGeom>
                <a:avLst/>
                <a:gdLst>
                  <a:gd name="T0" fmla="*/ 0 w 39"/>
                  <a:gd name="T1" fmla="*/ 64 h 22"/>
                  <a:gd name="T2" fmla="*/ 13 w 39"/>
                  <a:gd name="T3" fmla="*/ 94 h 22"/>
                  <a:gd name="T4" fmla="*/ 51 w 39"/>
                  <a:gd name="T5" fmla="*/ 107 h 22"/>
                  <a:gd name="T6" fmla="*/ 72 w 39"/>
                  <a:gd name="T7" fmla="*/ 123 h 22"/>
                  <a:gd name="T8" fmla="*/ 64 w 39"/>
                  <a:gd name="T9" fmla="*/ 145 h 22"/>
                  <a:gd name="T10" fmla="*/ 77 w 39"/>
                  <a:gd name="T11" fmla="*/ 145 h 22"/>
                  <a:gd name="T12" fmla="*/ 85 w 39"/>
                  <a:gd name="T13" fmla="*/ 158 h 22"/>
                  <a:gd name="T14" fmla="*/ 93 w 39"/>
                  <a:gd name="T15" fmla="*/ 158 h 22"/>
                  <a:gd name="T16" fmla="*/ 115 w 39"/>
                  <a:gd name="T17" fmla="*/ 150 h 22"/>
                  <a:gd name="T18" fmla="*/ 120 w 39"/>
                  <a:gd name="T19" fmla="*/ 123 h 22"/>
                  <a:gd name="T20" fmla="*/ 141 w 39"/>
                  <a:gd name="T21" fmla="*/ 115 h 22"/>
                  <a:gd name="T22" fmla="*/ 149 w 39"/>
                  <a:gd name="T23" fmla="*/ 115 h 22"/>
                  <a:gd name="T24" fmla="*/ 163 w 39"/>
                  <a:gd name="T25" fmla="*/ 107 h 22"/>
                  <a:gd name="T26" fmla="*/ 171 w 39"/>
                  <a:gd name="T27" fmla="*/ 115 h 22"/>
                  <a:gd name="T28" fmla="*/ 184 w 39"/>
                  <a:gd name="T29" fmla="*/ 94 h 22"/>
                  <a:gd name="T30" fmla="*/ 213 w 39"/>
                  <a:gd name="T31" fmla="*/ 80 h 22"/>
                  <a:gd name="T32" fmla="*/ 243 w 39"/>
                  <a:gd name="T33" fmla="*/ 80 h 22"/>
                  <a:gd name="T34" fmla="*/ 256 w 39"/>
                  <a:gd name="T35" fmla="*/ 72 h 22"/>
                  <a:gd name="T36" fmla="*/ 264 w 39"/>
                  <a:gd name="T37" fmla="*/ 64 h 22"/>
                  <a:gd name="T38" fmla="*/ 277 w 39"/>
                  <a:gd name="T39" fmla="*/ 64 h 22"/>
                  <a:gd name="T40" fmla="*/ 277 w 39"/>
                  <a:gd name="T41" fmla="*/ 64 h 22"/>
                  <a:gd name="T42" fmla="*/ 269 w 39"/>
                  <a:gd name="T43" fmla="*/ 51 h 22"/>
                  <a:gd name="T44" fmla="*/ 256 w 39"/>
                  <a:gd name="T45" fmla="*/ 35 h 22"/>
                  <a:gd name="T46" fmla="*/ 221 w 39"/>
                  <a:gd name="T47" fmla="*/ 21 h 22"/>
                  <a:gd name="T48" fmla="*/ 200 w 39"/>
                  <a:gd name="T49" fmla="*/ 0 h 22"/>
                  <a:gd name="T50" fmla="*/ 163 w 39"/>
                  <a:gd name="T51" fmla="*/ 13 h 22"/>
                  <a:gd name="T52" fmla="*/ 136 w 39"/>
                  <a:gd name="T53" fmla="*/ 8 h 22"/>
                  <a:gd name="T54" fmla="*/ 85 w 39"/>
                  <a:gd name="T55" fmla="*/ 13 h 22"/>
                  <a:gd name="T56" fmla="*/ 72 w 39"/>
                  <a:gd name="T57" fmla="*/ 8 h 22"/>
                  <a:gd name="T58" fmla="*/ 64 w 39"/>
                  <a:gd name="T59" fmla="*/ 8 h 22"/>
                  <a:gd name="T60" fmla="*/ 43 w 39"/>
                  <a:gd name="T61" fmla="*/ 21 h 22"/>
                  <a:gd name="T62" fmla="*/ 21 w 39"/>
                  <a:gd name="T63" fmla="*/ 35 h 22"/>
                  <a:gd name="T64" fmla="*/ 0 w 39"/>
                  <a:gd name="T65" fmla="*/ 51 h 22"/>
                  <a:gd name="T66" fmla="*/ 0 w 39"/>
                  <a:gd name="T67" fmla="*/ 64 h 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9" h="22">
                    <a:moveTo>
                      <a:pt x="0" y="9"/>
                    </a:moveTo>
                    <a:cubicBezTo>
                      <a:pt x="0" y="10"/>
                      <a:pt x="1" y="12"/>
                      <a:pt x="2" y="13"/>
                    </a:cubicBezTo>
                    <a:cubicBezTo>
                      <a:pt x="3" y="14"/>
                      <a:pt x="5" y="16"/>
                      <a:pt x="7" y="15"/>
                    </a:cubicBezTo>
                    <a:cubicBezTo>
                      <a:pt x="8" y="16"/>
                      <a:pt x="9" y="16"/>
                      <a:pt x="10" y="17"/>
                    </a:cubicBezTo>
                    <a:cubicBezTo>
                      <a:pt x="10" y="17"/>
                      <a:pt x="9" y="19"/>
                      <a:pt x="9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0"/>
                      <a:pt x="13" y="21"/>
                      <a:pt x="12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2"/>
                      <a:pt x="15" y="21"/>
                      <a:pt x="16" y="21"/>
                    </a:cubicBezTo>
                    <a:cubicBezTo>
                      <a:pt x="17" y="20"/>
                      <a:pt x="17" y="19"/>
                      <a:pt x="17" y="17"/>
                    </a:cubicBezTo>
                    <a:cubicBezTo>
                      <a:pt x="18" y="16"/>
                      <a:pt x="18" y="16"/>
                      <a:pt x="20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2" y="16"/>
                      <a:pt x="22" y="15"/>
                      <a:pt x="23" y="15"/>
                    </a:cubicBezTo>
                    <a:cubicBezTo>
                      <a:pt x="23" y="15"/>
                      <a:pt x="23" y="16"/>
                      <a:pt x="24" y="16"/>
                    </a:cubicBezTo>
                    <a:cubicBezTo>
                      <a:pt x="25" y="16"/>
                      <a:pt x="26" y="14"/>
                      <a:pt x="26" y="13"/>
                    </a:cubicBezTo>
                    <a:cubicBezTo>
                      <a:pt x="27" y="11"/>
                      <a:pt x="28" y="11"/>
                      <a:pt x="30" y="11"/>
                    </a:cubicBezTo>
                    <a:cubicBezTo>
                      <a:pt x="31" y="11"/>
                      <a:pt x="33" y="11"/>
                      <a:pt x="34" y="11"/>
                    </a:cubicBezTo>
                    <a:cubicBezTo>
                      <a:pt x="34" y="10"/>
                      <a:pt x="35" y="10"/>
                      <a:pt x="36" y="10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9"/>
                      <a:pt x="38" y="9"/>
                      <a:pt x="39" y="9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8" y="8"/>
                      <a:pt x="38" y="7"/>
                      <a:pt x="38" y="7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2" y="5"/>
                      <a:pt x="31" y="3"/>
                    </a:cubicBezTo>
                    <a:cubicBezTo>
                      <a:pt x="30" y="1"/>
                      <a:pt x="31" y="0"/>
                      <a:pt x="28" y="0"/>
                    </a:cubicBezTo>
                    <a:cubicBezTo>
                      <a:pt x="26" y="1"/>
                      <a:pt x="25" y="1"/>
                      <a:pt x="23" y="2"/>
                    </a:cubicBezTo>
                    <a:cubicBezTo>
                      <a:pt x="21" y="2"/>
                      <a:pt x="21" y="1"/>
                      <a:pt x="19" y="1"/>
                    </a:cubicBezTo>
                    <a:cubicBezTo>
                      <a:pt x="17" y="1"/>
                      <a:pt x="14" y="2"/>
                      <a:pt x="12" y="2"/>
                    </a:cubicBezTo>
                    <a:cubicBezTo>
                      <a:pt x="11" y="2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5" y="4"/>
                      <a:pt x="4" y="4"/>
                      <a:pt x="3" y="5"/>
                    </a:cubicBezTo>
                    <a:cubicBezTo>
                      <a:pt x="2" y="6"/>
                      <a:pt x="1" y="7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" name="Freeform 37"/>
              <p:cNvSpPr>
                <a:spLocks/>
              </p:cNvSpPr>
              <p:nvPr/>
            </p:nvSpPr>
            <p:spPr bwMode="auto">
              <a:xfrm>
                <a:off x="5609" y="3014"/>
                <a:ext cx="50" cy="51"/>
              </a:xfrm>
              <a:custGeom>
                <a:avLst/>
                <a:gdLst>
                  <a:gd name="T0" fmla="*/ 89 w 19"/>
                  <a:gd name="T1" fmla="*/ 13 h 19"/>
                  <a:gd name="T2" fmla="*/ 76 w 19"/>
                  <a:gd name="T3" fmla="*/ 21 h 19"/>
                  <a:gd name="T4" fmla="*/ 47 w 19"/>
                  <a:gd name="T5" fmla="*/ 13 h 19"/>
                  <a:gd name="T6" fmla="*/ 13 w 19"/>
                  <a:gd name="T7" fmla="*/ 0 h 19"/>
                  <a:gd name="T8" fmla="*/ 13 w 19"/>
                  <a:gd name="T9" fmla="*/ 13 h 19"/>
                  <a:gd name="T10" fmla="*/ 13 w 19"/>
                  <a:gd name="T11" fmla="*/ 35 h 19"/>
                  <a:gd name="T12" fmla="*/ 29 w 19"/>
                  <a:gd name="T13" fmla="*/ 56 h 19"/>
                  <a:gd name="T14" fmla="*/ 29 w 19"/>
                  <a:gd name="T15" fmla="*/ 81 h 19"/>
                  <a:gd name="T16" fmla="*/ 29 w 19"/>
                  <a:gd name="T17" fmla="*/ 94 h 19"/>
                  <a:gd name="T18" fmla="*/ 47 w 19"/>
                  <a:gd name="T19" fmla="*/ 102 h 19"/>
                  <a:gd name="T20" fmla="*/ 47 w 19"/>
                  <a:gd name="T21" fmla="*/ 137 h 19"/>
                  <a:gd name="T22" fmla="*/ 84 w 19"/>
                  <a:gd name="T23" fmla="*/ 129 h 19"/>
                  <a:gd name="T24" fmla="*/ 89 w 19"/>
                  <a:gd name="T25" fmla="*/ 107 h 19"/>
                  <a:gd name="T26" fmla="*/ 97 w 19"/>
                  <a:gd name="T27" fmla="*/ 107 h 19"/>
                  <a:gd name="T28" fmla="*/ 103 w 19"/>
                  <a:gd name="T29" fmla="*/ 102 h 19"/>
                  <a:gd name="T30" fmla="*/ 118 w 19"/>
                  <a:gd name="T31" fmla="*/ 107 h 19"/>
                  <a:gd name="T32" fmla="*/ 111 w 19"/>
                  <a:gd name="T33" fmla="*/ 81 h 19"/>
                  <a:gd name="T34" fmla="*/ 118 w 19"/>
                  <a:gd name="T35" fmla="*/ 64 h 19"/>
                  <a:gd name="T36" fmla="*/ 132 w 19"/>
                  <a:gd name="T37" fmla="*/ 35 h 19"/>
                  <a:gd name="T38" fmla="*/ 132 w 19"/>
                  <a:gd name="T39" fmla="*/ 13 h 19"/>
                  <a:gd name="T40" fmla="*/ 124 w 19"/>
                  <a:gd name="T41" fmla="*/ 8 h 19"/>
                  <a:gd name="T42" fmla="*/ 89 w 19"/>
                  <a:gd name="T43" fmla="*/ 13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19">
                    <a:moveTo>
                      <a:pt x="13" y="2"/>
                    </a:moveTo>
                    <a:cubicBezTo>
                      <a:pt x="13" y="1"/>
                      <a:pt x="12" y="2"/>
                      <a:pt x="11" y="3"/>
                    </a:cubicBezTo>
                    <a:cubicBezTo>
                      <a:pt x="10" y="3"/>
                      <a:pt x="8" y="3"/>
                      <a:pt x="7" y="2"/>
                    </a:cubicBezTo>
                    <a:cubicBezTo>
                      <a:pt x="6" y="1"/>
                      <a:pt x="4" y="0"/>
                      <a:pt x="2" y="0"/>
                    </a:cubicBezTo>
                    <a:cubicBezTo>
                      <a:pt x="1" y="0"/>
                      <a:pt x="1" y="1"/>
                      <a:pt x="2" y="2"/>
                    </a:cubicBezTo>
                    <a:cubicBezTo>
                      <a:pt x="2" y="3"/>
                      <a:pt x="0" y="4"/>
                      <a:pt x="2" y="5"/>
                    </a:cubicBezTo>
                    <a:cubicBezTo>
                      <a:pt x="3" y="6"/>
                      <a:pt x="4" y="6"/>
                      <a:pt x="4" y="8"/>
                    </a:cubicBezTo>
                    <a:cubicBezTo>
                      <a:pt x="5" y="9"/>
                      <a:pt x="4" y="10"/>
                      <a:pt x="4" y="11"/>
                    </a:cubicBezTo>
                    <a:cubicBezTo>
                      <a:pt x="4" y="12"/>
                      <a:pt x="3" y="12"/>
                      <a:pt x="4" y="13"/>
                    </a:cubicBezTo>
                    <a:cubicBezTo>
                      <a:pt x="5" y="13"/>
                      <a:pt x="7" y="13"/>
                      <a:pt x="7" y="14"/>
                    </a:cubicBezTo>
                    <a:cubicBezTo>
                      <a:pt x="7" y="16"/>
                      <a:pt x="6" y="19"/>
                      <a:pt x="7" y="19"/>
                    </a:cubicBezTo>
                    <a:cubicBezTo>
                      <a:pt x="9" y="19"/>
                      <a:pt x="11" y="19"/>
                      <a:pt x="12" y="18"/>
                    </a:cubicBezTo>
                    <a:cubicBezTo>
                      <a:pt x="12" y="16"/>
                      <a:pt x="11" y="15"/>
                      <a:pt x="13" y="15"/>
                    </a:cubicBezTo>
                    <a:cubicBezTo>
                      <a:pt x="14" y="15"/>
                      <a:pt x="14" y="16"/>
                      <a:pt x="14" y="15"/>
                    </a:cubicBezTo>
                    <a:cubicBezTo>
                      <a:pt x="15" y="15"/>
                      <a:pt x="15" y="12"/>
                      <a:pt x="15" y="14"/>
                    </a:cubicBezTo>
                    <a:cubicBezTo>
                      <a:pt x="16" y="17"/>
                      <a:pt x="17" y="16"/>
                      <a:pt x="17" y="15"/>
                    </a:cubicBezTo>
                    <a:cubicBezTo>
                      <a:pt x="16" y="13"/>
                      <a:pt x="16" y="12"/>
                      <a:pt x="16" y="11"/>
                    </a:cubicBezTo>
                    <a:cubicBezTo>
                      <a:pt x="17" y="11"/>
                      <a:pt x="17" y="10"/>
                      <a:pt x="17" y="9"/>
                    </a:cubicBezTo>
                    <a:cubicBezTo>
                      <a:pt x="18" y="8"/>
                      <a:pt x="18" y="6"/>
                      <a:pt x="19" y="5"/>
                    </a:cubicBezTo>
                    <a:cubicBezTo>
                      <a:pt x="19" y="4"/>
                      <a:pt x="19" y="3"/>
                      <a:pt x="19" y="2"/>
                    </a:cubicBezTo>
                    <a:cubicBezTo>
                      <a:pt x="19" y="1"/>
                      <a:pt x="18" y="1"/>
                      <a:pt x="18" y="1"/>
                    </a:cubicBezTo>
                    <a:cubicBezTo>
                      <a:pt x="17" y="0"/>
                      <a:pt x="14" y="3"/>
                      <a:pt x="13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7" name="Freeform 38"/>
              <p:cNvSpPr>
                <a:spLocks/>
              </p:cNvSpPr>
              <p:nvPr/>
            </p:nvSpPr>
            <p:spPr bwMode="auto">
              <a:xfrm>
                <a:off x="5598" y="2995"/>
                <a:ext cx="5" cy="14"/>
              </a:xfrm>
              <a:custGeom>
                <a:avLst/>
                <a:gdLst>
                  <a:gd name="T0" fmla="*/ 13 w 2"/>
                  <a:gd name="T1" fmla="*/ 8 h 5"/>
                  <a:gd name="T2" fmla="*/ 0 w 2"/>
                  <a:gd name="T3" fmla="*/ 17 h 5"/>
                  <a:gd name="T4" fmla="*/ 8 w 2"/>
                  <a:gd name="T5" fmla="*/ 31 h 5"/>
                  <a:gd name="T6" fmla="*/ 13 w 2"/>
                  <a:gd name="T7" fmla="*/ 8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3"/>
                      <a:pt x="1" y="5"/>
                      <a:pt x="1" y="4"/>
                    </a:cubicBezTo>
                    <a:cubicBezTo>
                      <a:pt x="2" y="4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" name="Freeform 39"/>
              <p:cNvSpPr>
                <a:spLocks/>
              </p:cNvSpPr>
              <p:nvPr/>
            </p:nvSpPr>
            <p:spPr bwMode="auto">
              <a:xfrm>
                <a:off x="5651" y="2998"/>
                <a:ext cx="8" cy="11"/>
              </a:xfrm>
              <a:custGeom>
                <a:avLst/>
                <a:gdLst>
                  <a:gd name="T0" fmla="*/ 8 w 3"/>
                  <a:gd name="T1" fmla="*/ 0 h 4"/>
                  <a:gd name="T2" fmla="*/ 8 w 3"/>
                  <a:gd name="T3" fmla="*/ 17 h 4"/>
                  <a:gd name="T4" fmla="*/ 13 w 3"/>
                  <a:gd name="T5" fmla="*/ 30 h 4"/>
                  <a:gd name="T6" fmla="*/ 21 w 3"/>
                  <a:gd name="T7" fmla="*/ 22 h 4"/>
                  <a:gd name="T8" fmla="*/ 8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" name="Freeform 40"/>
              <p:cNvSpPr>
                <a:spLocks/>
              </p:cNvSpPr>
              <p:nvPr/>
            </p:nvSpPr>
            <p:spPr bwMode="auto">
              <a:xfrm>
                <a:off x="5908" y="2691"/>
                <a:ext cx="56" cy="45"/>
              </a:xfrm>
              <a:custGeom>
                <a:avLst/>
                <a:gdLst>
                  <a:gd name="T0" fmla="*/ 0 w 21"/>
                  <a:gd name="T1" fmla="*/ 0 h 17"/>
                  <a:gd name="T2" fmla="*/ 0 w 21"/>
                  <a:gd name="T3" fmla="*/ 8 h 17"/>
                  <a:gd name="T4" fmla="*/ 8 w 21"/>
                  <a:gd name="T5" fmla="*/ 13 h 17"/>
                  <a:gd name="T6" fmla="*/ 8 w 21"/>
                  <a:gd name="T7" fmla="*/ 13 h 17"/>
                  <a:gd name="T8" fmla="*/ 13 w 21"/>
                  <a:gd name="T9" fmla="*/ 29 h 17"/>
                  <a:gd name="T10" fmla="*/ 21 w 21"/>
                  <a:gd name="T11" fmla="*/ 34 h 17"/>
                  <a:gd name="T12" fmla="*/ 35 w 21"/>
                  <a:gd name="T13" fmla="*/ 42 h 17"/>
                  <a:gd name="T14" fmla="*/ 35 w 21"/>
                  <a:gd name="T15" fmla="*/ 56 h 17"/>
                  <a:gd name="T16" fmla="*/ 43 w 21"/>
                  <a:gd name="T17" fmla="*/ 56 h 17"/>
                  <a:gd name="T18" fmla="*/ 43 w 21"/>
                  <a:gd name="T19" fmla="*/ 64 h 17"/>
                  <a:gd name="T20" fmla="*/ 56 w 21"/>
                  <a:gd name="T21" fmla="*/ 69 h 17"/>
                  <a:gd name="T22" fmla="*/ 64 w 21"/>
                  <a:gd name="T23" fmla="*/ 77 h 17"/>
                  <a:gd name="T24" fmla="*/ 77 w 21"/>
                  <a:gd name="T25" fmla="*/ 85 h 17"/>
                  <a:gd name="T26" fmla="*/ 85 w 21"/>
                  <a:gd name="T27" fmla="*/ 90 h 17"/>
                  <a:gd name="T28" fmla="*/ 93 w 21"/>
                  <a:gd name="T29" fmla="*/ 98 h 17"/>
                  <a:gd name="T30" fmla="*/ 107 w 21"/>
                  <a:gd name="T31" fmla="*/ 106 h 17"/>
                  <a:gd name="T32" fmla="*/ 107 w 21"/>
                  <a:gd name="T33" fmla="*/ 106 h 17"/>
                  <a:gd name="T34" fmla="*/ 120 w 21"/>
                  <a:gd name="T35" fmla="*/ 106 h 17"/>
                  <a:gd name="T36" fmla="*/ 136 w 21"/>
                  <a:gd name="T37" fmla="*/ 119 h 17"/>
                  <a:gd name="T38" fmla="*/ 136 w 21"/>
                  <a:gd name="T39" fmla="*/ 119 h 17"/>
                  <a:gd name="T40" fmla="*/ 141 w 21"/>
                  <a:gd name="T41" fmla="*/ 111 h 17"/>
                  <a:gd name="T42" fmla="*/ 136 w 21"/>
                  <a:gd name="T43" fmla="*/ 106 h 17"/>
                  <a:gd name="T44" fmla="*/ 128 w 21"/>
                  <a:gd name="T45" fmla="*/ 90 h 17"/>
                  <a:gd name="T46" fmla="*/ 115 w 21"/>
                  <a:gd name="T47" fmla="*/ 85 h 17"/>
                  <a:gd name="T48" fmla="*/ 115 w 21"/>
                  <a:gd name="T49" fmla="*/ 85 h 17"/>
                  <a:gd name="T50" fmla="*/ 99 w 21"/>
                  <a:gd name="T51" fmla="*/ 77 h 17"/>
                  <a:gd name="T52" fmla="*/ 99 w 21"/>
                  <a:gd name="T53" fmla="*/ 69 h 17"/>
                  <a:gd name="T54" fmla="*/ 93 w 21"/>
                  <a:gd name="T55" fmla="*/ 69 h 17"/>
                  <a:gd name="T56" fmla="*/ 93 w 21"/>
                  <a:gd name="T57" fmla="*/ 69 h 17"/>
                  <a:gd name="T58" fmla="*/ 85 w 21"/>
                  <a:gd name="T59" fmla="*/ 64 h 17"/>
                  <a:gd name="T60" fmla="*/ 77 w 21"/>
                  <a:gd name="T61" fmla="*/ 56 h 17"/>
                  <a:gd name="T62" fmla="*/ 72 w 21"/>
                  <a:gd name="T63" fmla="*/ 42 h 17"/>
                  <a:gd name="T64" fmla="*/ 56 w 21"/>
                  <a:gd name="T65" fmla="*/ 34 h 17"/>
                  <a:gd name="T66" fmla="*/ 43 w 21"/>
                  <a:gd name="T67" fmla="*/ 29 h 17"/>
                  <a:gd name="T68" fmla="*/ 35 w 21"/>
                  <a:gd name="T69" fmla="*/ 13 h 17"/>
                  <a:gd name="T70" fmla="*/ 21 w 21"/>
                  <a:gd name="T71" fmla="*/ 8 h 17"/>
                  <a:gd name="T72" fmla="*/ 8 w 21"/>
                  <a:gd name="T73" fmla="*/ 0 h 17"/>
                  <a:gd name="T74" fmla="*/ 0 w 21"/>
                  <a:gd name="T75" fmla="*/ 0 h 1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1" h="17">
                    <a:moveTo>
                      <a:pt x="0" y="0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4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5" y="7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7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9" y="11"/>
                    </a:cubicBezTo>
                    <a:cubicBezTo>
                      <a:pt x="9" y="11"/>
                      <a:pt x="9" y="11"/>
                      <a:pt x="10" y="11"/>
                    </a:cubicBezTo>
                    <a:cubicBezTo>
                      <a:pt x="10" y="12"/>
                      <a:pt x="11" y="12"/>
                      <a:pt x="11" y="12"/>
                    </a:cubicBezTo>
                    <a:cubicBezTo>
                      <a:pt x="11" y="12"/>
                      <a:pt x="11" y="13"/>
                      <a:pt x="12" y="13"/>
                    </a:cubicBezTo>
                    <a:cubicBezTo>
                      <a:pt x="12" y="13"/>
                      <a:pt x="12" y="12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3"/>
                      <a:pt x="13" y="14"/>
                    </a:cubicBezTo>
                    <a:cubicBezTo>
                      <a:pt x="14" y="14"/>
                      <a:pt x="13" y="13"/>
                      <a:pt x="14" y="14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16"/>
                      <a:pt x="17" y="15"/>
                      <a:pt x="17" y="15"/>
                    </a:cubicBezTo>
                    <a:cubicBezTo>
                      <a:pt x="18" y="16"/>
                      <a:pt x="17" y="16"/>
                      <a:pt x="18" y="16"/>
                    </a:cubicBezTo>
                    <a:cubicBezTo>
                      <a:pt x="18" y="17"/>
                      <a:pt x="19" y="16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0" y="17"/>
                      <a:pt x="21" y="17"/>
                    </a:cubicBezTo>
                    <a:cubicBezTo>
                      <a:pt x="21" y="16"/>
                      <a:pt x="20" y="16"/>
                      <a:pt x="20" y="16"/>
                    </a:cubicBezTo>
                    <a:cubicBezTo>
                      <a:pt x="20" y="16"/>
                      <a:pt x="20" y="16"/>
                      <a:pt x="20" y="15"/>
                    </a:cubicBezTo>
                    <a:cubicBezTo>
                      <a:pt x="20" y="15"/>
                      <a:pt x="20" y="14"/>
                      <a:pt x="19" y="15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8" y="14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7" y="13"/>
                    </a:cubicBezTo>
                    <a:cubicBezTo>
                      <a:pt x="17" y="13"/>
                      <a:pt x="17" y="13"/>
                      <a:pt x="16" y="12"/>
                    </a:cubicBezTo>
                    <a:cubicBezTo>
                      <a:pt x="16" y="12"/>
                      <a:pt x="16" y="11"/>
                      <a:pt x="16" y="12"/>
                    </a:cubicBezTo>
                    <a:cubicBezTo>
                      <a:pt x="16" y="12"/>
                      <a:pt x="16" y="11"/>
                      <a:pt x="16" y="12"/>
                    </a:cubicBezTo>
                    <a:cubicBezTo>
                      <a:pt x="15" y="12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4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1"/>
                      <a:pt x="14" y="11"/>
                      <a:pt x="14" y="10"/>
                    </a:cubicBezTo>
                    <a:cubicBezTo>
                      <a:pt x="14" y="10"/>
                      <a:pt x="13" y="9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10"/>
                      <a:pt x="13" y="9"/>
                      <a:pt x="13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0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7" y="4"/>
                      <a:pt x="6" y="4"/>
                    </a:cubicBezTo>
                    <a:cubicBezTo>
                      <a:pt x="6" y="4"/>
                      <a:pt x="5" y="4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" name="Freeform 41"/>
              <p:cNvSpPr>
                <a:spLocks/>
              </p:cNvSpPr>
              <p:nvPr/>
            </p:nvSpPr>
            <p:spPr bwMode="auto">
              <a:xfrm>
                <a:off x="5959" y="2702"/>
                <a:ext cx="8" cy="10"/>
              </a:xfrm>
              <a:custGeom>
                <a:avLst/>
                <a:gdLst>
                  <a:gd name="T0" fmla="*/ 13 w 3"/>
                  <a:gd name="T1" fmla="*/ 0 h 4"/>
                  <a:gd name="T2" fmla="*/ 8 w 3"/>
                  <a:gd name="T3" fmla="*/ 0 h 4"/>
                  <a:gd name="T4" fmla="*/ 0 w 3"/>
                  <a:gd name="T5" fmla="*/ 8 h 4"/>
                  <a:gd name="T6" fmla="*/ 8 w 3"/>
                  <a:gd name="T7" fmla="*/ 8 h 4"/>
                  <a:gd name="T8" fmla="*/ 8 w 3"/>
                  <a:gd name="T9" fmla="*/ 13 h 4"/>
                  <a:gd name="T10" fmla="*/ 0 w 3"/>
                  <a:gd name="T11" fmla="*/ 13 h 4"/>
                  <a:gd name="T12" fmla="*/ 13 w 3"/>
                  <a:gd name="T13" fmla="*/ 20 h 4"/>
                  <a:gd name="T14" fmla="*/ 13 w 3"/>
                  <a:gd name="T15" fmla="*/ 25 h 4"/>
                  <a:gd name="T16" fmla="*/ 21 w 3"/>
                  <a:gd name="T17" fmla="*/ 25 h 4"/>
                  <a:gd name="T18" fmla="*/ 21 w 3"/>
                  <a:gd name="T19" fmla="*/ 13 h 4"/>
                  <a:gd name="T20" fmla="*/ 13 w 3"/>
                  <a:gd name="T21" fmla="*/ 13 h 4"/>
                  <a:gd name="T22" fmla="*/ 13 w 3"/>
                  <a:gd name="T23" fmla="*/ 0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1" name="Freeform 42"/>
              <p:cNvSpPr>
                <a:spLocks/>
              </p:cNvSpPr>
              <p:nvPr/>
            </p:nvSpPr>
            <p:spPr bwMode="auto">
              <a:xfrm>
                <a:off x="5948" y="2696"/>
                <a:ext cx="5" cy="8"/>
              </a:xfrm>
              <a:custGeom>
                <a:avLst/>
                <a:gdLst>
                  <a:gd name="T0" fmla="*/ 8 w 2"/>
                  <a:gd name="T1" fmla="*/ 0 h 3"/>
                  <a:gd name="T2" fmla="*/ 8 w 2"/>
                  <a:gd name="T3" fmla="*/ 0 h 3"/>
                  <a:gd name="T4" fmla="*/ 8 w 2"/>
                  <a:gd name="T5" fmla="*/ 8 h 3"/>
                  <a:gd name="T6" fmla="*/ 8 w 2"/>
                  <a:gd name="T7" fmla="*/ 13 h 3"/>
                  <a:gd name="T8" fmla="*/ 8 w 2"/>
                  <a:gd name="T9" fmla="*/ 13 h 3"/>
                  <a:gd name="T10" fmla="*/ 0 w 2"/>
                  <a:gd name="T11" fmla="*/ 21 h 3"/>
                  <a:gd name="T12" fmla="*/ 8 w 2"/>
                  <a:gd name="T13" fmla="*/ 21 h 3"/>
                  <a:gd name="T14" fmla="*/ 13 w 2"/>
                  <a:gd name="T15" fmla="*/ 13 h 3"/>
                  <a:gd name="T16" fmla="*/ 8 w 2"/>
                  <a:gd name="T17" fmla="*/ 8 h 3"/>
                  <a:gd name="T18" fmla="*/ 13 w 2"/>
                  <a:gd name="T19" fmla="*/ 8 h 3"/>
                  <a:gd name="T20" fmla="*/ 13 w 2"/>
                  <a:gd name="T21" fmla="*/ 8 h 3"/>
                  <a:gd name="T22" fmla="*/ 13 w 2"/>
                  <a:gd name="T23" fmla="*/ 0 h 3"/>
                  <a:gd name="T24" fmla="*/ 8 w 2"/>
                  <a:gd name="T25" fmla="*/ 0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2" name="Freeform 43"/>
              <p:cNvSpPr>
                <a:spLocks/>
              </p:cNvSpPr>
              <p:nvPr/>
            </p:nvSpPr>
            <p:spPr bwMode="auto">
              <a:xfrm>
                <a:off x="5972" y="2712"/>
                <a:ext cx="5" cy="8"/>
              </a:xfrm>
              <a:custGeom>
                <a:avLst/>
                <a:gdLst>
                  <a:gd name="T0" fmla="*/ 8 w 2"/>
                  <a:gd name="T1" fmla="*/ 8 h 3"/>
                  <a:gd name="T2" fmla="*/ 0 w 2"/>
                  <a:gd name="T3" fmla="*/ 8 h 3"/>
                  <a:gd name="T4" fmla="*/ 0 w 2"/>
                  <a:gd name="T5" fmla="*/ 8 h 3"/>
                  <a:gd name="T6" fmla="*/ 8 w 2"/>
                  <a:gd name="T7" fmla="*/ 21 h 3"/>
                  <a:gd name="T8" fmla="*/ 8 w 2"/>
                  <a:gd name="T9" fmla="*/ 21 h 3"/>
                  <a:gd name="T10" fmla="*/ 13 w 2"/>
                  <a:gd name="T11" fmla="*/ 21 h 3"/>
                  <a:gd name="T12" fmla="*/ 13 w 2"/>
                  <a:gd name="T13" fmla="*/ 13 h 3"/>
                  <a:gd name="T14" fmla="*/ 13 w 2"/>
                  <a:gd name="T15" fmla="*/ 13 h 3"/>
                  <a:gd name="T16" fmla="*/ 8 w 2"/>
                  <a:gd name="T17" fmla="*/ 8 h 3"/>
                  <a:gd name="T18" fmla="*/ 8 w 2"/>
                  <a:gd name="T19" fmla="*/ 8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" name="Freeform 44"/>
              <p:cNvSpPr>
                <a:spLocks/>
              </p:cNvSpPr>
              <p:nvPr/>
            </p:nvSpPr>
            <p:spPr bwMode="auto">
              <a:xfrm>
                <a:off x="5136" y="2502"/>
                <a:ext cx="612" cy="485"/>
              </a:xfrm>
              <a:custGeom>
                <a:avLst/>
                <a:gdLst>
                  <a:gd name="T0" fmla="*/ 1256 w 229"/>
                  <a:gd name="T1" fmla="*/ 1258 h 182"/>
                  <a:gd name="T2" fmla="*/ 1315 w 229"/>
                  <a:gd name="T3" fmla="*/ 1279 h 182"/>
                  <a:gd name="T4" fmla="*/ 1358 w 229"/>
                  <a:gd name="T5" fmla="*/ 1263 h 182"/>
                  <a:gd name="T6" fmla="*/ 1427 w 229"/>
                  <a:gd name="T7" fmla="*/ 1236 h 182"/>
                  <a:gd name="T8" fmla="*/ 1478 w 229"/>
                  <a:gd name="T9" fmla="*/ 1130 h 182"/>
                  <a:gd name="T10" fmla="*/ 1579 w 229"/>
                  <a:gd name="T11" fmla="*/ 981 h 182"/>
                  <a:gd name="T12" fmla="*/ 1601 w 229"/>
                  <a:gd name="T13" fmla="*/ 909 h 182"/>
                  <a:gd name="T14" fmla="*/ 1636 w 229"/>
                  <a:gd name="T15" fmla="*/ 794 h 182"/>
                  <a:gd name="T16" fmla="*/ 1614 w 229"/>
                  <a:gd name="T17" fmla="*/ 688 h 182"/>
                  <a:gd name="T18" fmla="*/ 1579 w 229"/>
                  <a:gd name="T19" fmla="*/ 626 h 182"/>
                  <a:gd name="T20" fmla="*/ 1507 w 229"/>
                  <a:gd name="T21" fmla="*/ 541 h 182"/>
                  <a:gd name="T22" fmla="*/ 1478 w 229"/>
                  <a:gd name="T23" fmla="*/ 498 h 182"/>
                  <a:gd name="T24" fmla="*/ 1451 w 229"/>
                  <a:gd name="T25" fmla="*/ 434 h 182"/>
                  <a:gd name="T26" fmla="*/ 1384 w 229"/>
                  <a:gd name="T27" fmla="*/ 392 h 182"/>
                  <a:gd name="T28" fmla="*/ 1342 w 229"/>
                  <a:gd name="T29" fmla="*/ 341 h 182"/>
                  <a:gd name="T30" fmla="*/ 1315 w 229"/>
                  <a:gd name="T31" fmla="*/ 235 h 182"/>
                  <a:gd name="T32" fmla="*/ 1264 w 229"/>
                  <a:gd name="T33" fmla="*/ 163 h 182"/>
                  <a:gd name="T34" fmla="*/ 1229 w 229"/>
                  <a:gd name="T35" fmla="*/ 85 h 182"/>
                  <a:gd name="T36" fmla="*/ 1200 w 229"/>
                  <a:gd name="T37" fmla="*/ 21 h 182"/>
                  <a:gd name="T38" fmla="*/ 1157 w 229"/>
                  <a:gd name="T39" fmla="*/ 93 h 182"/>
                  <a:gd name="T40" fmla="*/ 1165 w 229"/>
                  <a:gd name="T41" fmla="*/ 213 h 182"/>
                  <a:gd name="T42" fmla="*/ 1064 w 229"/>
                  <a:gd name="T43" fmla="*/ 320 h 182"/>
                  <a:gd name="T44" fmla="*/ 1000 w 229"/>
                  <a:gd name="T45" fmla="*/ 277 h 182"/>
                  <a:gd name="T46" fmla="*/ 949 w 229"/>
                  <a:gd name="T47" fmla="*/ 248 h 182"/>
                  <a:gd name="T48" fmla="*/ 906 w 229"/>
                  <a:gd name="T49" fmla="*/ 163 h 182"/>
                  <a:gd name="T50" fmla="*/ 943 w 229"/>
                  <a:gd name="T51" fmla="*/ 85 h 182"/>
                  <a:gd name="T52" fmla="*/ 901 w 229"/>
                  <a:gd name="T53" fmla="*/ 85 h 182"/>
                  <a:gd name="T54" fmla="*/ 871 w 229"/>
                  <a:gd name="T55" fmla="*/ 85 h 182"/>
                  <a:gd name="T56" fmla="*/ 820 w 229"/>
                  <a:gd name="T57" fmla="*/ 72 h 182"/>
                  <a:gd name="T58" fmla="*/ 751 w 229"/>
                  <a:gd name="T59" fmla="*/ 35 h 182"/>
                  <a:gd name="T60" fmla="*/ 764 w 229"/>
                  <a:gd name="T61" fmla="*/ 85 h 182"/>
                  <a:gd name="T62" fmla="*/ 700 w 229"/>
                  <a:gd name="T63" fmla="*/ 85 h 182"/>
                  <a:gd name="T64" fmla="*/ 657 w 229"/>
                  <a:gd name="T65" fmla="*/ 128 h 182"/>
                  <a:gd name="T66" fmla="*/ 623 w 229"/>
                  <a:gd name="T67" fmla="*/ 184 h 182"/>
                  <a:gd name="T68" fmla="*/ 615 w 229"/>
                  <a:gd name="T69" fmla="*/ 221 h 182"/>
                  <a:gd name="T70" fmla="*/ 564 w 229"/>
                  <a:gd name="T71" fmla="*/ 221 h 182"/>
                  <a:gd name="T72" fmla="*/ 492 w 229"/>
                  <a:gd name="T73" fmla="*/ 192 h 182"/>
                  <a:gd name="T74" fmla="*/ 465 w 229"/>
                  <a:gd name="T75" fmla="*/ 213 h 182"/>
                  <a:gd name="T76" fmla="*/ 436 w 229"/>
                  <a:gd name="T77" fmla="*/ 264 h 182"/>
                  <a:gd name="T78" fmla="*/ 414 w 229"/>
                  <a:gd name="T79" fmla="*/ 290 h 182"/>
                  <a:gd name="T80" fmla="*/ 379 w 229"/>
                  <a:gd name="T81" fmla="*/ 341 h 182"/>
                  <a:gd name="T82" fmla="*/ 315 w 229"/>
                  <a:gd name="T83" fmla="*/ 362 h 182"/>
                  <a:gd name="T84" fmla="*/ 299 w 229"/>
                  <a:gd name="T85" fmla="*/ 461 h 182"/>
                  <a:gd name="T86" fmla="*/ 171 w 229"/>
                  <a:gd name="T87" fmla="*/ 541 h 182"/>
                  <a:gd name="T88" fmla="*/ 35 w 229"/>
                  <a:gd name="T89" fmla="*/ 653 h 182"/>
                  <a:gd name="T90" fmla="*/ 29 w 229"/>
                  <a:gd name="T91" fmla="*/ 709 h 182"/>
                  <a:gd name="T92" fmla="*/ 29 w 229"/>
                  <a:gd name="T93" fmla="*/ 810 h 182"/>
                  <a:gd name="T94" fmla="*/ 72 w 229"/>
                  <a:gd name="T95" fmla="*/ 879 h 182"/>
                  <a:gd name="T96" fmla="*/ 171 w 229"/>
                  <a:gd name="T97" fmla="*/ 1058 h 182"/>
                  <a:gd name="T98" fmla="*/ 184 w 229"/>
                  <a:gd name="T99" fmla="*/ 1157 h 182"/>
                  <a:gd name="T100" fmla="*/ 243 w 229"/>
                  <a:gd name="T101" fmla="*/ 1207 h 182"/>
                  <a:gd name="T102" fmla="*/ 337 w 229"/>
                  <a:gd name="T103" fmla="*/ 1178 h 182"/>
                  <a:gd name="T104" fmla="*/ 465 w 229"/>
                  <a:gd name="T105" fmla="*/ 1114 h 182"/>
                  <a:gd name="T106" fmla="*/ 657 w 229"/>
                  <a:gd name="T107" fmla="*/ 1002 h 182"/>
                  <a:gd name="T108" fmla="*/ 815 w 229"/>
                  <a:gd name="T109" fmla="*/ 986 h 182"/>
                  <a:gd name="T110" fmla="*/ 914 w 229"/>
                  <a:gd name="T111" fmla="*/ 1050 h 182"/>
                  <a:gd name="T112" fmla="*/ 965 w 229"/>
                  <a:gd name="T113" fmla="*/ 1079 h 182"/>
                  <a:gd name="T114" fmla="*/ 1013 w 229"/>
                  <a:gd name="T115" fmla="*/ 1058 h 182"/>
                  <a:gd name="T116" fmla="*/ 1050 w 229"/>
                  <a:gd name="T117" fmla="*/ 1093 h 182"/>
                  <a:gd name="T118" fmla="*/ 1080 w 229"/>
                  <a:gd name="T119" fmla="*/ 1143 h 182"/>
                  <a:gd name="T120" fmla="*/ 1122 w 229"/>
                  <a:gd name="T121" fmla="*/ 1220 h 18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29" h="182">
                    <a:moveTo>
                      <a:pt x="161" y="174"/>
                    </a:moveTo>
                    <a:cubicBezTo>
                      <a:pt x="163" y="176"/>
                      <a:pt x="162" y="177"/>
                      <a:pt x="164" y="177"/>
                    </a:cubicBezTo>
                    <a:cubicBezTo>
                      <a:pt x="166" y="177"/>
                      <a:pt x="165" y="174"/>
                      <a:pt x="168" y="176"/>
                    </a:cubicBezTo>
                    <a:cubicBezTo>
                      <a:pt x="170" y="178"/>
                      <a:pt x="168" y="177"/>
                      <a:pt x="172" y="178"/>
                    </a:cubicBezTo>
                    <a:cubicBezTo>
                      <a:pt x="175" y="179"/>
                      <a:pt x="175" y="178"/>
                      <a:pt x="176" y="177"/>
                    </a:cubicBezTo>
                    <a:cubicBezTo>
                      <a:pt x="178" y="176"/>
                      <a:pt x="176" y="173"/>
                      <a:pt x="178" y="175"/>
                    </a:cubicBezTo>
                    <a:cubicBezTo>
                      <a:pt x="180" y="176"/>
                      <a:pt x="180" y="175"/>
                      <a:pt x="180" y="177"/>
                    </a:cubicBezTo>
                    <a:cubicBezTo>
                      <a:pt x="180" y="178"/>
                      <a:pt x="180" y="177"/>
                      <a:pt x="182" y="177"/>
                    </a:cubicBezTo>
                    <a:cubicBezTo>
                      <a:pt x="184" y="176"/>
                      <a:pt x="183" y="177"/>
                      <a:pt x="183" y="178"/>
                    </a:cubicBezTo>
                    <a:cubicBezTo>
                      <a:pt x="182" y="179"/>
                      <a:pt x="184" y="180"/>
                      <a:pt x="184" y="180"/>
                    </a:cubicBezTo>
                    <a:cubicBezTo>
                      <a:pt x="184" y="180"/>
                      <a:pt x="185" y="179"/>
                      <a:pt x="186" y="180"/>
                    </a:cubicBezTo>
                    <a:cubicBezTo>
                      <a:pt x="186" y="181"/>
                      <a:pt x="187" y="181"/>
                      <a:pt x="187" y="180"/>
                    </a:cubicBezTo>
                    <a:cubicBezTo>
                      <a:pt x="188" y="180"/>
                      <a:pt x="188" y="178"/>
                      <a:pt x="189" y="180"/>
                    </a:cubicBezTo>
                    <a:cubicBezTo>
                      <a:pt x="189" y="182"/>
                      <a:pt x="189" y="182"/>
                      <a:pt x="189" y="182"/>
                    </a:cubicBezTo>
                    <a:cubicBezTo>
                      <a:pt x="190" y="181"/>
                      <a:pt x="190" y="178"/>
                      <a:pt x="190" y="178"/>
                    </a:cubicBezTo>
                    <a:cubicBezTo>
                      <a:pt x="190" y="177"/>
                      <a:pt x="190" y="177"/>
                      <a:pt x="190" y="177"/>
                    </a:cubicBezTo>
                    <a:cubicBezTo>
                      <a:pt x="190" y="177"/>
                      <a:pt x="192" y="176"/>
                      <a:pt x="192" y="175"/>
                    </a:cubicBezTo>
                    <a:cubicBezTo>
                      <a:pt x="193" y="174"/>
                      <a:pt x="193" y="174"/>
                      <a:pt x="194" y="174"/>
                    </a:cubicBezTo>
                    <a:cubicBezTo>
                      <a:pt x="194" y="174"/>
                      <a:pt x="196" y="173"/>
                      <a:pt x="197" y="174"/>
                    </a:cubicBezTo>
                    <a:cubicBezTo>
                      <a:pt x="197" y="174"/>
                      <a:pt x="198" y="174"/>
                      <a:pt x="200" y="174"/>
                    </a:cubicBezTo>
                    <a:cubicBezTo>
                      <a:pt x="201" y="173"/>
                      <a:pt x="203" y="174"/>
                      <a:pt x="203" y="173"/>
                    </a:cubicBezTo>
                    <a:cubicBezTo>
                      <a:pt x="203" y="171"/>
                      <a:pt x="204" y="171"/>
                      <a:pt x="205" y="171"/>
                    </a:cubicBezTo>
                    <a:cubicBezTo>
                      <a:pt x="205" y="171"/>
                      <a:pt x="205" y="169"/>
                      <a:pt x="205" y="167"/>
                    </a:cubicBezTo>
                    <a:cubicBezTo>
                      <a:pt x="204" y="165"/>
                      <a:pt x="205" y="164"/>
                      <a:pt x="206" y="163"/>
                    </a:cubicBezTo>
                    <a:cubicBezTo>
                      <a:pt x="207" y="162"/>
                      <a:pt x="206" y="161"/>
                      <a:pt x="207" y="159"/>
                    </a:cubicBezTo>
                    <a:cubicBezTo>
                      <a:pt x="209" y="157"/>
                      <a:pt x="209" y="156"/>
                      <a:pt x="210" y="155"/>
                    </a:cubicBezTo>
                    <a:cubicBezTo>
                      <a:pt x="211" y="154"/>
                      <a:pt x="211" y="156"/>
                      <a:pt x="211" y="152"/>
                    </a:cubicBezTo>
                    <a:cubicBezTo>
                      <a:pt x="212" y="149"/>
                      <a:pt x="216" y="145"/>
                      <a:pt x="217" y="144"/>
                    </a:cubicBezTo>
                    <a:cubicBezTo>
                      <a:pt x="218" y="143"/>
                      <a:pt x="219" y="141"/>
                      <a:pt x="220" y="141"/>
                    </a:cubicBezTo>
                    <a:cubicBezTo>
                      <a:pt x="221" y="140"/>
                      <a:pt x="222" y="139"/>
                      <a:pt x="221" y="138"/>
                    </a:cubicBezTo>
                    <a:cubicBezTo>
                      <a:pt x="220" y="138"/>
                      <a:pt x="221" y="137"/>
                      <a:pt x="221" y="137"/>
                    </a:cubicBezTo>
                    <a:cubicBezTo>
                      <a:pt x="221" y="137"/>
                      <a:pt x="223" y="136"/>
                      <a:pt x="223" y="135"/>
                    </a:cubicBezTo>
                    <a:cubicBezTo>
                      <a:pt x="223" y="134"/>
                      <a:pt x="223" y="134"/>
                      <a:pt x="224" y="133"/>
                    </a:cubicBezTo>
                    <a:cubicBezTo>
                      <a:pt x="224" y="132"/>
                      <a:pt x="224" y="130"/>
                      <a:pt x="224" y="130"/>
                    </a:cubicBezTo>
                    <a:cubicBezTo>
                      <a:pt x="224" y="130"/>
                      <a:pt x="223" y="128"/>
                      <a:pt x="224" y="128"/>
                    </a:cubicBezTo>
                    <a:cubicBezTo>
                      <a:pt x="225" y="128"/>
                      <a:pt x="224" y="124"/>
                      <a:pt x="225" y="124"/>
                    </a:cubicBezTo>
                    <a:cubicBezTo>
                      <a:pt x="226" y="124"/>
                      <a:pt x="226" y="123"/>
                      <a:pt x="227" y="122"/>
                    </a:cubicBezTo>
                    <a:cubicBezTo>
                      <a:pt x="227" y="121"/>
                      <a:pt x="226" y="121"/>
                      <a:pt x="228" y="120"/>
                    </a:cubicBezTo>
                    <a:cubicBezTo>
                      <a:pt x="229" y="119"/>
                      <a:pt x="228" y="121"/>
                      <a:pt x="229" y="118"/>
                    </a:cubicBezTo>
                    <a:cubicBezTo>
                      <a:pt x="229" y="115"/>
                      <a:pt x="229" y="114"/>
                      <a:pt x="229" y="112"/>
                    </a:cubicBezTo>
                    <a:cubicBezTo>
                      <a:pt x="229" y="112"/>
                      <a:pt x="229" y="112"/>
                      <a:pt x="229" y="112"/>
                    </a:cubicBezTo>
                    <a:cubicBezTo>
                      <a:pt x="228" y="111"/>
                      <a:pt x="229" y="110"/>
                      <a:pt x="228" y="110"/>
                    </a:cubicBezTo>
                    <a:cubicBezTo>
                      <a:pt x="227" y="110"/>
                      <a:pt x="226" y="110"/>
                      <a:pt x="226" y="109"/>
                    </a:cubicBezTo>
                    <a:cubicBezTo>
                      <a:pt x="225" y="108"/>
                      <a:pt x="225" y="106"/>
                      <a:pt x="226" y="106"/>
                    </a:cubicBezTo>
                    <a:cubicBezTo>
                      <a:pt x="226" y="105"/>
                      <a:pt x="226" y="98"/>
                      <a:pt x="226" y="97"/>
                    </a:cubicBezTo>
                    <a:cubicBezTo>
                      <a:pt x="226" y="96"/>
                      <a:pt x="225" y="96"/>
                      <a:pt x="225" y="96"/>
                    </a:cubicBezTo>
                    <a:cubicBezTo>
                      <a:pt x="225" y="95"/>
                      <a:pt x="225" y="94"/>
                      <a:pt x="224" y="93"/>
                    </a:cubicBezTo>
                    <a:cubicBezTo>
                      <a:pt x="223" y="93"/>
                      <a:pt x="222" y="92"/>
                      <a:pt x="222" y="92"/>
                    </a:cubicBezTo>
                    <a:cubicBezTo>
                      <a:pt x="220" y="90"/>
                      <a:pt x="220" y="90"/>
                      <a:pt x="220" y="90"/>
                    </a:cubicBezTo>
                    <a:cubicBezTo>
                      <a:pt x="221" y="90"/>
                      <a:pt x="221" y="88"/>
                      <a:pt x="221" y="88"/>
                    </a:cubicBezTo>
                    <a:cubicBezTo>
                      <a:pt x="221" y="87"/>
                      <a:pt x="220" y="87"/>
                      <a:pt x="220" y="87"/>
                    </a:cubicBezTo>
                    <a:cubicBezTo>
                      <a:pt x="220" y="87"/>
                      <a:pt x="215" y="83"/>
                      <a:pt x="215" y="82"/>
                    </a:cubicBezTo>
                    <a:cubicBezTo>
                      <a:pt x="216" y="81"/>
                      <a:pt x="215" y="80"/>
                      <a:pt x="215" y="79"/>
                    </a:cubicBezTo>
                    <a:cubicBezTo>
                      <a:pt x="215" y="78"/>
                      <a:pt x="215" y="75"/>
                      <a:pt x="213" y="76"/>
                    </a:cubicBezTo>
                    <a:cubicBezTo>
                      <a:pt x="211" y="76"/>
                      <a:pt x="211" y="77"/>
                      <a:pt x="211" y="76"/>
                    </a:cubicBezTo>
                    <a:cubicBezTo>
                      <a:pt x="211" y="75"/>
                      <a:pt x="210" y="73"/>
                      <a:pt x="210" y="74"/>
                    </a:cubicBezTo>
                    <a:cubicBezTo>
                      <a:pt x="209" y="76"/>
                      <a:pt x="209" y="78"/>
                      <a:pt x="208" y="77"/>
                    </a:cubicBezTo>
                    <a:cubicBezTo>
                      <a:pt x="207" y="77"/>
                      <a:pt x="207" y="75"/>
                      <a:pt x="207" y="75"/>
                    </a:cubicBezTo>
                    <a:cubicBezTo>
                      <a:pt x="207" y="73"/>
                      <a:pt x="207" y="73"/>
                      <a:pt x="207" y="73"/>
                    </a:cubicBezTo>
                    <a:cubicBezTo>
                      <a:pt x="207" y="73"/>
                      <a:pt x="208" y="71"/>
                      <a:pt x="207" y="70"/>
                    </a:cubicBezTo>
                    <a:cubicBezTo>
                      <a:pt x="205" y="69"/>
                      <a:pt x="205" y="68"/>
                      <a:pt x="205" y="68"/>
                    </a:cubicBezTo>
                    <a:cubicBezTo>
                      <a:pt x="205" y="68"/>
                      <a:pt x="207" y="66"/>
                      <a:pt x="205" y="66"/>
                    </a:cubicBezTo>
                    <a:cubicBezTo>
                      <a:pt x="204" y="66"/>
                      <a:pt x="204" y="66"/>
                      <a:pt x="203" y="65"/>
                    </a:cubicBezTo>
                    <a:cubicBezTo>
                      <a:pt x="203" y="64"/>
                      <a:pt x="203" y="63"/>
                      <a:pt x="203" y="63"/>
                    </a:cubicBezTo>
                    <a:cubicBezTo>
                      <a:pt x="204" y="63"/>
                      <a:pt x="204" y="62"/>
                      <a:pt x="203" y="61"/>
                    </a:cubicBezTo>
                    <a:cubicBezTo>
                      <a:pt x="202" y="61"/>
                      <a:pt x="201" y="59"/>
                      <a:pt x="201" y="60"/>
                    </a:cubicBezTo>
                    <a:cubicBezTo>
                      <a:pt x="200" y="60"/>
                      <a:pt x="199" y="58"/>
                      <a:pt x="199" y="58"/>
                    </a:cubicBezTo>
                    <a:cubicBezTo>
                      <a:pt x="198" y="59"/>
                      <a:pt x="198" y="58"/>
                      <a:pt x="197" y="58"/>
                    </a:cubicBezTo>
                    <a:cubicBezTo>
                      <a:pt x="196" y="57"/>
                      <a:pt x="195" y="56"/>
                      <a:pt x="195" y="56"/>
                    </a:cubicBezTo>
                    <a:cubicBezTo>
                      <a:pt x="195" y="56"/>
                      <a:pt x="194" y="54"/>
                      <a:pt x="194" y="55"/>
                    </a:cubicBezTo>
                    <a:cubicBezTo>
                      <a:pt x="193" y="56"/>
                      <a:pt x="192" y="55"/>
                      <a:pt x="192" y="55"/>
                    </a:cubicBezTo>
                    <a:cubicBezTo>
                      <a:pt x="190" y="54"/>
                      <a:pt x="190" y="54"/>
                      <a:pt x="190" y="54"/>
                    </a:cubicBezTo>
                    <a:cubicBezTo>
                      <a:pt x="189" y="52"/>
                      <a:pt x="189" y="52"/>
                      <a:pt x="189" y="52"/>
                    </a:cubicBezTo>
                    <a:cubicBezTo>
                      <a:pt x="189" y="50"/>
                      <a:pt x="189" y="50"/>
                      <a:pt x="189" y="50"/>
                    </a:cubicBezTo>
                    <a:cubicBezTo>
                      <a:pt x="188" y="48"/>
                      <a:pt x="188" y="48"/>
                      <a:pt x="188" y="48"/>
                    </a:cubicBezTo>
                    <a:cubicBezTo>
                      <a:pt x="188" y="48"/>
                      <a:pt x="189" y="46"/>
                      <a:pt x="189" y="44"/>
                    </a:cubicBezTo>
                    <a:cubicBezTo>
                      <a:pt x="188" y="43"/>
                      <a:pt x="188" y="43"/>
                      <a:pt x="187" y="42"/>
                    </a:cubicBezTo>
                    <a:cubicBezTo>
                      <a:pt x="186" y="41"/>
                      <a:pt x="185" y="39"/>
                      <a:pt x="185" y="38"/>
                    </a:cubicBezTo>
                    <a:cubicBezTo>
                      <a:pt x="185" y="38"/>
                      <a:pt x="183" y="39"/>
                      <a:pt x="183" y="37"/>
                    </a:cubicBezTo>
                    <a:cubicBezTo>
                      <a:pt x="184" y="36"/>
                      <a:pt x="185" y="34"/>
                      <a:pt x="184" y="33"/>
                    </a:cubicBezTo>
                    <a:cubicBezTo>
                      <a:pt x="183" y="33"/>
                      <a:pt x="183" y="31"/>
                      <a:pt x="183" y="30"/>
                    </a:cubicBezTo>
                    <a:cubicBezTo>
                      <a:pt x="184" y="29"/>
                      <a:pt x="184" y="28"/>
                      <a:pt x="184" y="27"/>
                    </a:cubicBezTo>
                    <a:cubicBezTo>
                      <a:pt x="183" y="27"/>
                      <a:pt x="183" y="25"/>
                      <a:pt x="182" y="26"/>
                    </a:cubicBezTo>
                    <a:cubicBezTo>
                      <a:pt x="182" y="26"/>
                      <a:pt x="183" y="25"/>
                      <a:pt x="180" y="24"/>
                    </a:cubicBezTo>
                    <a:cubicBezTo>
                      <a:pt x="177" y="23"/>
                      <a:pt x="178" y="22"/>
                      <a:pt x="177" y="23"/>
                    </a:cubicBezTo>
                    <a:cubicBezTo>
                      <a:pt x="176" y="24"/>
                      <a:pt x="176" y="25"/>
                      <a:pt x="175" y="23"/>
                    </a:cubicBezTo>
                    <a:cubicBezTo>
                      <a:pt x="174" y="22"/>
                      <a:pt x="173" y="20"/>
                      <a:pt x="174" y="19"/>
                    </a:cubicBezTo>
                    <a:cubicBezTo>
                      <a:pt x="174" y="18"/>
                      <a:pt x="174" y="17"/>
                      <a:pt x="174" y="16"/>
                    </a:cubicBezTo>
                    <a:cubicBezTo>
                      <a:pt x="173" y="15"/>
                      <a:pt x="173" y="15"/>
                      <a:pt x="173" y="14"/>
                    </a:cubicBezTo>
                    <a:cubicBezTo>
                      <a:pt x="172" y="14"/>
                      <a:pt x="171" y="14"/>
                      <a:pt x="172" y="12"/>
                    </a:cubicBezTo>
                    <a:cubicBezTo>
                      <a:pt x="172" y="11"/>
                      <a:pt x="173" y="10"/>
                      <a:pt x="172" y="11"/>
                    </a:cubicBezTo>
                    <a:cubicBezTo>
                      <a:pt x="170" y="11"/>
                      <a:pt x="170" y="10"/>
                      <a:pt x="170" y="9"/>
                    </a:cubicBezTo>
                    <a:cubicBezTo>
                      <a:pt x="171" y="8"/>
                      <a:pt x="171" y="7"/>
                      <a:pt x="170" y="7"/>
                    </a:cubicBezTo>
                    <a:cubicBezTo>
                      <a:pt x="169" y="7"/>
                      <a:pt x="169" y="7"/>
                      <a:pt x="169" y="6"/>
                    </a:cubicBezTo>
                    <a:cubicBezTo>
                      <a:pt x="168" y="5"/>
                      <a:pt x="168" y="4"/>
                      <a:pt x="168" y="3"/>
                    </a:cubicBezTo>
                    <a:cubicBezTo>
                      <a:pt x="167" y="2"/>
                      <a:pt x="167" y="0"/>
                      <a:pt x="166" y="1"/>
                    </a:cubicBezTo>
                    <a:cubicBezTo>
                      <a:pt x="165" y="2"/>
                      <a:pt x="164" y="2"/>
                      <a:pt x="164" y="4"/>
                    </a:cubicBezTo>
                    <a:cubicBezTo>
                      <a:pt x="164" y="6"/>
                      <a:pt x="163" y="5"/>
                      <a:pt x="163" y="7"/>
                    </a:cubicBezTo>
                    <a:cubicBezTo>
                      <a:pt x="162" y="9"/>
                      <a:pt x="162" y="7"/>
                      <a:pt x="162" y="9"/>
                    </a:cubicBezTo>
                    <a:cubicBezTo>
                      <a:pt x="162" y="10"/>
                      <a:pt x="162" y="11"/>
                      <a:pt x="162" y="13"/>
                    </a:cubicBezTo>
                    <a:cubicBezTo>
                      <a:pt x="162" y="15"/>
                      <a:pt x="163" y="14"/>
                      <a:pt x="162" y="16"/>
                    </a:cubicBezTo>
                    <a:cubicBezTo>
                      <a:pt x="162" y="18"/>
                      <a:pt x="162" y="18"/>
                      <a:pt x="162" y="20"/>
                    </a:cubicBezTo>
                    <a:cubicBezTo>
                      <a:pt x="161" y="21"/>
                      <a:pt x="161" y="25"/>
                      <a:pt x="161" y="26"/>
                    </a:cubicBezTo>
                    <a:cubicBezTo>
                      <a:pt x="162" y="27"/>
                      <a:pt x="161" y="28"/>
                      <a:pt x="162" y="28"/>
                    </a:cubicBezTo>
                    <a:cubicBezTo>
                      <a:pt x="162" y="29"/>
                      <a:pt x="164" y="29"/>
                      <a:pt x="163" y="30"/>
                    </a:cubicBezTo>
                    <a:cubicBezTo>
                      <a:pt x="162" y="30"/>
                      <a:pt x="161" y="31"/>
                      <a:pt x="161" y="32"/>
                    </a:cubicBezTo>
                    <a:cubicBezTo>
                      <a:pt x="160" y="34"/>
                      <a:pt x="160" y="37"/>
                      <a:pt x="159" y="38"/>
                    </a:cubicBezTo>
                    <a:cubicBezTo>
                      <a:pt x="158" y="39"/>
                      <a:pt x="158" y="40"/>
                      <a:pt x="158" y="41"/>
                    </a:cubicBezTo>
                    <a:cubicBezTo>
                      <a:pt x="158" y="42"/>
                      <a:pt x="159" y="41"/>
                      <a:pt x="158" y="42"/>
                    </a:cubicBezTo>
                    <a:cubicBezTo>
                      <a:pt x="157" y="44"/>
                      <a:pt x="151" y="47"/>
                      <a:pt x="149" y="45"/>
                    </a:cubicBezTo>
                    <a:cubicBezTo>
                      <a:pt x="147" y="43"/>
                      <a:pt x="149" y="43"/>
                      <a:pt x="147" y="43"/>
                    </a:cubicBezTo>
                    <a:cubicBezTo>
                      <a:pt x="146" y="42"/>
                      <a:pt x="146" y="41"/>
                      <a:pt x="145" y="40"/>
                    </a:cubicBezTo>
                    <a:cubicBezTo>
                      <a:pt x="145" y="39"/>
                      <a:pt x="142" y="39"/>
                      <a:pt x="141" y="39"/>
                    </a:cubicBezTo>
                    <a:cubicBezTo>
                      <a:pt x="141" y="39"/>
                      <a:pt x="141" y="39"/>
                      <a:pt x="140" y="39"/>
                    </a:cubicBezTo>
                    <a:cubicBezTo>
                      <a:pt x="140" y="39"/>
                      <a:pt x="140" y="39"/>
                      <a:pt x="140" y="39"/>
                    </a:cubicBezTo>
                    <a:cubicBezTo>
                      <a:pt x="140" y="39"/>
                      <a:pt x="140" y="39"/>
                      <a:pt x="140" y="39"/>
                    </a:cubicBezTo>
                    <a:cubicBezTo>
                      <a:pt x="140" y="39"/>
                      <a:pt x="140" y="39"/>
                      <a:pt x="139" y="38"/>
                    </a:cubicBezTo>
                    <a:cubicBezTo>
                      <a:pt x="139" y="37"/>
                      <a:pt x="138" y="36"/>
                      <a:pt x="138" y="36"/>
                    </a:cubicBezTo>
                    <a:cubicBezTo>
                      <a:pt x="138" y="36"/>
                      <a:pt x="138" y="36"/>
                      <a:pt x="136" y="36"/>
                    </a:cubicBezTo>
                    <a:cubicBezTo>
                      <a:pt x="134" y="35"/>
                      <a:pt x="136" y="36"/>
                      <a:pt x="133" y="35"/>
                    </a:cubicBezTo>
                    <a:cubicBezTo>
                      <a:pt x="131" y="33"/>
                      <a:pt x="131" y="32"/>
                      <a:pt x="129" y="32"/>
                    </a:cubicBezTo>
                    <a:cubicBezTo>
                      <a:pt x="127" y="32"/>
                      <a:pt x="126" y="32"/>
                      <a:pt x="126" y="31"/>
                    </a:cubicBezTo>
                    <a:cubicBezTo>
                      <a:pt x="127" y="30"/>
                      <a:pt x="128" y="31"/>
                      <a:pt x="126" y="29"/>
                    </a:cubicBezTo>
                    <a:cubicBezTo>
                      <a:pt x="124" y="27"/>
                      <a:pt x="124" y="27"/>
                      <a:pt x="124" y="26"/>
                    </a:cubicBezTo>
                    <a:cubicBezTo>
                      <a:pt x="124" y="26"/>
                      <a:pt x="126" y="24"/>
                      <a:pt x="127" y="23"/>
                    </a:cubicBezTo>
                    <a:cubicBezTo>
                      <a:pt x="127" y="21"/>
                      <a:pt x="126" y="21"/>
                      <a:pt x="126" y="20"/>
                    </a:cubicBezTo>
                    <a:cubicBezTo>
                      <a:pt x="126" y="19"/>
                      <a:pt x="127" y="16"/>
                      <a:pt x="128" y="18"/>
                    </a:cubicBezTo>
                    <a:cubicBezTo>
                      <a:pt x="129" y="19"/>
                      <a:pt x="129" y="19"/>
                      <a:pt x="130" y="18"/>
                    </a:cubicBezTo>
                    <a:cubicBezTo>
                      <a:pt x="130" y="16"/>
                      <a:pt x="130" y="15"/>
                      <a:pt x="131" y="14"/>
                    </a:cubicBezTo>
                    <a:cubicBezTo>
                      <a:pt x="131" y="13"/>
                      <a:pt x="131" y="14"/>
                      <a:pt x="132" y="12"/>
                    </a:cubicBezTo>
                    <a:cubicBezTo>
                      <a:pt x="132" y="11"/>
                      <a:pt x="134" y="10"/>
                      <a:pt x="132" y="11"/>
                    </a:cubicBezTo>
                    <a:cubicBezTo>
                      <a:pt x="131" y="11"/>
                      <a:pt x="130" y="12"/>
                      <a:pt x="130" y="11"/>
                    </a:cubicBezTo>
                    <a:cubicBezTo>
                      <a:pt x="130" y="10"/>
                      <a:pt x="129" y="10"/>
                      <a:pt x="128" y="10"/>
                    </a:cubicBezTo>
                    <a:cubicBezTo>
                      <a:pt x="128" y="11"/>
                      <a:pt x="128" y="13"/>
                      <a:pt x="127" y="13"/>
                    </a:cubicBezTo>
                    <a:cubicBezTo>
                      <a:pt x="127" y="13"/>
                      <a:pt x="126" y="13"/>
                      <a:pt x="126" y="12"/>
                    </a:cubicBezTo>
                    <a:cubicBezTo>
                      <a:pt x="126" y="11"/>
                      <a:pt x="126" y="10"/>
                      <a:pt x="126" y="10"/>
                    </a:cubicBezTo>
                    <a:cubicBezTo>
                      <a:pt x="126" y="10"/>
                      <a:pt x="126" y="8"/>
                      <a:pt x="125" y="9"/>
                    </a:cubicBezTo>
                    <a:cubicBezTo>
                      <a:pt x="124" y="11"/>
                      <a:pt x="122" y="11"/>
                      <a:pt x="122" y="11"/>
                    </a:cubicBezTo>
                    <a:cubicBezTo>
                      <a:pt x="122" y="11"/>
                      <a:pt x="122" y="9"/>
                      <a:pt x="122" y="10"/>
                    </a:cubicBezTo>
                    <a:cubicBezTo>
                      <a:pt x="122" y="11"/>
                      <a:pt x="122" y="12"/>
                      <a:pt x="122" y="12"/>
                    </a:cubicBezTo>
                    <a:cubicBezTo>
                      <a:pt x="121" y="12"/>
                      <a:pt x="121" y="12"/>
                      <a:pt x="120" y="12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11"/>
                      <a:pt x="118" y="13"/>
                      <a:pt x="118" y="12"/>
                    </a:cubicBezTo>
                    <a:cubicBezTo>
                      <a:pt x="118" y="11"/>
                      <a:pt x="118" y="9"/>
                      <a:pt x="117" y="10"/>
                    </a:cubicBezTo>
                    <a:cubicBezTo>
                      <a:pt x="117" y="11"/>
                      <a:pt x="115" y="10"/>
                      <a:pt x="115" y="10"/>
                    </a:cubicBezTo>
                    <a:cubicBezTo>
                      <a:pt x="114" y="10"/>
                      <a:pt x="114" y="10"/>
                      <a:pt x="113" y="10"/>
                    </a:cubicBezTo>
                    <a:cubicBezTo>
                      <a:pt x="112" y="10"/>
                      <a:pt x="111" y="9"/>
                      <a:pt x="111" y="9"/>
                    </a:cubicBezTo>
                    <a:cubicBezTo>
                      <a:pt x="109" y="8"/>
                      <a:pt x="109" y="8"/>
                      <a:pt x="109" y="8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8" y="7"/>
                      <a:pt x="106" y="4"/>
                      <a:pt x="105" y="5"/>
                    </a:cubicBezTo>
                    <a:cubicBezTo>
                      <a:pt x="104" y="6"/>
                      <a:pt x="104" y="6"/>
                      <a:pt x="103" y="6"/>
                    </a:cubicBezTo>
                    <a:cubicBezTo>
                      <a:pt x="102" y="6"/>
                      <a:pt x="99" y="6"/>
                      <a:pt x="100" y="7"/>
                    </a:cubicBezTo>
                    <a:cubicBezTo>
                      <a:pt x="102" y="8"/>
                      <a:pt x="103" y="8"/>
                      <a:pt x="104" y="8"/>
                    </a:cubicBezTo>
                    <a:cubicBezTo>
                      <a:pt x="105" y="9"/>
                      <a:pt x="105" y="10"/>
                      <a:pt x="105" y="10"/>
                    </a:cubicBezTo>
                    <a:cubicBezTo>
                      <a:pt x="105" y="10"/>
                      <a:pt x="105" y="10"/>
                      <a:pt x="107" y="12"/>
                    </a:cubicBezTo>
                    <a:cubicBezTo>
                      <a:pt x="108" y="13"/>
                      <a:pt x="109" y="14"/>
                      <a:pt x="107" y="14"/>
                    </a:cubicBezTo>
                    <a:cubicBezTo>
                      <a:pt x="106" y="14"/>
                      <a:pt x="104" y="12"/>
                      <a:pt x="104" y="12"/>
                    </a:cubicBezTo>
                    <a:cubicBezTo>
                      <a:pt x="104" y="12"/>
                      <a:pt x="104" y="10"/>
                      <a:pt x="102" y="12"/>
                    </a:cubicBezTo>
                    <a:cubicBezTo>
                      <a:pt x="100" y="14"/>
                      <a:pt x="102" y="13"/>
                      <a:pt x="99" y="14"/>
                    </a:cubicBezTo>
                    <a:cubicBezTo>
                      <a:pt x="96" y="14"/>
                      <a:pt x="98" y="12"/>
                      <a:pt x="98" y="12"/>
                    </a:cubicBezTo>
                    <a:cubicBezTo>
                      <a:pt x="97" y="12"/>
                      <a:pt x="95" y="12"/>
                      <a:pt x="95" y="13"/>
                    </a:cubicBezTo>
                    <a:cubicBezTo>
                      <a:pt x="95" y="14"/>
                      <a:pt x="95" y="15"/>
                      <a:pt x="95" y="15"/>
                    </a:cubicBezTo>
                    <a:cubicBezTo>
                      <a:pt x="94" y="16"/>
                      <a:pt x="94" y="16"/>
                      <a:pt x="94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2" y="16"/>
                      <a:pt x="92" y="18"/>
                    </a:cubicBezTo>
                    <a:cubicBezTo>
                      <a:pt x="91" y="19"/>
                      <a:pt x="92" y="19"/>
                      <a:pt x="92" y="20"/>
                    </a:cubicBezTo>
                    <a:cubicBezTo>
                      <a:pt x="91" y="21"/>
                      <a:pt x="90" y="21"/>
                      <a:pt x="90" y="21"/>
                    </a:cubicBezTo>
                    <a:cubicBezTo>
                      <a:pt x="90" y="21"/>
                      <a:pt x="89" y="21"/>
                      <a:pt x="89" y="22"/>
                    </a:cubicBezTo>
                    <a:cubicBezTo>
                      <a:pt x="89" y="23"/>
                      <a:pt x="89" y="25"/>
                      <a:pt x="89" y="25"/>
                    </a:cubicBezTo>
                    <a:cubicBezTo>
                      <a:pt x="89" y="25"/>
                      <a:pt x="87" y="25"/>
                      <a:pt x="87" y="26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7"/>
                      <a:pt x="88" y="28"/>
                      <a:pt x="88" y="29"/>
                    </a:cubicBezTo>
                    <a:cubicBezTo>
                      <a:pt x="88" y="30"/>
                      <a:pt x="88" y="31"/>
                      <a:pt x="88" y="31"/>
                    </a:cubicBezTo>
                    <a:cubicBezTo>
                      <a:pt x="87" y="32"/>
                      <a:pt x="87" y="31"/>
                      <a:pt x="87" y="31"/>
                    </a:cubicBezTo>
                    <a:cubicBezTo>
                      <a:pt x="87" y="31"/>
                      <a:pt x="86" y="30"/>
                      <a:pt x="86" y="31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79" y="33"/>
                      <a:pt x="79" y="31"/>
                      <a:pt x="79" y="31"/>
                    </a:cubicBezTo>
                    <a:cubicBezTo>
                      <a:pt x="79" y="30"/>
                      <a:pt x="78" y="30"/>
                      <a:pt x="78" y="30"/>
                    </a:cubicBezTo>
                    <a:cubicBezTo>
                      <a:pt x="78" y="30"/>
                      <a:pt x="77" y="30"/>
                      <a:pt x="76" y="29"/>
                    </a:cubicBezTo>
                    <a:cubicBezTo>
                      <a:pt x="76" y="28"/>
                      <a:pt x="76" y="27"/>
                      <a:pt x="75" y="26"/>
                    </a:cubicBezTo>
                    <a:cubicBezTo>
                      <a:pt x="74" y="25"/>
                      <a:pt x="72" y="25"/>
                      <a:pt x="71" y="25"/>
                    </a:cubicBezTo>
                    <a:cubicBezTo>
                      <a:pt x="71" y="25"/>
                      <a:pt x="70" y="26"/>
                      <a:pt x="69" y="27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67" y="28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7"/>
                    </a:cubicBezTo>
                    <a:cubicBezTo>
                      <a:pt x="66" y="28"/>
                      <a:pt x="66" y="31"/>
                      <a:pt x="66" y="31"/>
                    </a:cubicBezTo>
                    <a:cubicBezTo>
                      <a:pt x="66" y="31"/>
                      <a:pt x="65" y="31"/>
                      <a:pt x="65" y="30"/>
                    </a:cubicBezTo>
                    <a:cubicBezTo>
                      <a:pt x="64" y="30"/>
                      <a:pt x="64" y="29"/>
                      <a:pt x="63" y="30"/>
                    </a:cubicBezTo>
                    <a:cubicBezTo>
                      <a:pt x="63" y="31"/>
                      <a:pt x="61" y="31"/>
                      <a:pt x="61" y="32"/>
                    </a:cubicBezTo>
                    <a:cubicBezTo>
                      <a:pt x="61" y="33"/>
                      <a:pt x="62" y="34"/>
                      <a:pt x="61" y="35"/>
                    </a:cubicBezTo>
                    <a:cubicBezTo>
                      <a:pt x="61" y="35"/>
                      <a:pt x="60" y="35"/>
                      <a:pt x="60" y="36"/>
                    </a:cubicBezTo>
                    <a:cubicBezTo>
                      <a:pt x="61" y="36"/>
                      <a:pt x="61" y="37"/>
                      <a:pt x="61" y="37"/>
                    </a:cubicBezTo>
                    <a:cubicBezTo>
                      <a:pt x="61" y="38"/>
                      <a:pt x="60" y="37"/>
                      <a:pt x="60" y="37"/>
                    </a:cubicBezTo>
                    <a:cubicBezTo>
                      <a:pt x="59" y="37"/>
                      <a:pt x="59" y="36"/>
                      <a:pt x="58" y="37"/>
                    </a:cubicBezTo>
                    <a:cubicBezTo>
                      <a:pt x="58" y="38"/>
                      <a:pt x="57" y="38"/>
                      <a:pt x="57" y="39"/>
                    </a:cubicBezTo>
                    <a:cubicBezTo>
                      <a:pt x="58" y="39"/>
                      <a:pt x="59" y="39"/>
                      <a:pt x="59" y="39"/>
                    </a:cubicBezTo>
                    <a:cubicBezTo>
                      <a:pt x="58" y="41"/>
                      <a:pt x="59" y="39"/>
                      <a:pt x="58" y="41"/>
                    </a:cubicBezTo>
                    <a:cubicBezTo>
                      <a:pt x="58" y="43"/>
                      <a:pt x="55" y="43"/>
                      <a:pt x="55" y="43"/>
                    </a:cubicBezTo>
                    <a:cubicBezTo>
                      <a:pt x="54" y="42"/>
                      <a:pt x="53" y="42"/>
                      <a:pt x="53" y="43"/>
                    </a:cubicBezTo>
                    <a:cubicBezTo>
                      <a:pt x="52" y="44"/>
                      <a:pt x="52" y="46"/>
                      <a:pt x="53" y="46"/>
                    </a:cubicBezTo>
                    <a:cubicBezTo>
                      <a:pt x="53" y="47"/>
                      <a:pt x="54" y="47"/>
                      <a:pt x="53" y="47"/>
                    </a:cubicBezTo>
                    <a:cubicBezTo>
                      <a:pt x="53" y="48"/>
                      <a:pt x="53" y="48"/>
                      <a:pt x="53" y="48"/>
                    </a:cubicBezTo>
                    <a:cubicBezTo>
                      <a:pt x="52" y="49"/>
                      <a:pt x="51" y="49"/>
                      <a:pt x="51" y="48"/>
                    </a:cubicBezTo>
                    <a:cubicBezTo>
                      <a:pt x="50" y="47"/>
                      <a:pt x="50" y="47"/>
                      <a:pt x="49" y="46"/>
                    </a:cubicBezTo>
                    <a:cubicBezTo>
                      <a:pt x="48" y="45"/>
                      <a:pt x="49" y="44"/>
                      <a:pt x="48" y="45"/>
                    </a:cubicBezTo>
                    <a:cubicBezTo>
                      <a:pt x="47" y="46"/>
                      <a:pt x="48" y="46"/>
                      <a:pt x="47" y="47"/>
                    </a:cubicBezTo>
                    <a:cubicBezTo>
                      <a:pt x="46" y="49"/>
                      <a:pt x="45" y="50"/>
                      <a:pt x="44" y="51"/>
                    </a:cubicBezTo>
                    <a:cubicBezTo>
                      <a:pt x="44" y="52"/>
                      <a:pt x="44" y="54"/>
                      <a:pt x="45" y="54"/>
                    </a:cubicBezTo>
                    <a:cubicBezTo>
                      <a:pt x="46" y="55"/>
                      <a:pt x="48" y="56"/>
                      <a:pt x="47" y="57"/>
                    </a:cubicBezTo>
                    <a:cubicBezTo>
                      <a:pt x="46" y="58"/>
                      <a:pt x="45" y="58"/>
                      <a:pt x="44" y="59"/>
                    </a:cubicBezTo>
                    <a:cubicBezTo>
                      <a:pt x="44" y="60"/>
                      <a:pt x="43" y="60"/>
                      <a:pt x="43" y="60"/>
                    </a:cubicBezTo>
                    <a:cubicBezTo>
                      <a:pt x="43" y="61"/>
                      <a:pt x="42" y="64"/>
                      <a:pt x="42" y="65"/>
                    </a:cubicBezTo>
                    <a:cubicBezTo>
                      <a:pt x="42" y="65"/>
                      <a:pt x="40" y="65"/>
                      <a:pt x="39" y="67"/>
                    </a:cubicBezTo>
                    <a:cubicBezTo>
                      <a:pt x="39" y="68"/>
                      <a:pt x="35" y="70"/>
                      <a:pt x="34" y="70"/>
                    </a:cubicBezTo>
                    <a:cubicBezTo>
                      <a:pt x="32" y="70"/>
                      <a:pt x="32" y="70"/>
                      <a:pt x="30" y="71"/>
                    </a:cubicBezTo>
                    <a:cubicBezTo>
                      <a:pt x="29" y="73"/>
                      <a:pt x="28" y="71"/>
                      <a:pt x="27" y="73"/>
                    </a:cubicBezTo>
                    <a:cubicBezTo>
                      <a:pt x="27" y="75"/>
                      <a:pt x="25" y="75"/>
                      <a:pt x="24" y="76"/>
                    </a:cubicBezTo>
                    <a:cubicBezTo>
                      <a:pt x="24" y="76"/>
                      <a:pt x="23" y="75"/>
                      <a:pt x="23" y="77"/>
                    </a:cubicBezTo>
                    <a:cubicBezTo>
                      <a:pt x="22" y="78"/>
                      <a:pt x="22" y="78"/>
                      <a:pt x="20" y="78"/>
                    </a:cubicBezTo>
                    <a:cubicBezTo>
                      <a:pt x="19" y="79"/>
                      <a:pt x="17" y="77"/>
                      <a:pt x="16" y="78"/>
                    </a:cubicBezTo>
                    <a:cubicBezTo>
                      <a:pt x="15" y="79"/>
                      <a:pt x="14" y="82"/>
                      <a:pt x="10" y="85"/>
                    </a:cubicBezTo>
                    <a:cubicBezTo>
                      <a:pt x="5" y="89"/>
                      <a:pt x="6" y="90"/>
                      <a:pt x="5" y="92"/>
                    </a:cubicBezTo>
                    <a:cubicBezTo>
                      <a:pt x="5" y="93"/>
                      <a:pt x="4" y="94"/>
                      <a:pt x="4" y="92"/>
                    </a:cubicBezTo>
                    <a:cubicBezTo>
                      <a:pt x="4" y="91"/>
                      <a:pt x="4" y="89"/>
                      <a:pt x="3" y="90"/>
                    </a:cubicBezTo>
                    <a:cubicBezTo>
                      <a:pt x="2" y="91"/>
                      <a:pt x="0" y="95"/>
                      <a:pt x="1" y="95"/>
                    </a:cubicBezTo>
                    <a:cubicBezTo>
                      <a:pt x="2" y="95"/>
                      <a:pt x="3" y="95"/>
                      <a:pt x="4" y="96"/>
                    </a:cubicBezTo>
                    <a:cubicBezTo>
                      <a:pt x="4" y="97"/>
                      <a:pt x="4" y="100"/>
                      <a:pt x="4" y="100"/>
                    </a:cubicBezTo>
                    <a:cubicBezTo>
                      <a:pt x="4" y="101"/>
                      <a:pt x="3" y="101"/>
                      <a:pt x="3" y="103"/>
                    </a:cubicBezTo>
                    <a:cubicBezTo>
                      <a:pt x="3" y="104"/>
                      <a:pt x="2" y="107"/>
                      <a:pt x="4" y="109"/>
                    </a:cubicBezTo>
                    <a:cubicBezTo>
                      <a:pt x="6" y="110"/>
                      <a:pt x="10" y="114"/>
                      <a:pt x="10" y="116"/>
                    </a:cubicBezTo>
                    <a:cubicBezTo>
                      <a:pt x="10" y="118"/>
                      <a:pt x="11" y="119"/>
                      <a:pt x="9" y="118"/>
                    </a:cubicBezTo>
                    <a:cubicBezTo>
                      <a:pt x="8" y="117"/>
                      <a:pt x="5" y="113"/>
                      <a:pt x="4" y="114"/>
                    </a:cubicBezTo>
                    <a:cubicBezTo>
                      <a:pt x="4" y="114"/>
                      <a:pt x="5" y="115"/>
                      <a:pt x="6" y="116"/>
                    </a:cubicBezTo>
                    <a:cubicBezTo>
                      <a:pt x="7" y="117"/>
                      <a:pt x="9" y="119"/>
                      <a:pt x="8" y="120"/>
                    </a:cubicBezTo>
                    <a:cubicBezTo>
                      <a:pt x="8" y="121"/>
                      <a:pt x="5" y="117"/>
                      <a:pt x="5" y="118"/>
                    </a:cubicBezTo>
                    <a:cubicBezTo>
                      <a:pt x="4" y="119"/>
                      <a:pt x="5" y="120"/>
                      <a:pt x="6" y="121"/>
                    </a:cubicBezTo>
                    <a:cubicBezTo>
                      <a:pt x="8" y="122"/>
                      <a:pt x="9" y="122"/>
                      <a:pt x="10" y="124"/>
                    </a:cubicBezTo>
                    <a:cubicBezTo>
                      <a:pt x="11" y="126"/>
                      <a:pt x="11" y="127"/>
                      <a:pt x="12" y="128"/>
                    </a:cubicBezTo>
                    <a:cubicBezTo>
                      <a:pt x="13" y="130"/>
                      <a:pt x="11" y="129"/>
                      <a:pt x="13" y="131"/>
                    </a:cubicBezTo>
                    <a:cubicBezTo>
                      <a:pt x="16" y="133"/>
                      <a:pt x="18" y="134"/>
                      <a:pt x="19" y="137"/>
                    </a:cubicBezTo>
                    <a:cubicBezTo>
                      <a:pt x="19" y="139"/>
                      <a:pt x="19" y="140"/>
                      <a:pt x="20" y="142"/>
                    </a:cubicBezTo>
                    <a:cubicBezTo>
                      <a:pt x="21" y="144"/>
                      <a:pt x="22" y="147"/>
                      <a:pt x="24" y="149"/>
                    </a:cubicBezTo>
                    <a:cubicBezTo>
                      <a:pt x="26" y="151"/>
                      <a:pt x="27" y="152"/>
                      <a:pt x="27" y="153"/>
                    </a:cubicBezTo>
                    <a:cubicBezTo>
                      <a:pt x="27" y="154"/>
                      <a:pt x="27" y="156"/>
                      <a:pt x="28" y="156"/>
                    </a:cubicBezTo>
                    <a:cubicBezTo>
                      <a:pt x="28" y="157"/>
                      <a:pt x="27" y="157"/>
                      <a:pt x="27" y="158"/>
                    </a:cubicBezTo>
                    <a:cubicBezTo>
                      <a:pt x="27" y="159"/>
                      <a:pt x="26" y="160"/>
                      <a:pt x="27" y="162"/>
                    </a:cubicBezTo>
                    <a:cubicBezTo>
                      <a:pt x="27" y="163"/>
                      <a:pt x="27" y="164"/>
                      <a:pt x="26" y="163"/>
                    </a:cubicBezTo>
                    <a:cubicBezTo>
                      <a:pt x="25" y="163"/>
                      <a:pt x="23" y="162"/>
                      <a:pt x="24" y="164"/>
                    </a:cubicBezTo>
                    <a:cubicBezTo>
                      <a:pt x="25" y="165"/>
                      <a:pt x="26" y="166"/>
                      <a:pt x="26" y="167"/>
                    </a:cubicBezTo>
                    <a:cubicBezTo>
                      <a:pt x="27" y="168"/>
                      <a:pt x="26" y="169"/>
                      <a:pt x="27" y="168"/>
                    </a:cubicBezTo>
                    <a:cubicBezTo>
                      <a:pt x="29" y="168"/>
                      <a:pt x="30" y="168"/>
                      <a:pt x="31" y="169"/>
                    </a:cubicBezTo>
                    <a:cubicBezTo>
                      <a:pt x="32" y="170"/>
                      <a:pt x="33" y="171"/>
                      <a:pt x="34" y="170"/>
                    </a:cubicBezTo>
                    <a:cubicBezTo>
                      <a:pt x="35" y="170"/>
                      <a:pt x="35" y="168"/>
                      <a:pt x="36" y="170"/>
                    </a:cubicBezTo>
                    <a:cubicBezTo>
                      <a:pt x="38" y="171"/>
                      <a:pt x="38" y="169"/>
                      <a:pt x="39" y="169"/>
                    </a:cubicBezTo>
                    <a:cubicBezTo>
                      <a:pt x="40" y="169"/>
                      <a:pt x="41" y="169"/>
                      <a:pt x="42" y="169"/>
                    </a:cubicBezTo>
                    <a:cubicBezTo>
                      <a:pt x="43" y="169"/>
                      <a:pt x="43" y="168"/>
                      <a:pt x="44" y="168"/>
                    </a:cubicBezTo>
                    <a:cubicBezTo>
                      <a:pt x="45" y="167"/>
                      <a:pt x="45" y="166"/>
                      <a:pt x="47" y="166"/>
                    </a:cubicBezTo>
                    <a:cubicBezTo>
                      <a:pt x="48" y="165"/>
                      <a:pt x="49" y="166"/>
                      <a:pt x="49" y="164"/>
                    </a:cubicBezTo>
                    <a:cubicBezTo>
                      <a:pt x="49" y="161"/>
                      <a:pt x="49" y="161"/>
                      <a:pt x="52" y="160"/>
                    </a:cubicBezTo>
                    <a:cubicBezTo>
                      <a:pt x="54" y="159"/>
                      <a:pt x="59" y="158"/>
                      <a:pt x="60" y="158"/>
                    </a:cubicBezTo>
                    <a:cubicBezTo>
                      <a:pt x="61" y="158"/>
                      <a:pt x="60" y="157"/>
                      <a:pt x="62" y="158"/>
                    </a:cubicBezTo>
                    <a:cubicBezTo>
                      <a:pt x="63" y="159"/>
                      <a:pt x="63" y="157"/>
                      <a:pt x="65" y="157"/>
                    </a:cubicBezTo>
                    <a:cubicBezTo>
                      <a:pt x="66" y="157"/>
                      <a:pt x="64" y="158"/>
                      <a:pt x="67" y="157"/>
                    </a:cubicBezTo>
                    <a:cubicBezTo>
                      <a:pt x="70" y="156"/>
                      <a:pt x="70" y="155"/>
                      <a:pt x="71" y="153"/>
                    </a:cubicBezTo>
                    <a:cubicBezTo>
                      <a:pt x="72" y="151"/>
                      <a:pt x="70" y="151"/>
                      <a:pt x="73" y="149"/>
                    </a:cubicBezTo>
                    <a:cubicBezTo>
                      <a:pt x="77" y="148"/>
                      <a:pt x="79" y="143"/>
                      <a:pt x="84" y="144"/>
                    </a:cubicBezTo>
                    <a:cubicBezTo>
                      <a:pt x="88" y="144"/>
                      <a:pt x="90" y="143"/>
                      <a:pt x="92" y="141"/>
                    </a:cubicBezTo>
                    <a:cubicBezTo>
                      <a:pt x="94" y="139"/>
                      <a:pt x="94" y="139"/>
                      <a:pt x="95" y="138"/>
                    </a:cubicBezTo>
                    <a:cubicBezTo>
                      <a:pt x="95" y="138"/>
                      <a:pt x="95" y="138"/>
                      <a:pt x="95" y="138"/>
                    </a:cubicBezTo>
                    <a:cubicBezTo>
                      <a:pt x="96" y="138"/>
                      <a:pt x="96" y="138"/>
                      <a:pt x="97" y="138"/>
                    </a:cubicBezTo>
                    <a:cubicBezTo>
                      <a:pt x="100" y="138"/>
                      <a:pt x="105" y="135"/>
                      <a:pt x="108" y="137"/>
                    </a:cubicBezTo>
                    <a:cubicBezTo>
                      <a:pt x="112" y="140"/>
                      <a:pt x="113" y="140"/>
                      <a:pt x="114" y="139"/>
                    </a:cubicBezTo>
                    <a:cubicBezTo>
                      <a:pt x="115" y="138"/>
                      <a:pt x="115" y="136"/>
                      <a:pt x="117" y="138"/>
                    </a:cubicBezTo>
                    <a:cubicBezTo>
                      <a:pt x="118" y="140"/>
                      <a:pt x="119" y="136"/>
                      <a:pt x="121" y="139"/>
                    </a:cubicBezTo>
                    <a:cubicBezTo>
                      <a:pt x="122" y="142"/>
                      <a:pt x="123" y="141"/>
                      <a:pt x="124" y="143"/>
                    </a:cubicBezTo>
                    <a:cubicBezTo>
                      <a:pt x="125" y="145"/>
                      <a:pt x="125" y="143"/>
                      <a:pt x="126" y="146"/>
                    </a:cubicBezTo>
                    <a:cubicBezTo>
                      <a:pt x="127" y="148"/>
                      <a:pt x="128" y="146"/>
                      <a:pt x="128" y="148"/>
                    </a:cubicBezTo>
                    <a:cubicBezTo>
                      <a:pt x="128" y="150"/>
                      <a:pt x="129" y="152"/>
                      <a:pt x="129" y="152"/>
                    </a:cubicBezTo>
                    <a:cubicBezTo>
                      <a:pt x="131" y="154"/>
                      <a:pt x="131" y="154"/>
                      <a:pt x="131" y="154"/>
                    </a:cubicBezTo>
                    <a:cubicBezTo>
                      <a:pt x="132" y="155"/>
                      <a:pt x="132" y="155"/>
                      <a:pt x="132" y="155"/>
                    </a:cubicBezTo>
                    <a:cubicBezTo>
                      <a:pt x="132" y="155"/>
                      <a:pt x="132" y="158"/>
                      <a:pt x="133" y="156"/>
                    </a:cubicBezTo>
                    <a:cubicBezTo>
                      <a:pt x="134" y="154"/>
                      <a:pt x="133" y="154"/>
                      <a:pt x="135" y="152"/>
                    </a:cubicBezTo>
                    <a:cubicBezTo>
                      <a:pt x="137" y="150"/>
                      <a:pt x="139" y="148"/>
                      <a:pt x="140" y="147"/>
                    </a:cubicBezTo>
                    <a:cubicBezTo>
                      <a:pt x="141" y="147"/>
                      <a:pt x="141" y="147"/>
                      <a:pt x="142" y="144"/>
                    </a:cubicBezTo>
                    <a:cubicBezTo>
                      <a:pt x="142" y="140"/>
                      <a:pt x="141" y="137"/>
                      <a:pt x="143" y="140"/>
                    </a:cubicBezTo>
                    <a:cubicBezTo>
                      <a:pt x="144" y="142"/>
                      <a:pt x="143" y="142"/>
                      <a:pt x="144" y="144"/>
                    </a:cubicBezTo>
                    <a:cubicBezTo>
                      <a:pt x="144" y="146"/>
                      <a:pt x="142" y="147"/>
                      <a:pt x="142" y="149"/>
                    </a:cubicBezTo>
                    <a:cubicBezTo>
                      <a:pt x="142" y="152"/>
                      <a:pt x="143" y="152"/>
                      <a:pt x="142" y="154"/>
                    </a:cubicBezTo>
                    <a:cubicBezTo>
                      <a:pt x="142" y="155"/>
                      <a:pt x="139" y="154"/>
                      <a:pt x="140" y="155"/>
                    </a:cubicBezTo>
                    <a:cubicBezTo>
                      <a:pt x="141" y="157"/>
                      <a:pt x="143" y="157"/>
                      <a:pt x="143" y="155"/>
                    </a:cubicBezTo>
                    <a:cubicBezTo>
                      <a:pt x="144" y="153"/>
                      <a:pt x="143" y="149"/>
                      <a:pt x="145" y="150"/>
                    </a:cubicBezTo>
                    <a:cubicBezTo>
                      <a:pt x="146" y="152"/>
                      <a:pt x="146" y="152"/>
                      <a:pt x="147" y="154"/>
                    </a:cubicBezTo>
                    <a:cubicBezTo>
                      <a:pt x="148" y="155"/>
                      <a:pt x="149" y="156"/>
                      <a:pt x="147" y="157"/>
                    </a:cubicBezTo>
                    <a:cubicBezTo>
                      <a:pt x="146" y="159"/>
                      <a:pt x="148" y="159"/>
                      <a:pt x="148" y="159"/>
                    </a:cubicBezTo>
                    <a:cubicBezTo>
                      <a:pt x="149" y="159"/>
                      <a:pt x="149" y="159"/>
                      <a:pt x="150" y="158"/>
                    </a:cubicBezTo>
                    <a:cubicBezTo>
                      <a:pt x="151" y="157"/>
                      <a:pt x="151" y="157"/>
                      <a:pt x="151" y="157"/>
                    </a:cubicBezTo>
                    <a:cubicBezTo>
                      <a:pt x="151" y="161"/>
                      <a:pt x="151" y="161"/>
                      <a:pt x="151" y="161"/>
                    </a:cubicBezTo>
                    <a:cubicBezTo>
                      <a:pt x="151" y="161"/>
                      <a:pt x="151" y="161"/>
                      <a:pt x="153" y="162"/>
                    </a:cubicBezTo>
                    <a:cubicBezTo>
                      <a:pt x="154" y="163"/>
                      <a:pt x="155" y="165"/>
                      <a:pt x="155" y="166"/>
                    </a:cubicBezTo>
                    <a:cubicBezTo>
                      <a:pt x="155" y="167"/>
                      <a:pt x="154" y="166"/>
                      <a:pt x="154" y="168"/>
                    </a:cubicBezTo>
                    <a:cubicBezTo>
                      <a:pt x="154" y="169"/>
                      <a:pt x="154" y="169"/>
                      <a:pt x="155" y="170"/>
                    </a:cubicBezTo>
                    <a:cubicBezTo>
                      <a:pt x="157" y="172"/>
                      <a:pt x="157" y="170"/>
                      <a:pt x="157" y="172"/>
                    </a:cubicBezTo>
                    <a:cubicBezTo>
                      <a:pt x="158" y="174"/>
                      <a:pt x="157" y="174"/>
                      <a:pt x="158" y="175"/>
                    </a:cubicBezTo>
                    <a:cubicBezTo>
                      <a:pt x="160" y="175"/>
                      <a:pt x="158" y="172"/>
                      <a:pt x="161" y="174"/>
                    </a:cubicBezTo>
                    <a:cubicBezTo>
                      <a:pt x="161" y="174"/>
                      <a:pt x="161" y="174"/>
                      <a:pt x="161" y="17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4" name="Freeform 45"/>
              <p:cNvSpPr>
                <a:spLocks/>
              </p:cNvSpPr>
              <p:nvPr/>
            </p:nvSpPr>
            <p:spPr bwMode="auto">
              <a:xfrm>
                <a:off x="2042" y="2168"/>
                <a:ext cx="43" cy="32"/>
              </a:xfrm>
              <a:custGeom>
                <a:avLst/>
                <a:gdLst>
                  <a:gd name="T0" fmla="*/ 43 w 16"/>
                  <a:gd name="T1" fmla="*/ 0 h 12"/>
                  <a:gd name="T2" fmla="*/ 59 w 16"/>
                  <a:gd name="T3" fmla="*/ 29 h 12"/>
                  <a:gd name="T4" fmla="*/ 94 w 16"/>
                  <a:gd name="T5" fmla="*/ 43 h 12"/>
                  <a:gd name="T6" fmla="*/ 116 w 16"/>
                  <a:gd name="T7" fmla="*/ 56 h 12"/>
                  <a:gd name="T8" fmla="*/ 108 w 16"/>
                  <a:gd name="T9" fmla="*/ 77 h 12"/>
                  <a:gd name="T10" fmla="*/ 108 w 16"/>
                  <a:gd name="T11" fmla="*/ 77 h 12"/>
                  <a:gd name="T12" fmla="*/ 108 w 16"/>
                  <a:gd name="T13" fmla="*/ 77 h 12"/>
                  <a:gd name="T14" fmla="*/ 86 w 16"/>
                  <a:gd name="T15" fmla="*/ 85 h 12"/>
                  <a:gd name="T16" fmla="*/ 51 w 16"/>
                  <a:gd name="T17" fmla="*/ 77 h 12"/>
                  <a:gd name="T18" fmla="*/ 30 w 16"/>
                  <a:gd name="T19" fmla="*/ 64 h 12"/>
                  <a:gd name="T20" fmla="*/ 8 w 16"/>
                  <a:gd name="T21" fmla="*/ 51 h 12"/>
                  <a:gd name="T22" fmla="*/ 0 w 16"/>
                  <a:gd name="T23" fmla="*/ 43 h 12"/>
                  <a:gd name="T24" fmla="*/ 0 w 16"/>
                  <a:gd name="T25" fmla="*/ 43 h 12"/>
                  <a:gd name="T26" fmla="*/ 13 w 16"/>
                  <a:gd name="T27" fmla="*/ 29 h 12"/>
                  <a:gd name="T28" fmla="*/ 43 w 16"/>
                  <a:gd name="T29" fmla="*/ 8 h 12"/>
                  <a:gd name="T30" fmla="*/ 43 w 16"/>
                  <a:gd name="T31" fmla="*/ 0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6" h="12">
                    <a:moveTo>
                      <a:pt x="6" y="0"/>
                    </a:moveTo>
                    <a:cubicBezTo>
                      <a:pt x="6" y="1"/>
                      <a:pt x="7" y="3"/>
                      <a:pt x="8" y="4"/>
                    </a:cubicBezTo>
                    <a:cubicBezTo>
                      <a:pt x="9" y="5"/>
                      <a:pt x="11" y="7"/>
                      <a:pt x="13" y="6"/>
                    </a:cubicBezTo>
                    <a:cubicBezTo>
                      <a:pt x="14" y="7"/>
                      <a:pt x="15" y="7"/>
                      <a:pt x="16" y="8"/>
                    </a:cubicBezTo>
                    <a:cubicBezTo>
                      <a:pt x="16" y="8"/>
                      <a:pt x="15" y="10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2" y="12"/>
                      <a:pt x="12" y="12"/>
                    </a:cubicBezTo>
                    <a:cubicBezTo>
                      <a:pt x="11" y="12"/>
                      <a:pt x="10" y="11"/>
                      <a:pt x="7" y="11"/>
                    </a:cubicBezTo>
                    <a:cubicBezTo>
                      <a:pt x="5" y="11"/>
                      <a:pt x="6" y="11"/>
                      <a:pt x="4" y="9"/>
                    </a:cubicBezTo>
                    <a:cubicBezTo>
                      <a:pt x="3" y="7"/>
                      <a:pt x="3" y="8"/>
                      <a:pt x="1" y="7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1" y="5"/>
                      <a:pt x="2" y="4"/>
                    </a:cubicBezTo>
                    <a:cubicBezTo>
                      <a:pt x="3" y="3"/>
                      <a:pt x="5" y="2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5" name="Freeform 46"/>
              <p:cNvSpPr>
                <a:spLocks/>
              </p:cNvSpPr>
              <p:nvPr/>
            </p:nvSpPr>
            <p:spPr bwMode="auto">
              <a:xfrm>
                <a:off x="2087" y="2168"/>
                <a:ext cx="78" cy="77"/>
              </a:xfrm>
              <a:custGeom>
                <a:avLst/>
                <a:gdLst>
                  <a:gd name="T0" fmla="*/ 202 w 29"/>
                  <a:gd name="T1" fmla="*/ 0 h 29"/>
                  <a:gd name="T2" fmla="*/ 210 w 29"/>
                  <a:gd name="T3" fmla="*/ 13 h 29"/>
                  <a:gd name="T4" fmla="*/ 196 w 29"/>
                  <a:gd name="T5" fmla="*/ 56 h 29"/>
                  <a:gd name="T6" fmla="*/ 180 w 29"/>
                  <a:gd name="T7" fmla="*/ 119 h 29"/>
                  <a:gd name="T8" fmla="*/ 180 w 29"/>
                  <a:gd name="T9" fmla="*/ 162 h 29"/>
                  <a:gd name="T10" fmla="*/ 188 w 29"/>
                  <a:gd name="T11" fmla="*/ 196 h 29"/>
                  <a:gd name="T12" fmla="*/ 180 w 29"/>
                  <a:gd name="T13" fmla="*/ 196 h 29"/>
                  <a:gd name="T14" fmla="*/ 159 w 29"/>
                  <a:gd name="T15" fmla="*/ 196 h 29"/>
                  <a:gd name="T16" fmla="*/ 129 w 29"/>
                  <a:gd name="T17" fmla="*/ 183 h 29"/>
                  <a:gd name="T18" fmla="*/ 129 w 29"/>
                  <a:gd name="T19" fmla="*/ 183 h 29"/>
                  <a:gd name="T20" fmla="*/ 102 w 29"/>
                  <a:gd name="T21" fmla="*/ 154 h 29"/>
                  <a:gd name="T22" fmla="*/ 94 w 29"/>
                  <a:gd name="T23" fmla="*/ 141 h 29"/>
                  <a:gd name="T24" fmla="*/ 81 w 29"/>
                  <a:gd name="T25" fmla="*/ 133 h 29"/>
                  <a:gd name="T26" fmla="*/ 81 w 29"/>
                  <a:gd name="T27" fmla="*/ 154 h 29"/>
                  <a:gd name="T28" fmla="*/ 86 w 29"/>
                  <a:gd name="T29" fmla="*/ 175 h 29"/>
                  <a:gd name="T30" fmla="*/ 86 w 29"/>
                  <a:gd name="T31" fmla="*/ 183 h 29"/>
                  <a:gd name="T32" fmla="*/ 65 w 29"/>
                  <a:gd name="T33" fmla="*/ 162 h 29"/>
                  <a:gd name="T34" fmla="*/ 35 w 29"/>
                  <a:gd name="T35" fmla="*/ 141 h 29"/>
                  <a:gd name="T36" fmla="*/ 13 w 29"/>
                  <a:gd name="T37" fmla="*/ 106 h 29"/>
                  <a:gd name="T38" fmla="*/ 8 w 29"/>
                  <a:gd name="T39" fmla="*/ 93 h 29"/>
                  <a:gd name="T40" fmla="*/ 8 w 29"/>
                  <a:gd name="T41" fmla="*/ 93 h 29"/>
                  <a:gd name="T42" fmla="*/ 13 w 29"/>
                  <a:gd name="T43" fmla="*/ 93 h 29"/>
                  <a:gd name="T44" fmla="*/ 35 w 29"/>
                  <a:gd name="T45" fmla="*/ 85 h 29"/>
                  <a:gd name="T46" fmla="*/ 43 w 29"/>
                  <a:gd name="T47" fmla="*/ 56 h 29"/>
                  <a:gd name="T48" fmla="*/ 65 w 29"/>
                  <a:gd name="T49" fmla="*/ 50 h 29"/>
                  <a:gd name="T50" fmla="*/ 73 w 29"/>
                  <a:gd name="T51" fmla="*/ 50 h 29"/>
                  <a:gd name="T52" fmla="*/ 81 w 29"/>
                  <a:gd name="T53" fmla="*/ 42 h 29"/>
                  <a:gd name="T54" fmla="*/ 94 w 29"/>
                  <a:gd name="T55" fmla="*/ 50 h 29"/>
                  <a:gd name="T56" fmla="*/ 108 w 29"/>
                  <a:gd name="T57" fmla="*/ 29 h 29"/>
                  <a:gd name="T58" fmla="*/ 137 w 29"/>
                  <a:gd name="T59" fmla="*/ 13 h 29"/>
                  <a:gd name="T60" fmla="*/ 167 w 29"/>
                  <a:gd name="T61" fmla="*/ 13 h 29"/>
                  <a:gd name="T62" fmla="*/ 180 w 29"/>
                  <a:gd name="T63" fmla="*/ 8 h 29"/>
                  <a:gd name="T64" fmla="*/ 188 w 29"/>
                  <a:gd name="T65" fmla="*/ 0 h 29"/>
                  <a:gd name="T66" fmla="*/ 196 w 29"/>
                  <a:gd name="T67" fmla="*/ 0 h 29"/>
                  <a:gd name="T68" fmla="*/ 202 w 29"/>
                  <a:gd name="T69" fmla="*/ 0 h 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9" h="29">
                    <a:moveTo>
                      <a:pt x="28" y="0"/>
                    </a:moveTo>
                    <a:cubicBezTo>
                      <a:pt x="28" y="0"/>
                      <a:pt x="28" y="1"/>
                      <a:pt x="29" y="2"/>
                    </a:cubicBezTo>
                    <a:cubicBezTo>
                      <a:pt x="29" y="4"/>
                      <a:pt x="28" y="6"/>
                      <a:pt x="27" y="8"/>
                    </a:cubicBezTo>
                    <a:cubicBezTo>
                      <a:pt x="26" y="10"/>
                      <a:pt x="26" y="14"/>
                      <a:pt x="25" y="17"/>
                    </a:cubicBezTo>
                    <a:cubicBezTo>
                      <a:pt x="24" y="21"/>
                      <a:pt x="24" y="21"/>
                      <a:pt x="25" y="23"/>
                    </a:cubicBezTo>
                    <a:cubicBezTo>
                      <a:pt x="26" y="25"/>
                      <a:pt x="25" y="25"/>
                      <a:pt x="26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8"/>
                      <a:pt x="23" y="29"/>
                      <a:pt x="22" y="28"/>
                    </a:cubicBezTo>
                    <a:cubicBezTo>
                      <a:pt x="20" y="27"/>
                      <a:pt x="19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5"/>
                      <a:pt x="15" y="23"/>
                      <a:pt x="14" y="22"/>
                    </a:cubicBezTo>
                    <a:cubicBezTo>
                      <a:pt x="13" y="22"/>
                      <a:pt x="13" y="21"/>
                      <a:pt x="13" y="20"/>
                    </a:cubicBezTo>
                    <a:cubicBezTo>
                      <a:pt x="12" y="20"/>
                      <a:pt x="12" y="20"/>
                      <a:pt x="11" y="19"/>
                    </a:cubicBezTo>
                    <a:cubicBezTo>
                      <a:pt x="11" y="19"/>
                      <a:pt x="10" y="21"/>
                      <a:pt x="11" y="22"/>
                    </a:cubicBezTo>
                    <a:cubicBezTo>
                      <a:pt x="11" y="23"/>
                      <a:pt x="12" y="24"/>
                      <a:pt x="12" y="25"/>
                    </a:cubicBezTo>
                    <a:cubicBezTo>
                      <a:pt x="13" y="25"/>
                      <a:pt x="12" y="25"/>
                      <a:pt x="12" y="26"/>
                    </a:cubicBezTo>
                    <a:cubicBezTo>
                      <a:pt x="12" y="26"/>
                      <a:pt x="10" y="25"/>
                      <a:pt x="9" y="23"/>
                    </a:cubicBezTo>
                    <a:cubicBezTo>
                      <a:pt x="7" y="21"/>
                      <a:pt x="7" y="21"/>
                      <a:pt x="5" y="20"/>
                    </a:cubicBezTo>
                    <a:cubicBezTo>
                      <a:pt x="4" y="18"/>
                      <a:pt x="3" y="17"/>
                      <a:pt x="2" y="15"/>
                    </a:cubicBezTo>
                    <a:cubicBezTo>
                      <a:pt x="0" y="14"/>
                      <a:pt x="0" y="14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3"/>
                      <a:pt x="4" y="12"/>
                      <a:pt x="5" y="12"/>
                    </a:cubicBezTo>
                    <a:cubicBezTo>
                      <a:pt x="6" y="11"/>
                      <a:pt x="6" y="10"/>
                      <a:pt x="6" y="8"/>
                    </a:cubicBezTo>
                    <a:cubicBezTo>
                      <a:pt x="7" y="7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1" y="6"/>
                    </a:cubicBezTo>
                    <a:cubicBezTo>
                      <a:pt x="12" y="6"/>
                      <a:pt x="12" y="7"/>
                      <a:pt x="13" y="7"/>
                    </a:cubicBezTo>
                    <a:cubicBezTo>
                      <a:pt x="14" y="7"/>
                      <a:pt x="14" y="5"/>
                      <a:pt x="15" y="4"/>
                    </a:cubicBezTo>
                    <a:cubicBezTo>
                      <a:pt x="16" y="2"/>
                      <a:pt x="17" y="2"/>
                      <a:pt x="19" y="2"/>
                    </a:cubicBezTo>
                    <a:cubicBezTo>
                      <a:pt x="20" y="2"/>
                      <a:pt x="22" y="2"/>
                      <a:pt x="23" y="2"/>
                    </a:cubicBezTo>
                    <a:cubicBezTo>
                      <a:pt x="23" y="1"/>
                      <a:pt x="24" y="1"/>
                      <a:pt x="25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7" y="0"/>
                      <a:pt x="27" y="0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" name="Freeform 47"/>
              <p:cNvSpPr>
                <a:spLocks/>
              </p:cNvSpPr>
              <p:nvPr/>
            </p:nvSpPr>
            <p:spPr bwMode="auto">
              <a:xfrm>
                <a:off x="2117" y="2235"/>
                <a:ext cx="53" cy="56"/>
              </a:xfrm>
              <a:custGeom>
                <a:avLst/>
                <a:gdLst>
                  <a:gd name="T0" fmla="*/ 127 w 20"/>
                  <a:gd name="T1" fmla="*/ 149 h 21"/>
                  <a:gd name="T2" fmla="*/ 133 w 20"/>
                  <a:gd name="T3" fmla="*/ 136 h 21"/>
                  <a:gd name="T4" fmla="*/ 140 w 20"/>
                  <a:gd name="T5" fmla="*/ 120 h 21"/>
                  <a:gd name="T6" fmla="*/ 140 w 20"/>
                  <a:gd name="T7" fmla="*/ 85 h 21"/>
                  <a:gd name="T8" fmla="*/ 140 w 20"/>
                  <a:gd name="T9" fmla="*/ 85 h 21"/>
                  <a:gd name="T10" fmla="*/ 111 w 20"/>
                  <a:gd name="T11" fmla="*/ 43 h 21"/>
                  <a:gd name="T12" fmla="*/ 106 w 20"/>
                  <a:gd name="T13" fmla="*/ 21 h 21"/>
                  <a:gd name="T14" fmla="*/ 98 w 20"/>
                  <a:gd name="T15" fmla="*/ 21 h 21"/>
                  <a:gd name="T16" fmla="*/ 77 w 20"/>
                  <a:gd name="T17" fmla="*/ 21 h 21"/>
                  <a:gd name="T18" fmla="*/ 50 w 20"/>
                  <a:gd name="T19" fmla="*/ 8 h 21"/>
                  <a:gd name="T20" fmla="*/ 50 w 20"/>
                  <a:gd name="T21" fmla="*/ 8 h 21"/>
                  <a:gd name="T22" fmla="*/ 34 w 20"/>
                  <a:gd name="T23" fmla="*/ 13 h 21"/>
                  <a:gd name="T24" fmla="*/ 13 w 20"/>
                  <a:gd name="T25" fmla="*/ 0 h 21"/>
                  <a:gd name="T26" fmla="*/ 8 w 20"/>
                  <a:gd name="T27" fmla="*/ 8 h 21"/>
                  <a:gd name="T28" fmla="*/ 0 w 20"/>
                  <a:gd name="T29" fmla="*/ 43 h 21"/>
                  <a:gd name="T30" fmla="*/ 8 w 20"/>
                  <a:gd name="T31" fmla="*/ 64 h 21"/>
                  <a:gd name="T32" fmla="*/ 34 w 20"/>
                  <a:gd name="T33" fmla="*/ 77 h 21"/>
                  <a:gd name="T34" fmla="*/ 42 w 20"/>
                  <a:gd name="T35" fmla="*/ 64 h 21"/>
                  <a:gd name="T36" fmla="*/ 56 w 20"/>
                  <a:gd name="T37" fmla="*/ 77 h 21"/>
                  <a:gd name="T38" fmla="*/ 72 w 20"/>
                  <a:gd name="T39" fmla="*/ 85 h 21"/>
                  <a:gd name="T40" fmla="*/ 98 w 20"/>
                  <a:gd name="T41" fmla="*/ 120 h 21"/>
                  <a:gd name="T42" fmla="*/ 90 w 20"/>
                  <a:gd name="T43" fmla="*/ 141 h 21"/>
                  <a:gd name="T44" fmla="*/ 119 w 20"/>
                  <a:gd name="T45" fmla="*/ 149 h 21"/>
                  <a:gd name="T46" fmla="*/ 127 w 20"/>
                  <a:gd name="T47" fmla="*/ 141 h 21"/>
                  <a:gd name="T48" fmla="*/ 127 w 20"/>
                  <a:gd name="T49" fmla="*/ 149 h 2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" h="21">
                    <a:moveTo>
                      <a:pt x="18" y="21"/>
                    </a:moveTo>
                    <a:cubicBezTo>
                      <a:pt x="18" y="20"/>
                      <a:pt x="19" y="19"/>
                      <a:pt x="19" y="19"/>
                    </a:cubicBezTo>
                    <a:cubicBezTo>
                      <a:pt x="20" y="18"/>
                      <a:pt x="20" y="18"/>
                      <a:pt x="20" y="17"/>
                    </a:cubicBezTo>
                    <a:cubicBezTo>
                      <a:pt x="19" y="15"/>
                      <a:pt x="18" y="13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8" y="10"/>
                      <a:pt x="16" y="8"/>
                      <a:pt x="16" y="6"/>
                    </a:cubicBezTo>
                    <a:cubicBezTo>
                      <a:pt x="15" y="5"/>
                      <a:pt x="15" y="4"/>
                      <a:pt x="15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2" y="4"/>
                      <a:pt x="11" y="3"/>
                    </a:cubicBezTo>
                    <a:cubicBezTo>
                      <a:pt x="9" y="2"/>
                      <a:pt x="8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5"/>
                      <a:pt x="0" y="6"/>
                    </a:cubicBezTo>
                    <a:cubicBezTo>
                      <a:pt x="0" y="7"/>
                      <a:pt x="0" y="9"/>
                      <a:pt x="1" y="9"/>
                    </a:cubicBezTo>
                    <a:cubicBezTo>
                      <a:pt x="3" y="9"/>
                      <a:pt x="4" y="11"/>
                      <a:pt x="5" y="11"/>
                    </a:cubicBezTo>
                    <a:cubicBezTo>
                      <a:pt x="6" y="11"/>
                      <a:pt x="4" y="9"/>
                      <a:pt x="6" y="9"/>
                    </a:cubicBezTo>
                    <a:cubicBezTo>
                      <a:pt x="7" y="9"/>
                      <a:pt x="7" y="10"/>
                      <a:pt x="8" y="11"/>
                    </a:cubicBezTo>
                    <a:cubicBezTo>
                      <a:pt x="9" y="12"/>
                      <a:pt x="10" y="12"/>
                      <a:pt x="10" y="12"/>
                    </a:cubicBezTo>
                    <a:cubicBezTo>
                      <a:pt x="11" y="13"/>
                      <a:pt x="14" y="16"/>
                      <a:pt x="14" y="17"/>
                    </a:cubicBezTo>
                    <a:cubicBezTo>
                      <a:pt x="14" y="17"/>
                      <a:pt x="13" y="19"/>
                      <a:pt x="13" y="20"/>
                    </a:cubicBezTo>
                    <a:cubicBezTo>
                      <a:pt x="13" y="20"/>
                      <a:pt x="16" y="21"/>
                      <a:pt x="17" y="21"/>
                    </a:cubicBezTo>
                    <a:cubicBezTo>
                      <a:pt x="17" y="21"/>
                      <a:pt x="18" y="19"/>
                      <a:pt x="18" y="20"/>
                    </a:cubicBezTo>
                    <a:cubicBezTo>
                      <a:pt x="18" y="21"/>
                      <a:pt x="18" y="21"/>
                      <a:pt x="18" y="2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" name="Freeform 48"/>
              <p:cNvSpPr>
                <a:spLocks/>
              </p:cNvSpPr>
              <p:nvPr/>
            </p:nvSpPr>
            <p:spPr bwMode="auto">
              <a:xfrm>
                <a:off x="2165" y="2267"/>
                <a:ext cx="109" cy="45"/>
              </a:xfrm>
              <a:custGeom>
                <a:avLst/>
                <a:gdLst>
                  <a:gd name="T0" fmla="*/ 247 w 41"/>
                  <a:gd name="T1" fmla="*/ 111 h 17"/>
                  <a:gd name="T2" fmla="*/ 276 w 41"/>
                  <a:gd name="T3" fmla="*/ 98 h 17"/>
                  <a:gd name="T4" fmla="*/ 282 w 41"/>
                  <a:gd name="T5" fmla="*/ 85 h 17"/>
                  <a:gd name="T6" fmla="*/ 290 w 41"/>
                  <a:gd name="T7" fmla="*/ 64 h 17"/>
                  <a:gd name="T8" fmla="*/ 290 w 41"/>
                  <a:gd name="T9" fmla="*/ 64 h 17"/>
                  <a:gd name="T10" fmla="*/ 282 w 41"/>
                  <a:gd name="T11" fmla="*/ 50 h 17"/>
                  <a:gd name="T12" fmla="*/ 261 w 41"/>
                  <a:gd name="T13" fmla="*/ 34 h 17"/>
                  <a:gd name="T14" fmla="*/ 239 w 41"/>
                  <a:gd name="T15" fmla="*/ 13 h 17"/>
                  <a:gd name="T16" fmla="*/ 218 w 41"/>
                  <a:gd name="T17" fmla="*/ 13 h 17"/>
                  <a:gd name="T18" fmla="*/ 191 w 41"/>
                  <a:gd name="T19" fmla="*/ 8 h 17"/>
                  <a:gd name="T20" fmla="*/ 154 w 41"/>
                  <a:gd name="T21" fmla="*/ 8 h 17"/>
                  <a:gd name="T22" fmla="*/ 120 w 41"/>
                  <a:gd name="T23" fmla="*/ 21 h 17"/>
                  <a:gd name="T24" fmla="*/ 77 w 41"/>
                  <a:gd name="T25" fmla="*/ 29 h 17"/>
                  <a:gd name="T26" fmla="*/ 51 w 41"/>
                  <a:gd name="T27" fmla="*/ 21 h 17"/>
                  <a:gd name="T28" fmla="*/ 13 w 41"/>
                  <a:gd name="T29" fmla="*/ 0 h 17"/>
                  <a:gd name="T30" fmla="*/ 13 w 41"/>
                  <a:gd name="T31" fmla="*/ 0 h 17"/>
                  <a:gd name="T32" fmla="*/ 13 w 41"/>
                  <a:gd name="T33" fmla="*/ 34 h 17"/>
                  <a:gd name="T34" fmla="*/ 8 w 41"/>
                  <a:gd name="T35" fmla="*/ 50 h 17"/>
                  <a:gd name="T36" fmla="*/ 0 w 41"/>
                  <a:gd name="T37" fmla="*/ 69 h 17"/>
                  <a:gd name="T38" fmla="*/ 8 w 41"/>
                  <a:gd name="T39" fmla="*/ 69 h 17"/>
                  <a:gd name="T40" fmla="*/ 29 w 41"/>
                  <a:gd name="T41" fmla="*/ 69 h 17"/>
                  <a:gd name="T42" fmla="*/ 56 w 41"/>
                  <a:gd name="T43" fmla="*/ 69 h 17"/>
                  <a:gd name="T44" fmla="*/ 72 w 41"/>
                  <a:gd name="T45" fmla="*/ 85 h 17"/>
                  <a:gd name="T46" fmla="*/ 85 w 41"/>
                  <a:gd name="T47" fmla="*/ 98 h 17"/>
                  <a:gd name="T48" fmla="*/ 93 w 41"/>
                  <a:gd name="T49" fmla="*/ 90 h 17"/>
                  <a:gd name="T50" fmla="*/ 114 w 41"/>
                  <a:gd name="T51" fmla="*/ 106 h 17"/>
                  <a:gd name="T52" fmla="*/ 136 w 41"/>
                  <a:gd name="T53" fmla="*/ 106 h 17"/>
                  <a:gd name="T54" fmla="*/ 149 w 41"/>
                  <a:gd name="T55" fmla="*/ 98 h 17"/>
                  <a:gd name="T56" fmla="*/ 136 w 41"/>
                  <a:gd name="T57" fmla="*/ 69 h 17"/>
                  <a:gd name="T58" fmla="*/ 149 w 41"/>
                  <a:gd name="T59" fmla="*/ 56 h 17"/>
                  <a:gd name="T60" fmla="*/ 170 w 41"/>
                  <a:gd name="T61" fmla="*/ 42 h 17"/>
                  <a:gd name="T62" fmla="*/ 175 w 41"/>
                  <a:gd name="T63" fmla="*/ 29 h 17"/>
                  <a:gd name="T64" fmla="*/ 183 w 41"/>
                  <a:gd name="T65" fmla="*/ 29 h 17"/>
                  <a:gd name="T66" fmla="*/ 205 w 41"/>
                  <a:gd name="T67" fmla="*/ 42 h 17"/>
                  <a:gd name="T68" fmla="*/ 213 w 41"/>
                  <a:gd name="T69" fmla="*/ 50 h 17"/>
                  <a:gd name="T70" fmla="*/ 226 w 41"/>
                  <a:gd name="T71" fmla="*/ 56 h 17"/>
                  <a:gd name="T72" fmla="*/ 218 w 41"/>
                  <a:gd name="T73" fmla="*/ 69 h 17"/>
                  <a:gd name="T74" fmla="*/ 226 w 41"/>
                  <a:gd name="T75" fmla="*/ 85 h 17"/>
                  <a:gd name="T76" fmla="*/ 239 w 41"/>
                  <a:gd name="T77" fmla="*/ 106 h 17"/>
                  <a:gd name="T78" fmla="*/ 247 w 41"/>
                  <a:gd name="T79" fmla="*/ 111 h 1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1" h="17">
                    <a:moveTo>
                      <a:pt x="35" y="16"/>
                    </a:moveTo>
                    <a:cubicBezTo>
                      <a:pt x="36" y="16"/>
                      <a:pt x="38" y="15"/>
                      <a:pt x="39" y="14"/>
                    </a:cubicBezTo>
                    <a:cubicBezTo>
                      <a:pt x="39" y="13"/>
                      <a:pt x="40" y="12"/>
                      <a:pt x="40" y="12"/>
                    </a:cubicBezTo>
                    <a:cubicBezTo>
                      <a:pt x="41" y="11"/>
                      <a:pt x="40" y="10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0" y="8"/>
                      <a:pt x="40" y="7"/>
                      <a:pt x="40" y="7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6" y="2"/>
                      <a:pt x="34" y="2"/>
                    </a:cubicBezTo>
                    <a:cubicBezTo>
                      <a:pt x="33" y="3"/>
                      <a:pt x="31" y="2"/>
                      <a:pt x="31" y="2"/>
                    </a:cubicBezTo>
                    <a:cubicBezTo>
                      <a:pt x="31" y="2"/>
                      <a:pt x="29" y="0"/>
                      <a:pt x="27" y="1"/>
                    </a:cubicBezTo>
                    <a:cubicBezTo>
                      <a:pt x="25" y="1"/>
                      <a:pt x="22" y="0"/>
                      <a:pt x="22" y="1"/>
                    </a:cubicBezTo>
                    <a:cubicBezTo>
                      <a:pt x="21" y="2"/>
                      <a:pt x="20" y="2"/>
                      <a:pt x="17" y="3"/>
                    </a:cubicBezTo>
                    <a:cubicBezTo>
                      <a:pt x="15" y="5"/>
                      <a:pt x="11" y="4"/>
                      <a:pt x="11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5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1" y="3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1"/>
                      <a:pt x="3" y="9"/>
                      <a:pt x="4" y="10"/>
                    </a:cubicBezTo>
                    <a:cubicBezTo>
                      <a:pt x="6" y="10"/>
                      <a:pt x="6" y="9"/>
                      <a:pt x="8" y="10"/>
                    </a:cubicBezTo>
                    <a:cubicBezTo>
                      <a:pt x="9" y="11"/>
                      <a:pt x="10" y="10"/>
                      <a:pt x="10" y="12"/>
                    </a:cubicBezTo>
                    <a:cubicBezTo>
                      <a:pt x="11" y="13"/>
                      <a:pt x="11" y="14"/>
                      <a:pt x="12" y="14"/>
                    </a:cubicBezTo>
                    <a:cubicBezTo>
                      <a:pt x="13" y="14"/>
                      <a:pt x="12" y="13"/>
                      <a:pt x="13" y="13"/>
                    </a:cubicBezTo>
                    <a:cubicBezTo>
                      <a:pt x="14" y="14"/>
                      <a:pt x="15" y="14"/>
                      <a:pt x="16" y="15"/>
                    </a:cubicBezTo>
                    <a:cubicBezTo>
                      <a:pt x="17" y="17"/>
                      <a:pt x="18" y="15"/>
                      <a:pt x="19" y="15"/>
                    </a:cubicBezTo>
                    <a:cubicBezTo>
                      <a:pt x="20" y="15"/>
                      <a:pt x="21" y="14"/>
                      <a:pt x="21" y="14"/>
                    </a:cubicBezTo>
                    <a:cubicBezTo>
                      <a:pt x="21" y="14"/>
                      <a:pt x="20" y="10"/>
                      <a:pt x="19" y="10"/>
                    </a:cubicBezTo>
                    <a:cubicBezTo>
                      <a:pt x="19" y="10"/>
                      <a:pt x="20" y="8"/>
                      <a:pt x="21" y="8"/>
                    </a:cubicBezTo>
                    <a:cubicBezTo>
                      <a:pt x="22" y="8"/>
                      <a:pt x="24" y="6"/>
                      <a:pt x="24" y="6"/>
                    </a:cubicBezTo>
                    <a:cubicBezTo>
                      <a:pt x="24" y="5"/>
                      <a:pt x="24" y="4"/>
                      <a:pt x="25" y="4"/>
                    </a:cubicBezTo>
                    <a:cubicBezTo>
                      <a:pt x="25" y="4"/>
                      <a:pt x="25" y="3"/>
                      <a:pt x="26" y="4"/>
                    </a:cubicBezTo>
                    <a:cubicBezTo>
                      <a:pt x="27" y="5"/>
                      <a:pt x="28" y="4"/>
                      <a:pt x="29" y="6"/>
                    </a:cubicBezTo>
                    <a:cubicBezTo>
                      <a:pt x="30" y="7"/>
                      <a:pt x="29" y="7"/>
                      <a:pt x="30" y="7"/>
                    </a:cubicBezTo>
                    <a:cubicBezTo>
                      <a:pt x="31" y="8"/>
                      <a:pt x="32" y="7"/>
                      <a:pt x="32" y="8"/>
                    </a:cubicBezTo>
                    <a:cubicBezTo>
                      <a:pt x="33" y="9"/>
                      <a:pt x="31" y="9"/>
                      <a:pt x="31" y="10"/>
                    </a:cubicBezTo>
                    <a:cubicBezTo>
                      <a:pt x="31" y="11"/>
                      <a:pt x="31" y="11"/>
                      <a:pt x="32" y="12"/>
                    </a:cubicBezTo>
                    <a:cubicBezTo>
                      <a:pt x="33" y="13"/>
                      <a:pt x="33" y="14"/>
                      <a:pt x="34" y="15"/>
                    </a:cubicBezTo>
                    <a:cubicBezTo>
                      <a:pt x="34" y="16"/>
                      <a:pt x="35" y="16"/>
                      <a:pt x="35" y="16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" name="Freeform 49"/>
              <p:cNvSpPr>
                <a:spLocks/>
              </p:cNvSpPr>
              <p:nvPr/>
            </p:nvSpPr>
            <p:spPr bwMode="auto">
              <a:xfrm>
                <a:off x="2555" y="2277"/>
                <a:ext cx="91" cy="131"/>
              </a:xfrm>
              <a:custGeom>
                <a:avLst/>
                <a:gdLst>
                  <a:gd name="T0" fmla="*/ 214 w 34"/>
                  <a:gd name="T1" fmla="*/ 99 h 49"/>
                  <a:gd name="T2" fmla="*/ 187 w 34"/>
                  <a:gd name="T3" fmla="*/ 86 h 49"/>
                  <a:gd name="T4" fmla="*/ 150 w 34"/>
                  <a:gd name="T5" fmla="*/ 72 h 49"/>
                  <a:gd name="T6" fmla="*/ 128 w 34"/>
                  <a:gd name="T7" fmla="*/ 29 h 49"/>
                  <a:gd name="T8" fmla="*/ 78 w 34"/>
                  <a:gd name="T9" fmla="*/ 0 h 49"/>
                  <a:gd name="T10" fmla="*/ 78 w 34"/>
                  <a:gd name="T11" fmla="*/ 0 h 49"/>
                  <a:gd name="T12" fmla="*/ 51 w 34"/>
                  <a:gd name="T13" fmla="*/ 29 h 49"/>
                  <a:gd name="T14" fmla="*/ 35 w 34"/>
                  <a:gd name="T15" fmla="*/ 51 h 49"/>
                  <a:gd name="T16" fmla="*/ 51 w 34"/>
                  <a:gd name="T17" fmla="*/ 72 h 49"/>
                  <a:gd name="T18" fmla="*/ 13 w 34"/>
                  <a:gd name="T19" fmla="*/ 94 h 49"/>
                  <a:gd name="T20" fmla="*/ 8 w 34"/>
                  <a:gd name="T21" fmla="*/ 107 h 49"/>
                  <a:gd name="T22" fmla="*/ 13 w 34"/>
                  <a:gd name="T23" fmla="*/ 120 h 49"/>
                  <a:gd name="T24" fmla="*/ 13 w 34"/>
                  <a:gd name="T25" fmla="*/ 136 h 49"/>
                  <a:gd name="T26" fmla="*/ 29 w 34"/>
                  <a:gd name="T27" fmla="*/ 142 h 49"/>
                  <a:gd name="T28" fmla="*/ 51 w 34"/>
                  <a:gd name="T29" fmla="*/ 163 h 49"/>
                  <a:gd name="T30" fmla="*/ 78 w 34"/>
                  <a:gd name="T31" fmla="*/ 171 h 49"/>
                  <a:gd name="T32" fmla="*/ 78 w 34"/>
                  <a:gd name="T33" fmla="*/ 187 h 49"/>
                  <a:gd name="T34" fmla="*/ 86 w 34"/>
                  <a:gd name="T35" fmla="*/ 209 h 49"/>
                  <a:gd name="T36" fmla="*/ 99 w 34"/>
                  <a:gd name="T37" fmla="*/ 230 h 49"/>
                  <a:gd name="T38" fmla="*/ 94 w 34"/>
                  <a:gd name="T39" fmla="*/ 243 h 49"/>
                  <a:gd name="T40" fmla="*/ 86 w 34"/>
                  <a:gd name="T41" fmla="*/ 257 h 49"/>
                  <a:gd name="T42" fmla="*/ 94 w 34"/>
                  <a:gd name="T43" fmla="*/ 294 h 49"/>
                  <a:gd name="T44" fmla="*/ 107 w 34"/>
                  <a:gd name="T45" fmla="*/ 321 h 49"/>
                  <a:gd name="T46" fmla="*/ 128 w 34"/>
                  <a:gd name="T47" fmla="*/ 342 h 49"/>
                  <a:gd name="T48" fmla="*/ 166 w 34"/>
                  <a:gd name="T49" fmla="*/ 337 h 49"/>
                  <a:gd name="T50" fmla="*/ 201 w 34"/>
                  <a:gd name="T51" fmla="*/ 315 h 49"/>
                  <a:gd name="T52" fmla="*/ 214 w 34"/>
                  <a:gd name="T53" fmla="*/ 315 h 49"/>
                  <a:gd name="T54" fmla="*/ 230 w 34"/>
                  <a:gd name="T55" fmla="*/ 307 h 49"/>
                  <a:gd name="T56" fmla="*/ 244 w 34"/>
                  <a:gd name="T57" fmla="*/ 299 h 49"/>
                  <a:gd name="T58" fmla="*/ 214 w 34"/>
                  <a:gd name="T59" fmla="*/ 265 h 49"/>
                  <a:gd name="T60" fmla="*/ 201 w 34"/>
                  <a:gd name="T61" fmla="*/ 235 h 49"/>
                  <a:gd name="T62" fmla="*/ 193 w 34"/>
                  <a:gd name="T63" fmla="*/ 230 h 49"/>
                  <a:gd name="T64" fmla="*/ 171 w 34"/>
                  <a:gd name="T65" fmla="*/ 222 h 49"/>
                  <a:gd name="T66" fmla="*/ 171 w 34"/>
                  <a:gd name="T67" fmla="*/ 192 h 49"/>
                  <a:gd name="T68" fmla="*/ 179 w 34"/>
                  <a:gd name="T69" fmla="*/ 171 h 49"/>
                  <a:gd name="T70" fmla="*/ 193 w 34"/>
                  <a:gd name="T71" fmla="*/ 158 h 49"/>
                  <a:gd name="T72" fmla="*/ 201 w 34"/>
                  <a:gd name="T73" fmla="*/ 158 h 49"/>
                  <a:gd name="T74" fmla="*/ 209 w 34"/>
                  <a:gd name="T75" fmla="*/ 158 h 49"/>
                  <a:gd name="T76" fmla="*/ 214 w 34"/>
                  <a:gd name="T77" fmla="*/ 136 h 49"/>
                  <a:gd name="T78" fmla="*/ 214 w 34"/>
                  <a:gd name="T79" fmla="*/ 99 h 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4" h="49">
                    <a:moveTo>
                      <a:pt x="30" y="14"/>
                    </a:moveTo>
                    <a:cubicBezTo>
                      <a:pt x="28" y="15"/>
                      <a:pt x="27" y="12"/>
                      <a:pt x="26" y="12"/>
                    </a:cubicBezTo>
                    <a:cubicBezTo>
                      <a:pt x="26" y="11"/>
                      <a:pt x="23" y="10"/>
                      <a:pt x="21" y="10"/>
                    </a:cubicBezTo>
                    <a:cubicBezTo>
                      <a:pt x="20" y="9"/>
                      <a:pt x="23" y="5"/>
                      <a:pt x="18" y="4"/>
                    </a:cubicBezTo>
                    <a:cubicBezTo>
                      <a:pt x="14" y="3"/>
                      <a:pt x="14" y="1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2"/>
                      <a:pt x="8" y="3"/>
                      <a:pt x="7" y="4"/>
                    </a:cubicBezTo>
                    <a:cubicBezTo>
                      <a:pt x="6" y="5"/>
                      <a:pt x="5" y="6"/>
                      <a:pt x="5" y="7"/>
                    </a:cubicBezTo>
                    <a:cubicBezTo>
                      <a:pt x="5" y="9"/>
                      <a:pt x="7" y="8"/>
                      <a:pt x="7" y="10"/>
                    </a:cubicBezTo>
                    <a:cubicBezTo>
                      <a:pt x="8" y="12"/>
                      <a:pt x="3" y="12"/>
                      <a:pt x="2" y="13"/>
                    </a:cubicBezTo>
                    <a:cubicBezTo>
                      <a:pt x="1" y="14"/>
                      <a:pt x="0" y="14"/>
                      <a:pt x="1" y="15"/>
                    </a:cubicBezTo>
                    <a:cubicBezTo>
                      <a:pt x="1" y="16"/>
                      <a:pt x="1" y="17"/>
                      <a:pt x="2" y="17"/>
                    </a:cubicBezTo>
                    <a:cubicBezTo>
                      <a:pt x="2" y="18"/>
                      <a:pt x="2" y="19"/>
                      <a:pt x="2" y="19"/>
                    </a:cubicBezTo>
                    <a:cubicBezTo>
                      <a:pt x="2" y="20"/>
                      <a:pt x="3" y="20"/>
                      <a:pt x="4" y="20"/>
                    </a:cubicBezTo>
                    <a:cubicBezTo>
                      <a:pt x="5" y="21"/>
                      <a:pt x="7" y="23"/>
                      <a:pt x="7" y="23"/>
                    </a:cubicBezTo>
                    <a:cubicBezTo>
                      <a:pt x="9" y="23"/>
                      <a:pt x="10" y="22"/>
                      <a:pt x="11" y="24"/>
                    </a:cubicBezTo>
                    <a:cubicBezTo>
                      <a:pt x="12" y="25"/>
                      <a:pt x="11" y="26"/>
                      <a:pt x="11" y="26"/>
                    </a:cubicBezTo>
                    <a:cubicBezTo>
                      <a:pt x="11" y="27"/>
                      <a:pt x="12" y="28"/>
                      <a:pt x="12" y="29"/>
                    </a:cubicBezTo>
                    <a:cubicBezTo>
                      <a:pt x="14" y="29"/>
                      <a:pt x="15" y="30"/>
                      <a:pt x="14" y="32"/>
                    </a:cubicBezTo>
                    <a:cubicBezTo>
                      <a:pt x="14" y="33"/>
                      <a:pt x="14" y="33"/>
                      <a:pt x="13" y="34"/>
                    </a:cubicBezTo>
                    <a:cubicBezTo>
                      <a:pt x="12" y="34"/>
                      <a:pt x="12" y="35"/>
                      <a:pt x="12" y="36"/>
                    </a:cubicBezTo>
                    <a:cubicBezTo>
                      <a:pt x="11" y="38"/>
                      <a:pt x="13" y="39"/>
                      <a:pt x="13" y="41"/>
                    </a:cubicBezTo>
                    <a:cubicBezTo>
                      <a:pt x="14" y="42"/>
                      <a:pt x="14" y="44"/>
                      <a:pt x="15" y="45"/>
                    </a:cubicBezTo>
                    <a:cubicBezTo>
                      <a:pt x="16" y="46"/>
                      <a:pt x="17" y="48"/>
                      <a:pt x="18" y="48"/>
                    </a:cubicBezTo>
                    <a:cubicBezTo>
                      <a:pt x="20" y="49"/>
                      <a:pt x="22" y="47"/>
                      <a:pt x="23" y="47"/>
                    </a:cubicBezTo>
                    <a:cubicBezTo>
                      <a:pt x="25" y="46"/>
                      <a:pt x="26" y="45"/>
                      <a:pt x="28" y="44"/>
                    </a:cubicBezTo>
                    <a:cubicBezTo>
                      <a:pt x="28" y="44"/>
                      <a:pt x="29" y="44"/>
                      <a:pt x="30" y="44"/>
                    </a:cubicBezTo>
                    <a:cubicBezTo>
                      <a:pt x="31" y="44"/>
                      <a:pt x="31" y="43"/>
                      <a:pt x="32" y="43"/>
                    </a:cubicBezTo>
                    <a:cubicBezTo>
                      <a:pt x="33" y="42"/>
                      <a:pt x="34" y="42"/>
                      <a:pt x="34" y="42"/>
                    </a:cubicBezTo>
                    <a:cubicBezTo>
                      <a:pt x="33" y="40"/>
                      <a:pt x="31" y="39"/>
                      <a:pt x="30" y="37"/>
                    </a:cubicBezTo>
                    <a:cubicBezTo>
                      <a:pt x="29" y="36"/>
                      <a:pt x="29" y="35"/>
                      <a:pt x="28" y="33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6" y="31"/>
                      <a:pt x="25" y="32"/>
                      <a:pt x="24" y="31"/>
                    </a:cubicBezTo>
                    <a:cubicBezTo>
                      <a:pt x="23" y="30"/>
                      <a:pt x="23" y="28"/>
                      <a:pt x="24" y="27"/>
                    </a:cubicBezTo>
                    <a:cubicBezTo>
                      <a:pt x="24" y="26"/>
                      <a:pt x="25" y="25"/>
                      <a:pt x="25" y="24"/>
                    </a:cubicBezTo>
                    <a:cubicBezTo>
                      <a:pt x="25" y="23"/>
                      <a:pt x="26" y="23"/>
                      <a:pt x="27" y="22"/>
                    </a:cubicBezTo>
                    <a:cubicBezTo>
                      <a:pt x="27" y="22"/>
                      <a:pt x="27" y="22"/>
                      <a:pt x="28" y="2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30" y="21"/>
                      <a:pt x="30" y="20"/>
                      <a:pt x="30" y="19"/>
                    </a:cubicBezTo>
                    <a:cubicBezTo>
                      <a:pt x="30" y="17"/>
                      <a:pt x="30" y="16"/>
                      <a:pt x="30" y="1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" name="Freeform 50"/>
              <p:cNvSpPr>
                <a:spLocks/>
              </p:cNvSpPr>
              <p:nvPr/>
            </p:nvSpPr>
            <p:spPr bwMode="auto">
              <a:xfrm>
                <a:off x="2341" y="2216"/>
                <a:ext cx="243" cy="208"/>
              </a:xfrm>
              <a:custGeom>
                <a:avLst/>
                <a:gdLst>
                  <a:gd name="T0" fmla="*/ 35 w 91"/>
                  <a:gd name="T1" fmla="*/ 72 h 78"/>
                  <a:gd name="T2" fmla="*/ 21 w 91"/>
                  <a:gd name="T3" fmla="*/ 93 h 78"/>
                  <a:gd name="T4" fmla="*/ 0 w 91"/>
                  <a:gd name="T5" fmla="*/ 157 h 78"/>
                  <a:gd name="T6" fmla="*/ 29 w 91"/>
                  <a:gd name="T7" fmla="*/ 192 h 78"/>
                  <a:gd name="T8" fmla="*/ 43 w 91"/>
                  <a:gd name="T9" fmla="*/ 235 h 78"/>
                  <a:gd name="T10" fmla="*/ 142 w 91"/>
                  <a:gd name="T11" fmla="*/ 256 h 78"/>
                  <a:gd name="T12" fmla="*/ 184 w 91"/>
                  <a:gd name="T13" fmla="*/ 307 h 78"/>
                  <a:gd name="T14" fmla="*/ 278 w 91"/>
                  <a:gd name="T15" fmla="*/ 291 h 78"/>
                  <a:gd name="T16" fmla="*/ 270 w 91"/>
                  <a:gd name="T17" fmla="*/ 320 h 78"/>
                  <a:gd name="T18" fmla="*/ 278 w 91"/>
                  <a:gd name="T19" fmla="*/ 384 h 78"/>
                  <a:gd name="T20" fmla="*/ 286 w 91"/>
                  <a:gd name="T21" fmla="*/ 419 h 78"/>
                  <a:gd name="T22" fmla="*/ 299 w 91"/>
                  <a:gd name="T23" fmla="*/ 469 h 78"/>
                  <a:gd name="T24" fmla="*/ 312 w 91"/>
                  <a:gd name="T25" fmla="*/ 520 h 78"/>
                  <a:gd name="T26" fmla="*/ 342 w 91"/>
                  <a:gd name="T27" fmla="*/ 533 h 78"/>
                  <a:gd name="T28" fmla="*/ 385 w 91"/>
                  <a:gd name="T29" fmla="*/ 541 h 78"/>
                  <a:gd name="T30" fmla="*/ 414 w 91"/>
                  <a:gd name="T31" fmla="*/ 525 h 78"/>
                  <a:gd name="T32" fmla="*/ 486 w 91"/>
                  <a:gd name="T33" fmla="*/ 477 h 78"/>
                  <a:gd name="T34" fmla="*/ 443 w 91"/>
                  <a:gd name="T35" fmla="*/ 435 h 78"/>
                  <a:gd name="T36" fmla="*/ 470 w 91"/>
                  <a:gd name="T37" fmla="*/ 384 h 78"/>
                  <a:gd name="T38" fmla="*/ 499 w 91"/>
                  <a:gd name="T39" fmla="*/ 392 h 78"/>
                  <a:gd name="T40" fmla="*/ 534 w 91"/>
                  <a:gd name="T41" fmla="*/ 376 h 78"/>
                  <a:gd name="T42" fmla="*/ 585 w 91"/>
                  <a:gd name="T43" fmla="*/ 363 h 78"/>
                  <a:gd name="T44" fmla="*/ 620 w 91"/>
                  <a:gd name="T45" fmla="*/ 328 h 78"/>
                  <a:gd name="T46" fmla="*/ 598 w 91"/>
                  <a:gd name="T47" fmla="*/ 307 h 78"/>
                  <a:gd name="T48" fmla="*/ 585 w 91"/>
                  <a:gd name="T49" fmla="*/ 291 h 78"/>
                  <a:gd name="T50" fmla="*/ 585 w 91"/>
                  <a:gd name="T51" fmla="*/ 256 h 78"/>
                  <a:gd name="T52" fmla="*/ 606 w 91"/>
                  <a:gd name="T53" fmla="*/ 213 h 78"/>
                  <a:gd name="T54" fmla="*/ 649 w 91"/>
                  <a:gd name="T55" fmla="*/ 163 h 78"/>
                  <a:gd name="T56" fmla="*/ 571 w 91"/>
                  <a:gd name="T57" fmla="*/ 157 h 78"/>
                  <a:gd name="T58" fmla="*/ 529 w 91"/>
                  <a:gd name="T59" fmla="*/ 93 h 78"/>
                  <a:gd name="T60" fmla="*/ 486 w 91"/>
                  <a:gd name="T61" fmla="*/ 64 h 78"/>
                  <a:gd name="T62" fmla="*/ 393 w 91"/>
                  <a:gd name="T63" fmla="*/ 93 h 78"/>
                  <a:gd name="T64" fmla="*/ 291 w 91"/>
                  <a:gd name="T65" fmla="*/ 77 h 78"/>
                  <a:gd name="T66" fmla="*/ 214 w 91"/>
                  <a:gd name="T67" fmla="*/ 43 h 78"/>
                  <a:gd name="T68" fmla="*/ 142 w 91"/>
                  <a:gd name="T69" fmla="*/ 13 h 78"/>
                  <a:gd name="T70" fmla="*/ 93 w 91"/>
                  <a:gd name="T71" fmla="*/ 72 h 78"/>
                  <a:gd name="T72" fmla="*/ 107 w 91"/>
                  <a:gd name="T73" fmla="*/ 149 h 78"/>
                  <a:gd name="T74" fmla="*/ 72 w 91"/>
                  <a:gd name="T75" fmla="*/ 128 h 78"/>
                  <a:gd name="T76" fmla="*/ 72 w 91"/>
                  <a:gd name="T77" fmla="*/ 93 h 78"/>
                  <a:gd name="T78" fmla="*/ 64 w 91"/>
                  <a:gd name="T79" fmla="*/ 35 h 7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91" h="78">
                    <a:moveTo>
                      <a:pt x="8" y="6"/>
                    </a:moveTo>
                    <a:cubicBezTo>
                      <a:pt x="7" y="7"/>
                      <a:pt x="5" y="8"/>
                      <a:pt x="5" y="10"/>
                    </a:cubicBezTo>
                    <a:cubicBezTo>
                      <a:pt x="4" y="10"/>
                      <a:pt x="5" y="11"/>
                      <a:pt x="5" y="11"/>
                    </a:cubicBezTo>
                    <a:cubicBezTo>
                      <a:pt x="4" y="12"/>
                      <a:pt x="4" y="12"/>
                      <a:pt x="3" y="13"/>
                    </a:cubicBezTo>
                    <a:cubicBezTo>
                      <a:pt x="2" y="15"/>
                      <a:pt x="2" y="16"/>
                      <a:pt x="2" y="18"/>
                    </a:cubicBezTo>
                    <a:cubicBezTo>
                      <a:pt x="2" y="20"/>
                      <a:pt x="0" y="20"/>
                      <a:pt x="0" y="22"/>
                    </a:cubicBezTo>
                    <a:cubicBezTo>
                      <a:pt x="1" y="22"/>
                      <a:pt x="3" y="21"/>
                      <a:pt x="4" y="22"/>
                    </a:cubicBezTo>
                    <a:cubicBezTo>
                      <a:pt x="5" y="23"/>
                      <a:pt x="4" y="25"/>
                      <a:pt x="4" y="27"/>
                    </a:cubicBezTo>
                    <a:cubicBezTo>
                      <a:pt x="4" y="28"/>
                      <a:pt x="6" y="28"/>
                      <a:pt x="7" y="30"/>
                    </a:cubicBezTo>
                    <a:cubicBezTo>
                      <a:pt x="7" y="31"/>
                      <a:pt x="7" y="32"/>
                      <a:pt x="6" y="33"/>
                    </a:cubicBezTo>
                    <a:cubicBezTo>
                      <a:pt x="5" y="37"/>
                      <a:pt x="9" y="37"/>
                      <a:pt x="12" y="37"/>
                    </a:cubicBezTo>
                    <a:cubicBezTo>
                      <a:pt x="14" y="36"/>
                      <a:pt x="17" y="35"/>
                      <a:pt x="20" y="36"/>
                    </a:cubicBezTo>
                    <a:cubicBezTo>
                      <a:pt x="21" y="37"/>
                      <a:pt x="24" y="37"/>
                      <a:pt x="24" y="39"/>
                    </a:cubicBezTo>
                    <a:cubicBezTo>
                      <a:pt x="25" y="40"/>
                      <a:pt x="25" y="42"/>
                      <a:pt x="26" y="43"/>
                    </a:cubicBezTo>
                    <a:cubicBezTo>
                      <a:pt x="27" y="44"/>
                      <a:pt x="29" y="42"/>
                      <a:pt x="30" y="42"/>
                    </a:cubicBezTo>
                    <a:cubicBezTo>
                      <a:pt x="33" y="41"/>
                      <a:pt x="37" y="40"/>
                      <a:pt x="39" y="41"/>
                    </a:cubicBezTo>
                    <a:cubicBezTo>
                      <a:pt x="40" y="42"/>
                      <a:pt x="40" y="42"/>
                      <a:pt x="39" y="43"/>
                    </a:cubicBezTo>
                    <a:cubicBezTo>
                      <a:pt x="39" y="44"/>
                      <a:pt x="38" y="45"/>
                      <a:pt x="38" y="45"/>
                    </a:cubicBezTo>
                    <a:cubicBezTo>
                      <a:pt x="37" y="46"/>
                      <a:pt x="37" y="48"/>
                      <a:pt x="37" y="49"/>
                    </a:cubicBezTo>
                    <a:cubicBezTo>
                      <a:pt x="37" y="51"/>
                      <a:pt x="38" y="52"/>
                      <a:pt x="39" y="54"/>
                    </a:cubicBezTo>
                    <a:cubicBezTo>
                      <a:pt x="39" y="55"/>
                      <a:pt x="39" y="56"/>
                      <a:pt x="39" y="57"/>
                    </a:cubicBezTo>
                    <a:cubicBezTo>
                      <a:pt x="39" y="58"/>
                      <a:pt x="40" y="58"/>
                      <a:pt x="40" y="59"/>
                    </a:cubicBezTo>
                    <a:cubicBezTo>
                      <a:pt x="42" y="61"/>
                      <a:pt x="41" y="62"/>
                      <a:pt x="39" y="63"/>
                    </a:cubicBezTo>
                    <a:cubicBezTo>
                      <a:pt x="38" y="65"/>
                      <a:pt x="41" y="65"/>
                      <a:pt x="42" y="66"/>
                    </a:cubicBezTo>
                    <a:cubicBezTo>
                      <a:pt x="42" y="67"/>
                      <a:pt x="42" y="69"/>
                      <a:pt x="43" y="70"/>
                    </a:cubicBezTo>
                    <a:cubicBezTo>
                      <a:pt x="43" y="71"/>
                      <a:pt x="44" y="72"/>
                      <a:pt x="44" y="73"/>
                    </a:cubicBezTo>
                    <a:cubicBezTo>
                      <a:pt x="44" y="74"/>
                      <a:pt x="45" y="75"/>
                      <a:pt x="45" y="76"/>
                    </a:cubicBezTo>
                    <a:cubicBezTo>
                      <a:pt x="46" y="76"/>
                      <a:pt x="47" y="75"/>
                      <a:pt x="48" y="75"/>
                    </a:cubicBezTo>
                    <a:cubicBezTo>
                      <a:pt x="50" y="75"/>
                      <a:pt x="50" y="78"/>
                      <a:pt x="52" y="77"/>
                    </a:cubicBezTo>
                    <a:cubicBezTo>
                      <a:pt x="53" y="76"/>
                      <a:pt x="53" y="76"/>
                      <a:pt x="54" y="76"/>
                    </a:cubicBezTo>
                    <a:cubicBezTo>
                      <a:pt x="55" y="76"/>
                      <a:pt x="55" y="77"/>
                      <a:pt x="55" y="78"/>
                    </a:cubicBezTo>
                    <a:cubicBezTo>
                      <a:pt x="56" y="77"/>
                      <a:pt x="57" y="75"/>
                      <a:pt x="58" y="74"/>
                    </a:cubicBezTo>
                    <a:cubicBezTo>
                      <a:pt x="60" y="73"/>
                      <a:pt x="61" y="73"/>
                      <a:pt x="62" y="72"/>
                    </a:cubicBezTo>
                    <a:cubicBezTo>
                      <a:pt x="65" y="71"/>
                      <a:pt x="66" y="68"/>
                      <a:pt x="68" y="67"/>
                    </a:cubicBezTo>
                    <a:cubicBezTo>
                      <a:pt x="68" y="66"/>
                      <a:pt x="64" y="65"/>
                      <a:pt x="63" y="65"/>
                    </a:cubicBezTo>
                    <a:cubicBezTo>
                      <a:pt x="66" y="64"/>
                      <a:pt x="62" y="62"/>
                      <a:pt x="62" y="61"/>
                    </a:cubicBezTo>
                    <a:cubicBezTo>
                      <a:pt x="61" y="59"/>
                      <a:pt x="59" y="56"/>
                      <a:pt x="59" y="54"/>
                    </a:cubicBezTo>
                    <a:cubicBezTo>
                      <a:pt x="60" y="49"/>
                      <a:pt x="66" y="57"/>
                      <a:pt x="66" y="54"/>
                    </a:cubicBezTo>
                    <a:cubicBezTo>
                      <a:pt x="67" y="54"/>
                      <a:pt x="68" y="56"/>
                      <a:pt x="68" y="56"/>
                    </a:cubicBezTo>
                    <a:cubicBezTo>
                      <a:pt x="69" y="56"/>
                      <a:pt x="69" y="55"/>
                      <a:pt x="70" y="55"/>
                    </a:cubicBezTo>
                    <a:cubicBezTo>
                      <a:pt x="71" y="55"/>
                      <a:pt x="72" y="57"/>
                      <a:pt x="72" y="58"/>
                    </a:cubicBezTo>
                    <a:cubicBezTo>
                      <a:pt x="73" y="56"/>
                      <a:pt x="73" y="53"/>
                      <a:pt x="75" y="53"/>
                    </a:cubicBezTo>
                    <a:cubicBezTo>
                      <a:pt x="76" y="52"/>
                      <a:pt x="76" y="53"/>
                      <a:pt x="77" y="53"/>
                    </a:cubicBezTo>
                    <a:cubicBezTo>
                      <a:pt x="79" y="54"/>
                      <a:pt x="81" y="52"/>
                      <a:pt x="82" y="51"/>
                    </a:cubicBezTo>
                    <a:cubicBezTo>
                      <a:pt x="83" y="50"/>
                      <a:pt x="85" y="49"/>
                      <a:pt x="86" y="48"/>
                    </a:cubicBezTo>
                    <a:cubicBezTo>
                      <a:pt x="86" y="48"/>
                      <a:pt x="86" y="47"/>
                      <a:pt x="87" y="46"/>
                    </a:cubicBezTo>
                    <a:cubicBezTo>
                      <a:pt x="87" y="46"/>
                      <a:pt x="87" y="46"/>
                      <a:pt x="87" y="46"/>
                    </a:cubicBezTo>
                    <a:cubicBezTo>
                      <a:pt x="86" y="45"/>
                      <a:pt x="85" y="44"/>
                      <a:pt x="84" y="43"/>
                    </a:cubicBezTo>
                    <a:cubicBezTo>
                      <a:pt x="83" y="43"/>
                      <a:pt x="82" y="43"/>
                      <a:pt x="82" y="42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1" y="40"/>
                      <a:pt x="81" y="39"/>
                      <a:pt x="81" y="39"/>
                    </a:cubicBezTo>
                    <a:cubicBezTo>
                      <a:pt x="81" y="37"/>
                      <a:pt x="81" y="37"/>
                      <a:pt x="82" y="36"/>
                    </a:cubicBezTo>
                    <a:cubicBezTo>
                      <a:pt x="84" y="35"/>
                      <a:pt x="88" y="35"/>
                      <a:pt x="87" y="33"/>
                    </a:cubicBezTo>
                    <a:cubicBezTo>
                      <a:pt x="87" y="31"/>
                      <a:pt x="85" y="32"/>
                      <a:pt x="85" y="30"/>
                    </a:cubicBezTo>
                    <a:cubicBezTo>
                      <a:pt x="85" y="29"/>
                      <a:pt x="86" y="28"/>
                      <a:pt x="87" y="27"/>
                    </a:cubicBezTo>
                    <a:cubicBezTo>
                      <a:pt x="88" y="26"/>
                      <a:pt x="91" y="25"/>
                      <a:pt x="91" y="23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87" y="21"/>
                      <a:pt x="77" y="25"/>
                      <a:pt x="80" y="22"/>
                    </a:cubicBezTo>
                    <a:cubicBezTo>
                      <a:pt x="82" y="20"/>
                      <a:pt x="85" y="16"/>
                      <a:pt x="82" y="15"/>
                    </a:cubicBezTo>
                    <a:cubicBezTo>
                      <a:pt x="79" y="14"/>
                      <a:pt x="76" y="13"/>
                      <a:pt x="74" y="13"/>
                    </a:cubicBezTo>
                    <a:cubicBezTo>
                      <a:pt x="72" y="12"/>
                      <a:pt x="71" y="12"/>
                      <a:pt x="71" y="11"/>
                    </a:cubicBezTo>
                    <a:cubicBezTo>
                      <a:pt x="71" y="9"/>
                      <a:pt x="68" y="9"/>
                      <a:pt x="68" y="9"/>
                    </a:cubicBezTo>
                    <a:cubicBezTo>
                      <a:pt x="67" y="9"/>
                      <a:pt x="64" y="10"/>
                      <a:pt x="62" y="11"/>
                    </a:cubicBezTo>
                    <a:cubicBezTo>
                      <a:pt x="59" y="12"/>
                      <a:pt x="58" y="14"/>
                      <a:pt x="55" y="13"/>
                    </a:cubicBezTo>
                    <a:cubicBezTo>
                      <a:pt x="53" y="13"/>
                      <a:pt x="50" y="12"/>
                      <a:pt x="48" y="11"/>
                    </a:cubicBezTo>
                    <a:cubicBezTo>
                      <a:pt x="46" y="10"/>
                      <a:pt x="45" y="10"/>
                      <a:pt x="41" y="11"/>
                    </a:cubicBezTo>
                    <a:cubicBezTo>
                      <a:pt x="37" y="12"/>
                      <a:pt x="35" y="14"/>
                      <a:pt x="34" y="11"/>
                    </a:cubicBezTo>
                    <a:cubicBezTo>
                      <a:pt x="33" y="7"/>
                      <a:pt x="33" y="6"/>
                      <a:pt x="30" y="6"/>
                    </a:cubicBezTo>
                    <a:cubicBezTo>
                      <a:pt x="27" y="5"/>
                      <a:pt x="23" y="8"/>
                      <a:pt x="23" y="4"/>
                    </a:cubicBezTo>
                    <a:cubicBezTo>
                      <a:pt x="22" y="1"/>
                      <a:pt x="20" y="0"/>
                      <a:pt x="20" y="2"/>
                    </a:cubicBezTo>
                    <a:cubicBezTo>
                      <a:pt x="20" y="4"/>
                      <a:pt x="22" y="7"/>
                      <a:pt x="19" y="7"/>
                    </a:cubicBezTo>
                    <a:cubicBezTo>
                      <a:pt x="16" y="7"/>
                      <a:pt x="13" y="7"/>
                      <a:pt x="13" y="10"/>
                    </a:cubicBezTo>
                    <a:cubicBezTo>
                      <a:pt x="12" y="13"/>
                      <a:pt x="14" y="14"/>
                      <a:pt x="15" y="15"/>
                    </a:cubicBezTo>
                    <a:cubicBezTo>
                      <a:pt x="15" y="17"/>
                      <a:pt x="17" y="20"/>
                      <a:pt x="15" y="21"/>
                    </a:cubicBezTo>
                    <a:cubicBezTo>
                      <a:pt x="13" y="21"/>
                      <a:pt x="12" y="23"/>
                      <a:pt x="11" y="22"/>
                    </a:cubicBezTo>
                    <a:cubicBezTo>
                      <a:pt x="10" y="20"/>
                      <a:pt x="11" y="19"/>
                      <a:pt x="10" y="18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2" y="11"/>
                      <a:pt x="10" y="9"/>
                    </a:cubicBezTo>
                    <a:cubicBezTo>
                      <a:pt x="9" y="8"/>
                      <a:pt x="8" y="6"/>
                      <a:pt x="9" y="5"/>
                    </a:cubicBezTo>
                  </a:path>
                </a:pathLst>
              </a:custGeom>
              <a:solidFill>
                <a:srgbClr val="65C8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" name="Freeform 51"/>
              <p:cNvSpPr>
                <a:spLocks/>
              </p:cNvSpPr>
              <p:nvPr/>
            </p:nvSpPr>
            <p:spPr bwMode="auto">
              <a:xfrm>
                <a:off x="2341" y="2216"/>
                <a:ext cx="243" cy="208"/>
              </a:xfrm>
              <a:custGeom>
                <a:avLst/>
                <a:gdLst>
                  <a:gd name="T0" fmla="*/ 35 w 91"/>
                  <a:gd name="T1" fmla="*/ 72 h 78"/>
                  <a:gd name="T2" fmla="*/ 21 w 91"/>
                  <a:gd name="T3" fmla="*/ 93 h 78"/>
                  <a:gd name="T4" fmla="*/ 0 w 91"/>
                  <a:gd name="T5" fmla="*/ 157 h 78"/>
                  <a:gd name="T6" fmla="*/ 29 w 91"/>
                  <a:gd name="T7" fmla="*/ 192 h 78"/>
                  <a:gd name="T8" fmla="*/ 43 w 91"/>
                  <a:gd name="T9" fmla="*/ 235 h 78"/>
                  <a:gd name="T10" fmla="*/ 142 w 91"/>
                  <a:gd name="T11" fmla="*/ 256 h 78"/>
                  <a:gd name="T12" fmla="*/ 184 w 91"/>
                  <a:gd name="T13" fmla="*/ 307 h 78"/>
                  <a:gd name="T14" fmla="*/ 278 w 91"/>
                  <a:gd name="T15" fmla="*/ 291 h 78"/>
                  <a:gd name="T16" fmla="*/ 270 w 91"/>
                  <a:gd name="T17" fmla="*/ 320 h 78"/>
                  <a:gd name="T18" fmla="*/ 278 w 91"/>
                  <a:gd name="T19" fmla="*/ 384 h 78"/>
                  <a:gd name="T20" fmla="*/ 286 w 91"/>
                  <a:gd name="T21" fmla="*/ 419 h 78"/>
                  <a:gd name="T22" fmla="*/ 299 w 91"/>
                  <a:gd name="T23" fmla="*/ 469 h 78"/>
                  <a:gd name="T24" fmla="*/ 312 w 91"/>
                  <a:gd name="T25" fmla="*/ 520 h 78"/>
                  <a:gd name="T26" fmla="*/ 342 w 91"/>
                  <a:gd name="T27" fmla="*/ 533 h 78"/>
                  <a:gd name="T28" fmla="*/ 385 w 91"/>
                  <a:gd name="T29" fmla="*/ 541 h 78"/>
                  <a:gd name="T30" fmla="*/ 414 w 91"/>
                  <a:gd name="T31" fmla="*/ 525 h 78"/>
                  <a:gd name="T32" fmla="*/ 486 w 91"/>
                  <a:gd name="T33" fmla="*/ 477 h 78"/>
                  <a:gd name="T34" fmla="*/ 443 w 91"/>
                  <a:gd name="T35" fmla="*/ 435 h 78"/>
                  <a:gd name="T36" fmla="*/ 470 w 91"/>
                  <a:gd name="T37" fmla="*/ 384 h 78"/>
                  <a:gd name="T38" fmla="*/ 499 w 91"/>
                  <a:gd name="T39" fmla="*/ 392 h 78"/>
                  <a:gd name="T40" fmla="*/ 534 w 91"/>
                  <a:gd name="T41" fmla="*/ 376 h 78"/>
                  <a:gd name="T42" fmla="*/ 585 w 91"/>
                  <a:gd name="T43" fmla="*/ 363 h 78"/>
                  <a:gd name="T44" fmla="*/ 620 w 91"/>
                  <a:gd name="T45" fmla="*/ 328 h 78"/>
                  <a:gd name="T46" fmla="*/ 598 w 91"/>
                  <a:gd name="T47" fmla="*/ 307 h 78"/>
                  <a:gd name="T48" fmla="*/ 585 w 91"/>
                  <a:gd name="T49" fmla="*/ 291 h 78"/>
                  <a:gd name="T50" fmla="*/ 585 w 91"/>
                  <a:gd name="T51" fmla="*/ 256 h 78"/>
                  <a:gd name="T52" fmla="*/ 606 w 91"/>
                  <a:gd name="T53" fmla="*/ 213 h 78"/>
                  <a:gd name="T54" fmla="*/ 649 w 91"/>
                  <a:gd name="T55" fmla="*/ 163 h 78"/>
                  <a:gd name="T56" fmla="*/ 571 w 91"/>
                  <a:gd name="T57" fmla="*/ 157 h 78"/>
                  <a:gd name="T58" fmla="*/ 529 w 91"/>
                  <a:gd name="T59" fmla="*/ 93 h 78"/>
                  <a:gd name="T60" fmla="*/ 486 w 91"/>
                  <a:gd name="T61" fmla="*/ 64 h 78"/>
                  <a:gd name="T62" fmla="*/ 393 w 91"/>
                  <a:gd name="T63" fmla="*/ 93 h 78"/>
                  <a:gd name="T64" fmla="*/ 291 w 91"/>
                  <a:gd name="T65" fmla="*/ 77 h 78"/>
                  <a:gd name="T66" fmla="*/ 214 w 91"/>
                  <a:gd name="T67" fmla="*/ 43 h 78"/>
                  <a:gd name="T68" fmla="*/ 142 w 91"/>
                  <a:gd name="T69" fmla="*/ 13 h 78"/>
                  <a:gd name="T70" fmla="*/ 93 w 91"/>
                  <a:gd name="T71" fmla="*/ 72 h 78"/>
                  <a:gd name="T72" fmla="*/ 107 w 91"/>
                  <a:gd name="T73" fmla="*/ 149 h 78"/>
                  <a:gd name="T74" fmla="*/ 72 w 91"/>
                  <a:gd name="T75" fmla="*/ 128 h 78"/>
                  <a:gd name="T76" fmla="*/ 72 w 91"/>
                  <a:gd name="T77" fmla="*/ 93 h 78"/>
                  <a:gd name="T78" fmla="*/ 64 w 91"/>
                  <a:gd name="T79" fmla="*/ 35 h 7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91" h="78">
                    <a:moveTo>
                      <a:pt x="8" y="6"/>
                    </a:moveTo>
                    <a:cubicBezTo>
                      <a:pt x="7" y="7"/>
                      <a:pt x="5" y="8"/>
                      <a:pt x="5" y="10"/>
                    </a:cubicBezTo>
                    <a:cubicBezTo>
                      <a:pt x="4" y="10"/>
                      <a:pt x="5" y="11"/>
                      <a:pt x="5" y="11"/>
                    </a:cubicBezTo>
                    <a:cubicBezTo>
                      <a:pt x="4" y="12"/>
                      <a:pt x="4" y="12"/>
                      <a:pt x="3" y="13"/>
                    </a:cubicBezTo>
                    <a:cubicBezTo>
                      <a:pt x="2" y="15"/>
                      <a:pt x="2" y="16"/>
                      <a:pt x="2" y="18"/>
                    </a:cubicBezTo>
                    <a:cubicBezTo>
                      <a:pt x="2" y="20"/>
                      <a:pt x="0" y="20"/>
                      <a:pt x="0" y="22"/>
                    </a:cubicBezTo>
                    <a:cubicBezTo>
                      <a:pt x="1" y="22"/>
                      <a:pt x="3" y="21"/>
                      <a:pt x="4" y="22"/>
                    </a:cubicBezTo>
                    <a:cubicBezTo>
                      <a:pt x="5" y="23"/>
                      <a:pt x="4" y="25"/>
                      <a:pt x="4" y="27"/>
                    </a:cubicBezTo>
                    <a:cubicBezTo>
                      <a:pt x="4" y="28"/>
                      <a:pt x="6" y="28"/>
                      <a:pt x="7" y="30"/>
                    </a:cubicBezTo>
                    <a:cubicBezTo>
                      <a:pt x="7" y="31"/>
                      <a:pt x="7" y="32"/>
                      <a:pt x="6" y="33"/>
                    </a:cubicBezTo>
                    <a:cubicBezTo>
                      <a:pt x="5" y="37"/>
                      <a:pt x="9" y="37"/>
                      <a:pt x="12" y="37"/>
                    </a:cubicBezTo>
                    <a:cubicBezTo>
                      <a:pt x="14" y="36"/>
                      <a:pt x="17" y="35"/>
                      <a:pt x="20" y="36"/>
                    </a:cubicBezTo>
                    <a:cubicBezTo>
                      <a:pt x="21" y="37"/>
                      <a:pt x="24" y="37"/>
                      <a:pt x="24" y="39"/>
                    </a:cubicBezTo>
                    <a:cubicBezTo>
                      <a:pt x="25" y="40"/>
                      <a:pt x="25" y="42"/>
                      <a:pt x="26" y="43"/>
                    </a:cubicBezTo>
                    <a:cubicBezTo>
                      <a:pt x="27" y="44"/>
                      <a:pt x="29" y="42"/>
                      <a:pt x="30" y="42"/>
                    </a:cubicBezTo>
                    <a:cubicBezTo>
                      <a:pt x="33" y="41"/>
                      <a:pt x="37" y="40"/>
                      <a:pt x="39" y="41"/>
                    </a:cubicBezTo>
                    <a:cubicBezTo>
                      <a:pt x="40" y="42"/>
                      <a:pt x="40" y="42"/>
                      <a:pt x="39" y="43"/>
                    </a:cubicBezTo>
                    <a:cubicBezTo>
                      <a:pt x="39" y="44"/>
                      <a:pt x="38" y="45"/>
                      <a:pt x="38" y="45"/>
                    </a:cubicBezTo>
                    <a:cubicBezTo>
                      <a:pt x="37" y="46"/>
                      <a:pt x="37" y="48"/>
                      <a:pt x="37" y="49"/>
                    </a:cubicBezTo>
                    <a:cubicBezTo>
                      <a:pt x="37" y="51"/>
                      <a:pt x="38" y="52"/>
                      <a:pt x="39" y="54"/>
                    </a:cubicBezTo>
                    <a:cubicBezTo>
                      <a:pt x="39" y="55"/>
                      <a:pt x="39" y="56"/>
                      <a:pt x="39" y="57"/>
                    </a:cubicBezTo>
                    <a:cubicBezTo>
                      <a:pt x="39" y="58"/>
                      <a:pt x="40" y="58"/>
                      <a:pt x="40" y="59"/>
                    </a:cubicBezTo>
                    <a:cubicBezTo>
                      <a:pt x="42" y="61"/>
                      <a:pt x="41" y="62"/>
                      <a:pt x="39" y="63"/>
                    </a:cubicBezTo>
                    <a:cubicBezTo>
                      <a:pt x="38" y="65"/>
                      <a:pt x="41" y="65"/>
                      <a:pt x="42" y="66"/>
                    </a:cubicBezTo>
                    <a:cubicBezTo>
                      <a:pt x="42" y="67"/>
                      <a:pt x="42" y="69"/>
                      <a:pt x="43" y="70"/>
                    </a:cubicBezTo>
                    <a:cubicBezTo>
                      <a:pt x="43" y="71"/>
                      <a:pt x="44" y="72"/>
                      <a:pt x="44" y="73"/>
                    </a:cubicBezTo>
                    <a:cubicBezTo>
                      <a:pt x="44" y="74"/>
                      <a:pt x="45" y="75"/>
                      <a:pt x="45" y="76"/>
                    </a:cubicBezTo>
                    <a:cubicBezTo>
                      <a:pt x="46" y="76"/>
                      <a:pt x="47" y="75"/>
                      <a:pt x="48" y="75"/>
                    </a:cubicBezTo>
                    <a:cubicBezTo>
                      <a:pt x="50" y="75"/>
                      <a:pt x="50" y="78"/>
                      <a:pt x="52" y="77"/>
                    </a:cubicBezTo>
                    <a:cubicBezTo>
                      <a:pt x="53" y="76"/>
                      <a:pt x="53" y="76"/>
                      <a:pt x="54" y="76"/>
                    </a:cubicBezTo>
                    <a:cubicBezTo>
                      <a:pt x="55" y="76"/>
                      <a:pt x="55" y="77"/>
                      <a:pt x="55" y="78"/>
                    </a:cubicBezTo>
                    <a:cubicBezTo>
                      <a:pt x="56" y="77"/>
                      <a:pt x="57" y="75"/>
                      <a:pt x="58" y="74"/>
                    </a:cubicBezTo>
                    <a:cubicBezTo>
                      <a:pt x="60" y="73"/>
                      <a:pt x="61" y="73"/>
                      <a:pt x="62" y="72"/>
                    </a:cubicBezTo>
                    <a:cubicBezTo>
                      <a:pt x="65" y="71"/>
                      <a:pt x="66" y="68"/>
                      <a:pt x="68" y="67"/>
                    </a:cubicBezTo>
                    <a:cubicBezTo>
                      <a:pt x="68" y="66"/>
                      <a:pt x="64" y="65"/>
                      <a:pt x="63" y="65"/>
                    </a:cubicBezTo>
                    <a:cubicBezTo>
                      <a:pt x="66" y="64"/>
                      <a:pt x="62" y="62"/>
                      <a:pt x="62" y="61"/>
                    </a:cubicBezTo>
                    <a:cubicBezTo>
                      <a:pt x="61" y="59"/>
                      <a:pt x="59" y="56"/>
                      <a:pt x="59" y="54"/>
                    </a:cubicBezTo>
                    <a:cubicBezTo>
                      <a:pt x="60" y="49"/>
                      <a:pt x="66" y="57"/>
                      <a:pt x="66" y="54"/>
                    </a:cubicBezTo>
                    <a:cubicBezTo>
                      <a:pt x="67" y="54"/>
                      <a:pt x="68" y="56"/>
                      <a:pt x="68" y="56"/>
                    </a:cubicBezTo>
                    <a:cubicBezTo>
                      <a:pt x="69" y="56"/>
                      <a:pt x="69" y="55"/>
                      <a:pt x="70" y="55"/>
                    </a:cubicBezTo>
                    <a:cubicBezTo>
                      <a:pt x="71" y="55"/>
                      <a:pt x="72" y="57"/>
                      <a:pt x="72" y="58"/>
                    </a:cubicBezTo>
                    <a:cubicBezTo>
                      <a:pt x="73" y="56"/>
                      <a:pt x="73" y="53"/>
                      <a:pt x="75" y="53"/>
                    </a:cubicBezTo>
                    <a:cubicBezTo>
                      <a:pt x="76" y="52"/>
                      <a:pt x="76" y="53"/>
                      <a:pt x="77" y="53"/>
                    </a:cubicBezTo>
                    <a:cubicBezTo>
                      <a:pt x="79" y="54"/>
                      <a:pt x="81" y="52"/>
                      <a:pt x="82" y="51"/>
                    </a:cubicBezTo>
                    <a:cubicBezTo>
                      <a:pt x="83" y="50"/>
                      <a:pt x="85" y="49"/>
                      <a:pt x="86" y="48"/>
                    </a:cubicBezTo>
                    <a:cubicBezTo>
                      <a:pt x="86" y="48"/>
                      <a:pt x="86" y="47"/>
                      <a:pt x="87" y="46"/>
                    </a:cubicBezTo>
                    <a:cubicBezTo>
                      <a:pt x="87" y="46"/>
                      <a:pt x="87" y="46"/>
                      <a:pt x="87" y="46"/>
                    </a:cubicBezTo>
                    <a:cubicBezTo>
                      <a:pt x="86" y="45"/>
                      <a:pt x="85" y="44"/>
                      <a:pt x="84" y="43"/>
                    </a:cubicBezTo>
                    <a:cubicBezTo>
                      <a:pt x="83" y="43"/>
                      <a:pt x="82" y="43"/>
                      <a:pt x="82" y="42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81" y="40"/>
                      <a:pt x="81" y="39"/>
                      <a:pt x="81" y="39"/>
                    </a:cubicBezTo>
                    <a:cubicBezTo>
                      <a:pt x="81" y="37"/>
                      <a:pt x="81" y="37"/>
                      <a:pt x="82" y="36"/>
                    </a:cubicBezTo>
                    <a:cubicBezTo>
                      <a:pt x="84" y="35"/>
                      <a:pt x="88" y="35"/>
                      <a:pt x="87" y="33"/>
                    </a:cubicBezTo>
                    <a:cubicBezTo>
                      <a:pt x="87" y="31"/>
                      <a:pt x="85" y="32"/>
                      <a:pt x="85" y="30"/>
                    </a:cubicBezTo>
                    <a:cubicBezTo>
                      <a:pt x="85" y="29"/>
                      <a:pt x="86" y="28"/>
                      <a:pt x="87" y="27"/>
                    </a:cubicBezTo>
                    <a:cubicBezTo>
                      <a:pt x="88" y="26"/>
                      <a:pt x="91" y="25"/>
                      <a:pt x="91" y="23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87" y="21"/>
                      <a:pt x="77" y="25"/>
                      <a:pt x="80" y="22"/>
                    </a:cubicBezTo>
                    <a:cubicBezTo>
                      <a:pt x="82" y="20"/>
                      <a:pt x="85" y="16"/>
                      <a:pt x="82" y="15"/>
                    </a:cubicBezTo>
                    <a:cubicBezTo>
                      <a:pt x="79" y="14"/>
                      <a:pt x="76" y="13"/>
                      <a:pt x="74" y="13"/>
                    </a:cubicBezTo>
                    <a:cubicBezTo>
                      <a:pt x="72" y="12"/>
                      <a:pt x="71" y="12"/>
                      <a:pt x="71" y="11"/>
                    </a:cubicBezTo>
                    <a:cubicBezTo>
                      <a:pt x="71" y="9"/>
                      <a:pt x="68" y="9"/>
                      <a:pt x="68" y="9"/>
                    </a:cubicBezTo>
                    <a:cubicBezTo>
                      <a:pt x="67" y="9"/>
                      <a:pt x="64" y="10"/>
                      <a:pt x="62" y="11"/>
                    </a:cubicBezTo>
                    <a:cubicBezTo>
                      <a:pt x="59" y="12"/>
                      <a:pt x="58" y="14"/>
                      <a:pt x="55" y="13"/>
                    </a:cubicBezTo>
                    <a:cubicBezTo>
                      <a:pt x="53" y="13"/>
                      <a:pt x="50" y="12"/>
                      <a:pt x="48" y="11"/>
                    </a:cubicBezTo>
                    <a:cubicBezTo>
                      <a:pt x="46" y="10"/>
                      <a:pt x="45" y="10"/>
                      <a:pt x="41" y="11"/>
                    </a:cubicBezTo>
                    <a:cubicBezTo>
                      <a:pt x="37" y="12"/>
                      <a:pt x="35" y="14"/>
                      <a:pt x="34" y="11"/>
                    </a:cubicBezTo>
                    <a:cubicBezTo>
                      <a:pt x="33" y="7"/>
                      <a:pt x="33" y="6"/>
                      <a:pt x="30" y="6"/>
                    </a:cubicBezTo>
                    <a:cubicBezTo>
                      <a:pt x="27" y="5"/>
                      <a:pt x="23" y="8"/>
                      <a:pt x="23" y="4"/>
                    </a:cubicBezTo>
                    <a:cubicBezTo>
                      <a:pt x="22" y="1"/>
                      <a:pt x="20" y="0"/>
                      <a:pt x="20" y="2"/>
                    </a:cubicBezTo>
                    <a:cubicBezTo>
                      <a:pt x="20" y="4"/>
                      <a:pt x="22" y="7"/>
                      <a:pt x="19" y="7"/>
                    </a:cubicBezTo>
                    <a:cubicBezTo>
                      <a:pt x="16" y="7"/>
                      <a:pt x="13" y="7"/>
                      <a:pt x="13" y="10"/>
                    </a:cubicBezTo>
                    <a:cubicBezTo>
                      <a:pt x="12" y="13"/>
                      <a:pt x="14" y="14"/>
                      <a:pt x="15" y="15"/>
                    </a:cubicBezTo>
                    <a:cubicBezTo>
                      <a:pt x="15" y="17"/>
                      <a:pt x="17" y="20"/>
                      <a:pt x="15" y="21"/>
                    </a:cubicBezTo>
                    <a:cubicBezTo>
                      <a:pt x="13" y="21"/>
                      <a:pt x="12" y="23"/>
                      <a:pt x="11" y="22"/>
                    </a:cubicBezTo>
                    <a:cubicBezTo>
                      <a:pt x="10" y="20"/>
                      <a:pt x="11" y="19"/>
                      <a:pt x="10" y="18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2" y="11"/>
                      <a:pt x="10" y="9"/>
                    </a:cubicBezTo>
                    <a:cubicBezTo>
                      <a:pt x="9" y="8"/>
                      <a:pt x="8" y="6"/>
                      <a:pt x="9" y="5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" name="Freeform 52"/>
              <p:cNvSpPr>
                <a:spLocks/>
              </p:cNvSpPr>
              <p:nvPr/>
            </p:nvSpPr>
            <p:spPr bwMode="auto">
              <a:xfrm>
                <a:off x="2616" y="2312"/>
                <a:ext cx="75" cy="85"/>
              </a:xfrm>
              <a:custGeom>
                <a:avLst/>
                <a:gdLst>
                  <a:gd name="T0" fmla="*/ 78 w 28"/>
                  <a:gd name="T1" fmla="*/ 205 h 32"/>
                  <a:gd name="T2" fmla="*/ 107 w 28"/>
                  <a:gd name="T3" fmla="*/ 213 h 32"/>
                  <a:gd name="T4" fmla="*/ 115 w 28"/>
                  <a:gd name="T5" fmla="*/ 183 h 32"/>
                  <a:gd name="T6" fmla="*/ 137 w 28"/>
                  <a:gd name="T7" fmla="*/ 183 h 32"/>
                  <a:gd name="T8" fmla="*/ 150 w 28"/>
                  <a:gd name="T9" fmla="*/ 183 h 32"/>
                  <a:gd name="T10" fmla="*/ 166 w 28"/>
                  <a:gd name="T11" fmla="*/ 175 h 32"/>
                  <a:gd name="T12" fmla="*/ 171 w 28"/>
                  <a:gd name="T13" fmla="*/ 183 h 32"/>
                  <a:gd name="T14" fmla="*/ 188 w 28"/>
                  <a:gd name="T15" fmla="*/ 183 h 32"/>
                  <a:gd name="T16" fmla="*/ 193 w 28"/>
                  <a:gd name="T17" fmla="*/ 154 h 32"/>
                  <a:gd name="T18" fmla="*/ 193 w 28"/>
                  <a:gd name="T19" fmla="*/ 133 h 32"/>
                  <a:gd name="T20" fmla="*/ 193 w 28"/>
                  <a:gd name="T21" fmla="*/ 106 h 32"/>
                  <a:gd name="T22" fmla="*/ 179 w 28"/>
                  <a:gd name="T23" fmla="*/ 85 h 32"/>
                  <a:gd name="T24" fmla="*/ 193 w 28"/>
                  <a:gd name="T25" fmla="*/ 43 h 32"/>
                  <a:gd name="T26" fmla="*/ 193 w 28"/>
                  <a:gd name="T27" fmla="*/ 13 h 32"/>
                  <a:gd name="T28" fmla="*/ 193 w 28"/>
                  <a:gd name="T29" fmla="*/ 13 h 32"/>
                  <a:gd name="T30" fmla="*/ 129 w 28"/>
                  <a:gd name="T31" fmla="*/ 13 h 32"/>
                  <a:gd name="T32" fmla="*/ 78 w 28"/>
                  <a:gd name="T33" fmla="*/ 21 h 32"/>
                  <a:gd name="T34" fmla="*/ 51 w 28"/>
                  <a:gd name="T35" fmla="*/ 13 h 32"/>
                  <a:gd name="T36" fmla="*/ 51 w 28"/>
                  <a:gd name="T37" fmla="*/ 13 h 32"/>
                  <a:gd name="T38" fmla="*/ 51 w 28"/>
                  <a:gd name="T39" fmla="*/ 43 h 32"/>
                  <a:gd name="T40" fmla="*/ 43 w 28"/>
                  <a:gd name="T41" fmla="*/ 64 h 32"/>
                  <a:gd name="T42" fmla="*/ 35 w 28"/>
                  <a:gd name="T43" fmla="*/ 64 h 32"/>
                  <a:gd name="T44" fmla="*/ 29 w 28"/>
                  <a:gd name="T45" fmla="*/ 64 h 32"/>
                  <a:gd name="T46" fmla="*/ 13 w 28"/>
                  <a:gd name="T47" fmla="*/ 77 h 32"/>
                  <a:gd name="T48" fmla="*/ 8 w 28"/>
                  <a:gd name="T49" fmla="*/ 98 h 32"/>
                  <a:gd name="T50" fmla="*/ 8 w 28"/>
                  <a:gd name="T51" fmla="*/ 128 h 32"/>
                  <a:gd name="T52" fmla="*/ 29 w 28"/>
                  <a:gd name="T53" fmla="*/ 133 h 32"/>
                  <a:gd name="T54" fmla="*/ 35 w 28"/>
                  <a:gd name="T55" fmla="*/ 149 h 32"/>
                  <a:gd name="T56" fmla="*/ 51 w 28"/>
                  <a:gd name="T57" fmla="*/ 170 h 32"/>
                  <a:gd name="T58" fmla="*/ 78 w 28"/>
                  <a:gd name="T59" fmla="*/ 205 h 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8" h="32">
                    <a:moveTo>
                      <a:pt x="11" y="29"/>
                    </a:moveTo>
                    <a:cubicBezTo>
                      <a:pt x="12" y="30"/>
                      <a:pt x="14" y="32"/>
                      <a:pt x="15" y="30"/>
                    </a:cubicBezTo>
                    <a:cubicBezTo>
                      <a:pt x="16" y="29"/>
                      <a:pt x="16" y="27"/>
                      <a:pt x="16" y="26"/>
                    </a:cubicBezTo>
                    <a:cubicBezTo>
                      <a:pt x="17" y="26"/>
                      <a:pt x="18" y="26"/>
                      <a:pt x="19" y="26"/>
                    </a:cubicBezTo>
                    <a:cubicBezTo>
                      <a:pt x="20" y="26"/>
                      <a:pt x="20" y="26"/>
                      <a:pt x="21" y="26"/>
                    </a:cubicBezTo>
                    <a:cubicBezTo>
                      <a:pt x="22" y="26"/>
                      <a:pt x="22" y="25"/>
                      <a:pt x="23" y="25"/>
                    </a:cubicBezTo>
                    <a:cubicBezTo>
                      <a:pt x="23" y="25"/>
                      <a:pt x="23" y="25"/>
                      <a:pt x="24" y="26"/>
                    </a:cubicBezTo>
                    <a:cubicBezTo>
                      <a:pt x="25" y="26"/>
                      <a:pt x="25" y="26"/>
                      <a:pt x="26" y="26"/>
                    </a:cubicBezTo>
                    <a:cubicBezTo>
                      <a:pt x="27" y="25"/>
                      <a:pt x="27" y="24"/>
                      <a:pt x="27" y="22"/>
                    </a:cubicBezTo>
                    <a:cubicBezTo>
                      <a:pt x="27" y="21"/>
                      <a:pt x="27" y="20"/>
                      <a:pt x="27" y="19"/>
                    </a:cubicBezTo>
                    <a:cubicBezTo>
                      <a:pt x="27" y="18"/>
                      <a:pt x="28" y="16"/>
                      <a:pt x="27" y="15"/>
                    </a:cubicBezTo>
                    <a:cubicBezTo>
                      <a:pt x="26" y="14"/>
                      <a:pt x="25" y="14"/>
                      <a:pt x="25" y="12"/>
                    </a:cubicBezTo>
                    <a:cubicBezTo>
                      <a:pt x="24" y="10"/>
                      <a:pt x="25" y="8"/>
                      <a:pt x="27" y="6"/>
                    </a:cubicBezTo>
                    <a:cubicBezTo>
                      <a:pt x="28" y="5"/>
                      <a:pt x="28" y="3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2"/>
                    </a:cubicBezTo>
                    <a:cubicBezTo>
                      <a:pt x="15" y="3"/>
                      <a:pt x="13" y="4"/>
                      <a:pt x="11" y="3"/>
                    </a:cubicBezTo>
                    <a:cubicBezTo>
                      <a:pt x="9" y="2"/>
                      <a:pt x="8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5"/>
                      <a:pt x="7" y="6"/>
                    </a:cubicBezTo>
                    <a:cubicBezTo>
                      <a:pt x="7" y="7"/>
                      <a:pt x="7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0"/>
                      <a:pt x="2" y="10"/>
                      <a:pt x="2" y="11"/>
                    </a:cubicBezTo>
                    <a:cubicBezTo>
                      <a:pt x="2" y="12"/>
                      <a:pt x="1" y="13"/>
                      <a:pt x="1" y="14"/>
                    </a:cubicBezTo>
                    <a:cubicBezTo>
                      <a:pt x="0" y="16"/>
                      <a:pt x="0" y="17"/>
                      <a:pt x="1" y="18"/>
                    </a:cubicBezTo>
                    <a:cubicBezTo>
                      <a:pt x="2" y="19"/>
                      <a:pt x="3" y="19"/>
                      <a:pt x="4" y="19"/>
                    </a:cubicBezTo>
                    <a:cubicBezTo>
                      <a:pt x="4" y="19"/>
                      <a:pt x="5" y="20"/>
                      <a:pt x="5" y="21"/>
                    </a:cubicBezTo>
                    <a:cubicBezTo>
                      <a:pt x="6" y="22"/>
                      <a:pt x="6" y="23"/>
                      <a:pt x="7" y="24"/>
                    </a:cubicBezTo>
                    <a:cubicBezTo>
                      <a:pt x="8" y="26"/>
                      <a:pt x="10" y="27"/>
                      <a:pt x="11" y="2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2" name="Freeform 53"/>
              <p:cNvSpPr>
                <a:spLocks/>
              </p:cNvSpPr>
              <p:nvPr/>
            </p:nvSpPr>
            <p:spPr bwMode="auto">
              <a:xfrm>
                <a:off x="2680" y="2317"/>
                <a:ext cx="57" cy="70"/>
              </a:xfrm>
              <a:custGeom>
                <a:avLst/>
                <a:gdLst>
                  <a:gd name="T0" fmla="*/ 14 w 21"/>
                  <a:gd name="T1" fmla="*/ 180 h 26"/>
                  <a:gd name="T2" fmla="*/ 22 w 21"/>
                  <a:gd name="T3" fmla="*/ 188 h 26"/>
                  <a:gd name="T4" fmla="*/ 38 w 21"/>
                  <a:gd name="T5" fmla="*/ 180 h 26"/>
                  <a:gd name="T6" fmla="*/ 60 w 21"/>
                  <a:gd name="T7" fmla="*/ 167 h 26"/>
                  <a:gd name="T8" fmla="*/ 81 w 21"/>
                  <a:gd name="T9" fmla="*/ 175 h 26"/>
                  <a:gd name="T10" fmla="*/ 90 w 21"/>
                  <a:gd name="T11" fmla="*/ 167 h 26"/>
                  <a:gd name="T12" fmla="*/ 95 w 21"/>
                  <a:gd name="T13" fmla="*/ 167 h 26"/>
                  <a:gd name="T14" fmla="*/ 111 w 21"/>
                  <a:gd name="T15" fmla="*/ 145 h 26"/>
                  <a:gd name="T16" fmla="*/ 133 w 21"/>
                  <a:gd name="T17" fmla="*/ 108 h 26"/>
                  <a:gd name="T18" fmla="*/ 155 w 21"/>
                  <a:gd name="T19" fmla="*/ 65 h 26"/>
                  <a:gd name="T20" fmla="*/ 155 w 21"/>
                  <a:gd name="T21" fmla="*/ 65 h 26"/>
                  <a:gd name="T22" fmla="*/ 103 w 21"/>
                  <a:gd name="T23" fmla="*/ 35 h 26"/>
                  <a:gd name="T24" fmla="*/ 52 w 21"/>
                  <a:gd name="T25" fmla="*/ 8 h 26"/>
                  <a:gd name="T26" fmla="*/ 22 w 21"/>
                  <a:gd name="T27" fmla="*/ 0 h 26"/>
                  <a:gd name="T28" fmla="*/ 22 w 21"/>
                  <a:gd name="T29" fmla="*/ 0 h 26"/>
                  <a:gd name="T30" fmla="*/ 22 w 21"/>
                  <a:gd name="T31" fmla="*/ 30 h 26"/>
                  <a:gd name="T32" fmla="*/ 8 w 21"/>
                  <a:gd name="T33" fmla="*/ 73 h 26"/>
                  <a:gd name="T34" fmla="*/ 22 w 21"/>
                  <a:gd name="T35" fmla="*/ 94 h 26"/>
                  <a:gd name="T36" fmla="*/ 22 w 21"/>
                  <a:gd name="T37" fmla="*/ 124 h 26"/>
                  <a:gd name="T38" fmla="*/ 22 w 21"/>
                  <a:gd name="T39" fmla="*/ 145 h 26"/>
                  <a:gd name="T40" fmla="*/ 14 w 21"/>
                  <a:gd name="T41" fmla="*/ 18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1" h="26">
                    <a:moveTo>
                      <a:pt x="2" y="25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4" y="26"/>
                      <a:pt x="5" y="25"/>
                    </a:cubicBezTo>
                    <a:cubicBezTo>
                      <a:pt x="6" y="25"/>
                      <a:pt x="7" y="23"/>
                      <a:pt x="8" y="23"/>
                    </a:cubicBezTo>
                    <a:cubicBezTo>
                      <a:pt x="9" y="23"/>
                      <a:pt x="10" y="24"/>
                      <a:pt x="11" y="24"/>
                    </a:cubicBezTo>
                    <a:cubicBezTo>
                      <a:pt x="11" y="24"/>
                      <a:pt x="11" y="23"/>
                      <a:pt x="12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23"/>
                      <a:pt x="15" y="21"/>
                      <a:pt x="15" y="20"/>
                    </a:cubicBezTo>
                    <a:cubicBezTo>
                      <a:pt x="16" y="18"/>
                      <a:pt x="17" y="17"/>
                      <a:pt x="18" y="15"/>
                    </a:cubicBezTo>
                    <a:cubicBezTo>
                      <a:pt x="19" y="13"/>
                      <a:pt x="20" y="11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0" y="9"/>
                      <a:pt x="17" y="8"/>
                      <a:pt x="14" y="5"/>
                    </a:cubicBezTo>
                    <a:cubicBezTo>
                      <a:pt x="11" y="1"/>
                      <a:pt x="9" y="2"/>
                      <a:pt x="7" y="1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3" y="3"/>
                      <a:pt x="3" y="4"/>
                    </a:cubicBezTo>
                    <a:cubicBezTo>
                      <a:pt x="1" y="6"/>
                      <a:pt x="0" y="8"/>
                      <a:pt x="1" y="10"/>
                    </a:cubicBezTo>
                    <a:cubicBezTo>
                      <a:pt x="1" y="12"/>
                      <a:pt x="2" y="12"/>
                      <a:pt x="3" y="13"/>
                    </a:cubicBezTo>
                    <a:cubicBezTo>
                      <a:pt x="3" y="14"/>
                      <a:pt x="3" y="16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2" y="22"/>
                      <a:pt x="2" y="23"/>
                      <a:pt x="2" y="2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3" name="Freeform 54"/>
              <p:cNvSpPr>
                <a:spLocks/>
              </p:cNvSpPr>
              <p:nvPr/>
            </p:nvSpPr>
            <p:spPr bwMode="auto">
              <a:xfrm>
                <a:off x="2240" y="2213"/>
                <a:ext cx="216" cy="305"/>
              </a:xfrm>
              <a:custGeom>
                <a:avLst/>
                <a:gdLst>
                  <a:gd name="T0" fmla="*/ 568 w 81"/>
                  <a:gd name="T1" fmla="*/ 479 h 114"/>
                  <a:gd name="T2" fmla="*/ 555 w 81"/>
                  <a:gd name="T3" fmla="*/ 431 h 114"/>
                  <a:gd name="T4" fmla="*/ 547 w 81"/>
                  <a:gd name="T5" fmla="*/ 393 h 114"/>
                  <a:gd name="T6" fmla="*/ 541 w 81"/>
                  <a:gd name="T7" fmla="*/ 329 h 114"/>
                  <a:gd name="T8" fmla="*/ 547 w 81"/>
                  <a:gd name="T9" fmla="*/ 300 h 114"/>
                  <a:gd name="T10" fmla="*/ 456 w 81"/>
                  <a:gd name="T11" fmla="*/ 316 h 114"/>
                  <a:gd name="T12" fmla="*/ 413 w 81"/>
                  <a:gd name="T13" fmla="*/ 265 h 114"/>
                  <a:gd name="T14" fmla="*/ 312 w 81"/>
                  <a:gd name="T15" fmla="*/ 243 h 114"/>
                  <a:gd name="T16" fmla="*/ 299 w 81"/>
                  <a:gd name="T17" fmla="*/ 201 h 114"/>
                  <a:gd name="T18" fmla="*/ 269 w 81"/>
                  <a:gd name="T19" fmla="*/ 166 h 114"/>
                  <a:gd name="T20" fmla="*/ 291 w 81"/>
                  <a:gd name="T21" fmla="*/ 99 h 114"/>
                  <a:gd name="T22" fmla="*/ 307 w 81"/>
                  <a:gd name="T23" fmla="*/ 78 h 114"/>
                  <a:gd name="T24" fmla="*/ 333 w 81"/>
                  <a:gd name="T25" fmla="*/ 43 h 114"/>
                  <a:gd name="T26" fmla="*/ 371 w 81"/>
                  <a:gd name="T27" fmla="*/ 13 h 114"/>
                  <a:gd name="T28" fmla="*/ 320 w 81"/>
                  <a:gd name="T29" fmla="*/ 13 h 114"/>
                  <a:gd name="T30" fmla="*/ 264 w 81"/>
                  <a:gd name="T31" fmla="*/ 51 h 114"/>
                  <a:gd name="T32" fmla="*/ 221 w 81"/>
                  <a:gd name="T33" fmla="*/ 56 h 114"/>
                  <a:gd name="T34" fmla="*/ 200 w 81"/>
                  <a:gd name="T35" fmla="*/ 78 h 114"/>
                  <a:gd name="T36" fmla="*/ 149 w 81"/>
                  <a:gd name="T37" fmla="*/ 115 h 114"/>
                  <a:gd name="T38" fmla="*/ 149 w 81"/>
                  <a:gd name="T39" fmla="*/ 158 h 114"/>
                  <a:gd name="T40" fmla="*/ 107 w 81"/>
                  <a:gd name="T41" fmla="*/ 179 h 114"/>
                  <a:gd name="T42" fmla="*/ 99 w 81"/>
                  <a:gd name="T43" fmla="*/ 214 h 114"/>
                  <a:gd name="T44" fmla="*/ 93 w 81"/>
                  <a:gd name="T45" fmla="*/ 209 h 114"/>
                  <a:gd name="T46" fmla="*/ 77 w 81"/>
                  <a:gd name="T47" fmla="*/ 243 h 114"/>
                  <a:gd name="T48" fmla="*/ 51 w 81"/>
                  <a:gd name="T49" fmla="*/ 257 h 114"/>
                  <a:gd name="T50" fmla="*/ 56 w 81"/>
                  <a:gd name="T51" fmla="*/ 265 h 114"/>
                  <a:gd name="T52" fmla="*/ 77 w 81"/>
                  <a:gd name="T53" fmla="*/ 308 h 114"/>
                  <a:gd name="T54" fmla="*/ 77 w 81"/>
                  <a:gd name="T55" fmla="*/ 372 h 114"/>
                  <a:gd name="T56" fmla="*/ 85 w 81"/>
                  <a:gd name="T57" fmla="*/ 431 h 114"/>
                  <a:gd name="T58" fmla="*/ 64 w 81"/>
                  <a:gd name="T59" fmla="*/ 479 h 114"/>
                  <a:gd name="T60" fmla="*/ 29 w 81"/>
                  <a:gd name="T61" fmla="*/ 487 h 114"/>
                  <a:gd name="T62" fmla="*/ 8 w 81"/>
                  <a:gd name="T63" fmla="*/ 522 h 114"/>
                  <a:gd name="T64" fmla="*/ 8 w 81"/>
                  <a:gd name="T65" fmla="*/ 543 h 114"/>
                  <a:gd name="T66" fmla="*/ 72 w 81"/>
                  <a:gd name="T67" fmla="*/ 586 h 114"/>
                  <a:gd name="T68" fmla="*/ 115 w 81"/>
                  <a:gd name="T69" fmla="*/ 602 h 114"/>
                  <a:gd name="T70" fmla="*/ 200 w 81"/>
                  <a:gd name="T71" fmla="*/ 623 h 114"/>
                  <a:gd name="T72" fmla="*/ 277 w 81"/>
                  <a:gd name="T73" fmla="*/ 717 h 114"/>
                  <a:gd name="T74" fmla="*/ 349 w 81"/>
                  <a:gd name="T75" fmla="*/ 717 h 114"/>
                  <a:gd name="T76" fmla="*/ 392 w 81"/>
                  <a:gd name="T77" fmla="*/ 722 h 114"/>
                  <a:gd name="T78" fmla="*/ 405 w 81"/>
                  <a:gd name="T79" fmla="*/ 787 h 114"/>
                  <a:gd name="T80" fmla="*/ 440 w 81"/>
                  <a:gd name="T81" fmla="*/ 781 h 114"/>
                  <a:gd name="T82" fmla="*/ 461 w 81"/>
                  <a:gd name="T83" fmla="*/ 672 h 114"/>
                  <a:gd name="T84" fmla="*/ 435 w 81"/>
                  <a:gd name="T85" fmla="*/ 594 h 114"/>
                  <a:gd name="T86" fmla="*/ 469 w 81"/>
                  <a:gd name="T87" fmla="*/ 565 h 114"/>
                  <a:gd name="T88" fmla="*/ 469 w 81"/>
                  <a:gd name="T89" fmla="*/ 522 h 114"/>
                  <a:gd name="T90" fmla="*/ 520 w 81"/>
                  <a:gd name="T91" fmla="*/ 522 h 114"/>
                  <a:gd name="T92" fmla="*/ 533 w 81"/>
                  <a:gd name="T93" fmla="*/ 522 h 114"/>
                  <a:gd name="T94" fmla="*/ 576 w 81"/>
                  <a:gd name="T95" fmla="*/ 500 h 11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1" h="114">
                    <a:moveTo>
                      <a:pt x="81" y="70"/>
                    </a:moveTo>
                    <a:cubicBezTo>
                      <a:pt x="80" y="69"/>
                      <a:pt x="80" y="68"/>
                      <a:pt x="80" y="67"/>
                    </a:cubicBezTo>
                    <a:cubicBezTo>
                      <a:pt x="79" y="66"/>
                      <a:pt x="76" y="66"/>
                      <a:pt x="77" y="64"/>
                    </a:cubicBezTo>
                    <a:cubicBezTo>
                      <a:pt x="79" y="63"/>
                      <a:pt x="80" y="62"/>
                      <a:pt x="78" y="60"/>
                    </a:cubicBezTo>
                    <a:cubicBezTo>
                      <a:pt x="78" y="59"/>
                      <a:pt x="77" y="59"/>
                      <a:pt x="77" y="58"/>
                    </a:cubicBezTo>
                    <a:cubicBezTo>
                      <a:pt x="77" y="57"/>
                      <a:pt x="77" y="56"/>
                      <a:pt x="77" y="55"/>
                    </a:cubicBezTo>
                    <a:cubicBezTo>
                      <a:pt x="76" y="53"/>
                      <a:pt x="75" y="52"/>
                      <a:pt x="75" y="50"/>
                    </a:cubicBezTo>
                    <a:cubicBezTo>
                      <a:pt x="75" y="49"/>
                      <a:pt x="75" y="47"/>
                      <a:pt x="76" y="46"/>
                    </a:cubicBezTo>
                    <a:cubicBezTo>
                      <a:pt x="76" y="46"/>
                      <a:pt x="77" y="45"/>
                      <a:pt x="77" y="44"/>
                    </a:cubicBezTo>
                    <a:cubicBezTo>
                      <a:pt x="78" y="43"/>
                      <a:pt x="78" y="43"/>
                      <a:pt x="77" y="42"/>
                    </a:cubicBezTo>
                    <a:cubicBezTo>
                      <a:pt x="75" y="41"/>
                      <a:pt x="71" y="42"/>
                      <a:pt x="68" y="43"/>
                    </a:cubicBezTo>
                    <a:cubicBezTo>
                      <a:pt x="67" y="43"/>
                      <a:pt x="65" y="45"/>
                      <a:pt x="64" y="44"/>
                    </a:cubicBezTo>
                    <a:cubicBezTo>
                      <a:pt x="63" y="43"/>
                      <a:pt x="63" y="41"/>
                      <a:pt x="62" y="40"/>
                    </a:cubicBezTo>
                    <a:cubicBezTo>
                      <a:pt x="62" y="38"/>
                      <a:pt x="59" y="38"/>
                      <a:pt x="58" y="37"/>
                    </a:cubicBezTo>
                    <a:cubicBezTo>
                      <a:pt x="55" y="36"/>
                      <a:pt x="52" y="37"/>
                      <a:pt x="50" y="38"/>
                    </a:cubicBezTo>
                    <a:cubicBezTo>
                      <a:pt x="47" y="38"/>
                      <a:pt x="43" y="38"/>
                      <a:pt x="44" y="34"/>
                    </a:cubicBezTo>
                    <a:cubicBezTo>
                      <a:pt x="45" y="33"/>
                      <a:pt x="45" y="32"/>
                      <a:pt x="45" y="31"/>
                    </a:cubicBezTo>
                    <a:cubicBezTo>
                      <a:pt x="44" y="29"/>
                      <a:pt x="42" y="29"/>
                      <a:pt x="42" y="28"/>
                    </a:cubicBezTo>
                    <a:cubicBezTo>
                      <a:pt x="42" y="26"/>
                      <a:pt x="43" y="24"/>
                      <a:pt x="42" y="23"/>
                    </a:cubicBezTo>
                    <a:cubicBezTo>
                      <a:pt x="41" y="22"/>
                      <a:pt x="39" y="23"/>
                      <a:pt x="38" y="23"/>
                    </a:cubicBezTo>
                    <a:cubicBezTo>
                      <a:pt x="38" y="21"/>
                      <a:pt x="40" y="21"/>
                      <a:pt x="40" y="19"/>
                    </a:cubicBezTo>
                    <a:cubicBezTo>
                      <a:pt x="40" y="17"/>
                      <a:pt x="40" y="16"/>
                      <a:pt x="41" y="14"/>
                    </a:cubicBezTo>
                    <a:cubicBezTo>
                      <a:pt x="42" y="13"/>
                      <a:pt x="42" y="13"/>
                      <a:pt x="43" y="12"/>
                    </a:cubicBezTo>
                    <a:cubicBezTo>
                      <a:pt x="43" y="12"/>
                      <a:pt x="42" y="11"/>
                      <a:pt x="43" y="11"/>
                    </a:cubicBezTo>
                    <a:cubicBezTo>
                      <a:pt x="43" y="9"/>
                      <a:pt x="45" y="8"/>
                      <a:pt x="46" y="7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8" y="5"/>
                      <a:pt x="49" y="4"/>
                      <a:pt x="50" y="4"/>
                    </a:cubicBezTo>
                    <a:cubicBezTo>
                      <a:pt x="51" y="4"/>
                      <a:pt x="52" y="2"/>
                      <a:pt x="52" y="2"/>
                    </a:cubicBezTo>
                    <a:cubicBezTo>
                      <a:pt x="52" y="2"/>
                      <a:pt x="52" y="0"/>
                      <a:pt x="50" y="0"/>
                    </a:cubicBezTo>
                    <a:cubicBezTo>
                      <a:pt x="48" y="0"/>
                      <a:pt x="45" y="2"/>
                      <a:pt x="45" y="2"/>
                    </a:cubicBezTo>
                    <a:cubicBezTo>
                      <a:pt x="45" y="2"/>
                      <a:pt x="45" y="4"/>
                      <a:pt x="43" y="5"/>
                    </a:cubicBezTo>
                    <a:cubicBezTo>
                      <a:pt x="41" y="6"/>
                      <a:pt x="38" y="7"/>
                      <a:pt x="37" y="7"/>
                    </a:cubicBezTo>
                    <a:cubicBezTo>
                      <a:pt x="36" y="8"/>
                      <a:pt x="36" y="9"/>
                      <a:pt x="34" y="8"/>
                    </a:cubicBezTo>
                    <a:cubicBezTo>
                      <a:pt x="32" y="7"/>
                      <a:pt x="31" y="8"/>
                      <a:pt x="31" y="8"/>
                    </a:cubicBezTo>
                    <a:cubicBezTo>
                      <a:pt x="31" y="8"/>
                      <a:pt x="32" y="11"/>
                      <a:pt x="31" y="12"/>
                    </a:cubicBezTo>
                    <a:cubicBezTo>
                      <a:pt x="29" y="12"/>
                      <a:pt x="28" y="11"/>
                      <a:pt x="28" y="11"/>
                    </a:cubicBezTo>
                    <a:cubicBezTo>
                      <a:pt x="28" y="11"/>
                      <a:pt x="28" y="7"/>
                      <a:pt x="27" y="9"/>
                    </a:cubicBezTo>
                    <a:cubicBezTo>
                      <a:pt x="25" y="12"/>
                      <a:pt x="21" y="15"/>
                      <a:pt x="21" y="16"/>
                    </a:cubicBezTo>
                    <a:cubicBezTo>
                      <a:pt x="22" y="17"/>
                      <a:pt x="23" y="19"/>
                      <a:pt x="23" y="19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19" y="22"/>
                      <a:pt x="18" y="23"/>
                    </a:cubicBezTo>
                    <a:cubicBezTo>
                      <a:pt x="16" y="23"/>
                      <a:pt x="15" y="24"/>
                      <a:pt x="15" y="25"/>
                    </a:cubicBezTo>
                    <a:cubicBezTo>
                      <a:pt x="16" y="26"/>
                      <a:pt x="15" y="27"/>
                      <a:pt x="15" y="27"/>
                    </a:cubicBezTo>
                    <a:cubicBezTo>
                      <a:pt x="15" y="27"/>
                      <a:pt x="15" y="30"/>
                      <a:pt x="14" y="30"/>
                    </a:cubicBezTo>
                    <a:cubicBezTo>
                      <a:pt x="14" y="30"/>
                      <a:pt x="13" y="30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30"/>
                      <a:pt x="13" y="31"/>
                      <a:pt x="12" y="31"/>
                    </a:cubicBezTo>
                    <a:cubicBezTo>
                      <a:pt x="12" y="32"/>
                      <a:pt x="11" y="33"/>
                      <a:pt x="11" y="34"/>
                    </a:cubicBezTo>
                    <a:cubicBezTo>
                      <a:pt x="10" y="35"/>
                      <a:pt x="8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8" y="36"/>
                      <a:pt x="8" y="37"/>
                    </a:cubicBezTo>
                    <a:cubicBezTo>
                      <a:pt x="9" y="38"/>
                      <a:pt x="8" y="38"/>
                      <a:pt x="9" y="40"/>
                    </a:cubicBezTo>
                    <a:cubicBezTo>
                      <a:pt x="10" y="41"/>
                      <a:pt x="11" y="42"/>
                      <a:pt x="11" y="43"/>
                    </a:cubicBezTo>
                    <a:cubicBezTo>
                      <a:pt x="10" y="44"/>
                      <a:pt x="9" y="44"/>
                      <a:pt x="10" y="46"/>
                    </a:cubicBezTo>
                    <a:cubicBezTo>
                      <a:pt x="11" y="48"/>
                      <a:pt x="11" y="51"/>
                      <a:pt x="11" y="52"/>
                    </a:cubicBezTo>
                    <a:cubicBezTo>
                      <a:pt x="12" y="53"/>
                      <a:pt x="11" y="54"/>
                      <a:pt x="11" y="56"/>
                    </a:cubicBezTo>
                    <a:cubicBezTo>
                      <a:pt x="11" y="57"/>
                      <a:pt x="13" y="59"/>
                      <a:pt x="12" y="60"/>
                    </a:cubicBezTo>
                    <a:cubicBezTo>
                      <a:pt x="12" y="61"/>
                      <a:pt x="10" y="62"/>
                      <a:pt x="10" y="63"/>
                    </a:cubicBezTo>
                    <a:cubicBezTo>
                      <a:pt x="9" y="65"/>
                      <a:pt x="9" y="65"/>
                      <a:pt x="9" y="67"/>
                    </a:cubicBezTo>
                    <a:cubicBezTo>
                      <a:pt x="8" y="68"/>
                      <a:pt x="7" y="68"/>
                      <a:pt x="6" y="69"/>
                    </a:cubicBezTo>
                    <a:cubicBezTo>
                      <a:pt x="5" y="69"/>
                      <a:pt x="5" y="66"/>
                      <a:pt x="4" y="68"/>
                    </a:cubicBezTo>
                    <a:cubicBezTo>
                      <a:pt x="2" y="71"/>
                      <a:pt x="3" y="71"/>
                      <a:pt x="3" y="72"/>
                    </a:cubicBezTo>
                    <a:cubicBezTo>
                      <a:pt x="2" y="73"/>
                      <a:pt x="2" y="73"/>
                      <a:pt x="1" y="73"/>
                    </a:cubicBezTo>
                    <a:cubicBezTo>
                      <a:pt x="0" y="74"/>
                      <a:pt x="1" y="75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3" y="77"/>
                      <a:pt x="5" y="79"/>
                      <a:pt x="7" y="81"/>
                    </a:cubicBezTo>
                    <a:cubicBezTo>
                      <a:pt x="8" y="81"/>
                      <a:pt x="9" y="82"/>
                      <a:pt x="10" y="82"/>
                    </a:cubicBezTo>
                    <a:cubicBezTo>
                      <a:pt x="11" y="82"/>
                      <a:pt x="11" y="82"/>
                      <a:pt x="13" y="83"/>
                    </a:cubicBezTo>
                    <a:cubicBezTo>
                      <a:pt x="14" y="83"/>
                      <a:pt x="15" y="84"/>
                      <a:pt x="16" y="84"/>
                    </a:cubicBezTo>
                    <a:cubicBezTo>
                      <a:pt x="17" y="84"/>
                      <a:pt x="19" y="83"/>
                      <a:pt x="20" y="83"/>
                    </a:cubicBezTo>
                    <a:cubicBezTo>
                      <a:pt x="23" y="83"/>
                      <a:pt x="26" y="86"/>
                      <a:pt x="28" y="87"/>
                    </a:cubicBezTo>
                    <a:cubicBezTo>
                      <a:pt x="31" y="88"/>
                      <a:pt x="34" y="90"/>
                      <a:pt x="35" y="92"/>
                    </a:cubicBezTo>
                    <a:cubicBezTo>
                      <a:pt x="37" y="95"/>
                      <a:pt x="37" y="98"/>
                      <a:pt x="39" y="100"/>
                    </a:cubicBezTo>
                    <a:cubicBezTo>
                      <a:pt x="41" y="103"/>
                      <a:pt x="43" y="102"/>
                      <a:pt x="46" y="101"/>
                    </a:cubicBezTo>
                    <a:cubicBezTo>
                      <a:pt x="47" y="101"/>
                      <a:pt x="48" y="100"/>
                      <a:pt x="49" y="100"/>
                    </a:cubicBezTo>
                    <a:cubicBezTo>
                      <a:pt x="50" y="100"/>
                      <a:pt x="51" y="101"/>
                      <a:pt x="52" y="102"/>
                    </a:cubicBezTo>
                    <a:cubicBezTo>
                      <a:pt x="53" y="102"/>
                      <a:pt x="54" y="101"/>
                      <a:pt x="55" y="101"/>
                    </a:cubicBezTo>
                    <a:cubicBezTo>
                      <a:pt x="57" y="101"/>
                      <a:pt x="58" y="101"/>
                      <a:pt x="59" y="103"/>
                    </a:cubicBezTo>
                    <a:cubicBezTo>
                      <a:pt x="60" y="104"/>
                      <a:pt x="58" y="108"/>
                      <a:pt x="57" y="110"/>
                    </a:cubicBezTo>
                    <a:cubicBezTo>
                      <a:pt x="59" y="111"/>
                      <a:pt x="61" y="112"/>
                      <a:pt x="61" y="114"/>
                    </a:cubicBezTo>
                    <a:cubicBezTo>
                      <a:pt x="62" y="113"/>
                      <a:pt x="62" y="110"/>
                      <a:pt x="62" y="109"/>
                    </a:cubicBezTo>
                    <a:cubicBezTo>
                      <a:pt x="63" y="106"/>
                      <a:pt x="63" y="103"/>
                      <a:pt x="64" y="101"/>
                    </a:cubicBezTo>
                    <a:cubicBezTo>
                      <a:pt x="64" y="99"/>
                      <a:pt x="65" y="97"/>
                      <a:pt x="65" y="94"/>
                    </a:cubicBezTo>
                    <a:cubicBezTo>
                      <a:pt x="66" y="93"/>
                      <a:pt x="66" y="91"/>
                      <a:pt x="65" y="90"/>
                    </a:cubicBezTo>
                    <a:cubicBezTo>
                      <a:pt x="64" y="87"/>
                      <a:pt x="60" y="87"/>
                      <a:pt x="61" y="83"/>
                    </a:cubicBezTo>
                    <a:cubicBezTo>
                      <a:pt x="61" y="80"/>
                      <a:pt x="64" y="80"/>
                      <a:pt x="66" y="81"/>
                    </a:cubicBezTo>
                    <a:cubicBezTo>
                      <a:pt x="66" y="81"/>
                      <a:pt x="66" y="80"/>
                      <a:pt x="66" y="79"/>
                    </a:cubicBezTo>
                    <a:cubicBezTo>
                      <a:pt x="65" y="78"/>
                      <a:pt x="64" y="78"/>
                      <a:pt x="63" y="78"/>
                    </a:cubicBezTo>
                    <a:cubicBezTo>
                      <a:pt x="60" y="76"/>
                      <a:pt x="64" y="72"/>
                      <a:pt x="66" y="73"/>
                    </a:cubicBezTo>
                    <a:cubicBezTo>
                      <a:pt x="68" y="73"/>
                      <a:pt x="70" y="74"/>
                      <a:pt x="71" y="74"/>
                    </a:cubicBezTo>
                    <a:cubicBezTo>
                      <a:pt x="72" y="74"/>
                      <a:pt x="72" y="74"/>
                      <a:pt x="73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77" y="73"/>
                      <a:pt x="78" y="72"/>
                      <a:pt x="80" y="71"/>
                    </a:cubicBezTo>
                    <a:lnTo>
                      <a:pt x="81" y="7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4" name="Freeform 55"/>
              <p:cNvSpPr>
                <a:spLocks/>
              </p:cNvSpPr>
              <p:nvPr/>
            </p:nvSpPr>
            <p:spPr bwMode="auto">
              <a:xfrm>
                <a:off x="2202" y="2416"/>
                <a:ext cx="107" cy="120"/>
              </a:xfrm>
              <a:custGeom>
                <a:avLst/>
                <a:gdLst>
                  <a:gd name="T0" fmla="*/ 21 w 40"/>
                  <a:gd name="T1" fmla="*/ 243 h 45"/>
                  <a:gd name="T2" fmla="*/ 21 w 40"/>
                  <a:gd name="T3" fmla="*/ 256 h 45"/>
                  <a:gd name="T4" fmla="*/ 13 w 40"/>
                  <a:gd name="T5" fmla="*/ 285 h 45"/>
                  <a:gd name="T6" fmla="*/ 35 w 40"/>
                  <a:gd name="T7" fmla="*/ 291 h 45"/>
                  <a:gd name="T8" fmla="*/ 56 w 40"/>
                  <a:gd name="T9" fmla="*/ 285 h 45"/>
                  <a:gd name="T10" fmla="*/ 64 w 40"/>
                  <a:gd name="T11" fmla="*/ 299 h 45"/>
                  <a:gd name="T12" fmla="*/ 99 w 40"/>
                  <a:gd name="T13" fmla="*/ 307 h 45"/>
                  <a:gd name="T14" fmla="*/ 136 w 40"/>
                  <a:gd name="T15" fmla="*/ 248 h 45"/>
                  <a:gd name="T16" fmla="*/ 171 w 40"/>
                  <a:gd name="T17" fmla="*/ 227 h 45"/>
                  <a:gd name="T18" fmla="*/ 230 w 40"/>
                  <a:gd name="T19" fmla="*/ 184 h 45"/>
                  <a:gd name="T20" fmla="*/ 278 w 40"/>
                  <a:gd name="T21" fmla="*/ 128 h 45"/>
                  <a:gd name="T22" fmla="*/ 286 w 40"/>
                  <a:gd name="T23" fmla="*/ 99 h 45"/>
                  <a:gd name="T24" fmla="*/ 265 w 40"/>
                  <a:gd name="T25" fmla="*/ 64 h 45"/>
                  <a:gd name="T26" fmla="*/ 257 w 40"/>
                  <a:gd name="T27" fmla="*/ 56 h 45"/>
                  <a:gd name="T28" fmla="*/ 243 w 40"/>
                  <a:gd name="T29" fmla="*/ 51 h 45"/>
                  <a:gd name="T30" fmla="*/ 214 w 40"/>
                  <a:gd name="T31" fmla="*/ 56 h 45"/>
                  <a:gd name="T32" fmla="*/ 193 w 40"/>
                  <a:gd name="T33" fmla="*/ 51 h 45"/>
                  <a:gd name="T34" fmla="*/ 171 w 40"/>
                  <a:gd name="T35" fmla="*/ 43 h 45"/>
                  <a:gd name="T36" fmla="*/ 150 w 40"/>
                  <a:gd name="T37" fmla="*/ 35 h 45"/>
                  <a:gd name="T38" fmla="*/ 107 w 40"/>
                  <a:gd name="T39" fmla="*/ 0 h 45"/>
                  <a:gd name="T40" fmla="*/ 107 w 40"/>
                  <a:gd name="T41" fmla="*/ 0 h 45"/>
                  <a:gd name="T42" fmla="*/ 99 w 40"/>
                  <a:gd name="T43" fmla="*/ 8 h 45"/>
                  <a:gd name="T44" fmla="*/ 78 w 40"/>
                  <a:gd name="T45" fmla="*/ 13 h 45"/>
                  <a:gd name="T46" fmla="*/ 64 w 40"/>
                  <a:gd name="T47" fmla="*/ 13 h 45"/>
                  <a:gd name="T48" fmla="*/ 43 w 40"/>
                  <a:gd name="T49" fmla="*/ 51 h 45"/>
                  <a:gd name="T50" fmla="*/ 35 w 40"/>
                  <a:gd name="T51" fmla="*/ 77 h 45"/>
                  <a:gd name="T52" fmla="*/ 21 w 40"/>
                  <a:gd name="T53" fmla="*/ 93 h 45"/>
                  <a:gd name="T54" fmla="*/ 13 w 40"/>
                  <a:gd name="T55" fmla="*/ 120 h 45"/>
                  <a:gd name="T56" fmla="*/ 8 w 40"/>
                  <a:gd name="T57" fmla="*/ 141 h 45"/>
                  <a:gd name="T58" fmla="*/ 8 w 40"/>
                  <a:gd name="T59" fmla="*/ 163 h 45"/>
                  <a:gd name="T60" fmla="*/ 8 w 40"/>
                  <a:gd name="T61" fmla="*/ 179 h 45"/>
                  <a:gd name="T62" fmla="*/ 29 w 40"/>
                  <a:gd name="T63" fmla="*/ 179 h 45"/>
                  <a:gd name="T64" fmla="*/ 56 w 40"/>
                  <a:gd name="T65" fmla="*/ 171 h 45"/>
                  <a:gd name="T66" fmla="*/ 56 w 40"/>
                  <a:gd name="T67" fmla="*/ 200 h 45"/>
                  <a:gd name="T68" fmla="*/ 43 w 40"/>
                  <a:gd name="T69" fmla="*/ 227 h 45"/>
                  <a:gd name="T70" fmla="*/ 21 w 40"/>
                  <a:gd name="T71" fmla="*/ 235 h 45"/>
                  <a:gd name="T72" fmla="*/ 21 w 40"/>
                  <a:gd name="T73" fmla="*/ 243 h 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0" h="45">
                    <a:moveTo>
                      <a:pt x="3" y="34"/>
                    </a:moveTo>
                    <a:cubicBezTo>
                      <a:pt x="3" y="34"/>
                      <a:pt x="3" y="35"/>
                      <a:pt x="3" y="36"/>
                    </a:cubicBezTo>
                    <a:cubicBezTo>
                      <a:pt x="3" y="37"/>
                      <a:pt x="1" y="39"/>
                      <a:pt x="2" y="40"/>
                    </a:cubicBezTo>
                    <a:cubicBezTo>
                      <a:pt x="3" y="40"/>
                      <a:pt x="4" y="41"/>
                      <a:pt x="5" y="41"/>
                    </a:cubicBezTo>
                    <a:cubicBezTo>
                      <a:pt x="6" y="41"/>
                      <a:pt x="7" y="40"/>
                      <a:pt x="8" y="40"/>
                    </a:cubicBezTo>
                    <a:cubicBezTo>
                      <a:pt x="9" y="41"/>
                      <a:pt x="9" y="41"/>
                      <a:pt x="9" y="42"/>
                    </a:cubicBezTo>
                    <a:cubicBezTo>
                      <a:pt x="11" y="44"/>
                      <a:pt x="12" y="45"/>
                      <a:pt x="14" y="43"/>
                    </a:cubicBezTo>
                    <a:cubicBezTo>
                      <a:pt x="16" y="41"/>
                      <a:pt x="17" y="37"/>
                      <a:pt x="19" y="35"/>
                    </a:cubicBezTo>
                    <a:cubicBezTo>
                      <a:pt x="20" y="32"/>
                      <a:pt x="21" y="32"/>
                      <a:pt x="24" y="32"/>
                    </a:cubicBezTo>
                    <a:cubicBezTo>
                      <a:pt x="27" y="31"/>
                      <a:pt x="30" y="29"/>
                      <a:pt x="32" y="26"/>
                    </a:cubicBezTo>
                    <a:cubicBezTo>
                      <a:pt x="35" y="24"/>
                      <a:pt x="37" y="21"/>
                      <a:pt x="39" y="18"/>
                    </a:cubicBezTo>
                    <a:cubicBezTo>
                      <a:pt x="39" y="16"/>
                      <a:pt x="40" y="16"/>
                      <a:pt x="40" y="14"/>
                    </a:cubicBezTo>
                    <a:cubicBezTo>
                      <a:pt x="40" y="12"/>
                      <a:pt x="38" y="10"/>
                      <a:pt x="37" y="9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7"/>
                      <a:pt x="35" y="7"/>
                      <a:pt x="34" y="7"/>
                    </a:cubicBezTo>
                    <a:cubicBezTo>
                      <a:pt x="33" y="7"/>
                      <a:pt x="31" y="8"/>
                      <a:pt x="30" y="8"/>
                    </a:cubicBezTo>
                    <a:cubicBezTo>
                      <a:pt x="29" y="8"/>
                      <a:pt x="28" y="7"/>
                      <a:pt x="27" y="7"/>
                    </a:cubicBezTo>
                    <a:cubicBezTo>
                      <a:pt x="25" y="6"/>
                      <a:pt x="25" y="6"/>
                      <a:pt x="24" y="6"/>
                    </a:cubicBezTo>
                    <a:cubicBezTo>
                      <a:pt x="23" y="6"/>
                      <a:pt x="22" y="5"/>
                      <a:pt x="21" y="5"/>
                    </a:cubicBezTo>
                    <a:cubicBezTo>
                      <a:pt x="19" y="3"/>
                      <a:pt x="17" y="2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4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0" y="2"/>
                      <a:pt x="9" y="2"/>
                    </a:cubicBezTo>
                    <a:cubicBezTo>
                      <a:pt x="7" y="3"/>
                      <a:pt x="6" y="6"/>
                      <a:pt x="6" y="7"/>
                    </a:cubicBezTo>
                    <a:cubicBezTo>
                      <a:pt x="7" y="8"/>
                      <a:pt x="6" y="11"/>
                      <a:pt x="5" y="11"/>
                    </a:cubicBezTo>
                    <a:cubicBezTo>
                      <a:pt x="5" y="12"/>
                      <a:pt x="3" y="11"/>
                      <a:pt x="3" y="13"/>
                    </a:cubicBezTo>
                    <a:cubicBezTo>
                      <a:pt x="2" y="14"/>
                      <a:pt x="2" y="17"/>
                      <a:pt x="2" y="17"/>
                    </a:cubicBezTo>
                    <a:cubicBezTo>
                      <a:pt x="3" y="18"/>
                      <a:pt x="1" y="20"/>
                      <a:pt x="1" y="20"/>
                    </a:cubicBezTo>
                    <a:cubicBezTo>
                      <a:pt x="1" y="21"/>
                      <a:pt x="1" y="23"/>
                      <a:pt x="1" y="23"/>
                    </a:cubicBezTo>
                    <a:cubicBezTo>
                      <a:pt x="1" y="24"/>
                      <a:pt x="0" y="25"/>
                      <a:pt x="1" y="25"/>
                    </a:cubicBezTo>
                    <a:cubicBezTo>
                      <a:pt x="2" y="25"/>
                      <a:pt x="3" y="25"/>
                      <a:pt x="4" y="25"/>
                    </a:cubicBezTo>
                    <a:cubicBezTo>
                      <a:pt x="5" y="26"/>
                      <a:pt x="8" y="22"/>
                      <a:pt x="8" y="24"/>
                    </a:cubicBezTo>
                    <a:cubicBezTo>
                      <a:pt x="8" y="26"/>
                      <a:pt x="8" y="26"/>
                      <a:pt x="8" y="28"/>
                    </a:cubicBezTo>
                    <a:cubicBezTo>
                      <a:pt x="8" y="29"/>
                      <a:pt x="7" y="31"/>
                      <a:pt x="6" y="32"/>
                    </a:cubicBezTo>
                    <a:cubicBezTo>
                      <a:pt x="5" y="32"/>
                      <a:pt x="3" y="32"/>
                      <a:pt x="3" y="33"/>
                    </a:cubicBezTo>
                    <a:lnTo>
                      <a:pt x="3" y="34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5" name="Freeform 56"/>
              <p:cNvSpPr>
                <a:spLocks/>
              </p:cNvSpPr>
              <p:nvPr/>
            </p:nvSpPr>
            <p:spPr bwMode="auto">
              <a:xfrm>
                <a:off x="2191" y="2438"/>
                <a:ext cx="236" cy="333"/>
              </a:xfrm>
              <a:custGeom>
                <a:avLst/>
                <a:gdLst>
                  <a:gd name="T0" fmla="*/ 531 w 88"/>
                  <a:gd name="T1" fmla="*/ 879 h 125"/>
                  <a:gd name="T2" fmla="*/ 440 w 88"/>
                  <a:gd name="T3" fmla="*/ 810 h 125"/>
                  <a:gd name="T4" fmla="*/ 303 w 88"/>
                  <a:gd name="T5" fmla="*/ 746 h 125"/>
                  <a:gd name="T6" fmla="*/ 215 w 88"/>
                  <a:gd name="T7" fmla="*/ 581 h 125"/>
                  <a:gd name="T8" fmla="*/ 102 w 88"/>
                  <a:gd name="T9" fmla="*/ 392 h 125"/>
                  <a:gd name="T10" fmla="*/ 13 w 88"/>
                  <a:gd name="T11" fmla="*/ 312 h 125"/>
                  <a:gd name="T12" fmla="*/ 8 w 88"/>
                  <a:gd name="T13" fmla="*/ 242 h 125"/>
                  <a:gd name="T14" fmla="*/ 51 w 88"/>
                  <a:gd name="T15" fmla="*/ 184 h 125"/>
                  <a:gd name="T16" fmla="*/ 51 w 88"/>
                  <a:gd name="T17" fmla="*/ 184 h 125"/>
                  <a:gd name="T18" fmla="*/ 43 w 88"/>
                  <a:gd name="T19" fmla="*/ 226 h 125"/>
                  <a:gd name="T20" fmla="*/ 86 w 88"/>
                  <a:gd name="T21" fmla="*/ 226 h 125"/>
                  <a:gd name="T22" fmla="*/ 129 w 88"/>
                  <a:gd name="T23" fmla="*/ 248 h 125"/>
                  <a:gd name="T24" fmla="*/ 201 w 88"/>
                  <a:gd name="T25" fmla="*/ 170 h 125"/>
                  <a:gd name="T26" fmla="*/ 308 w 88"/>
                  <a:gd name="T27" fmla="*/ 72 h 125"/>
                  <a:gd name="T28" fmla="*/ 295 w 88"/>
                  <a:gd name="T29" fmla="*/ 8 h 125"/>
                  <a:gd name="T30" fmla="*/ 330 w 88"/>
                  <a:gd name="T31" fmla="*/ 21 h 125"/>
                  <a:gd name="T32" fmla="*/ 410 w 88"/>
                  <a:gd name="T33" fmla="*/ 120 h 125"/>
                  <a:gd name="T34" fmla="*/ 483 w 88"/>
                  <a:gd name="T35" fmla="*/ 115 h 125"/>
                  <a:gd name="T36" fmla="*/ 526 w 88"/>
                  <a:gd name="T37" fmla="*/ 120 h 125"/>
                  <a:gd name="T38" fmla="*/ 539 w 88"/>
                  <a:gd name="T39" fmla="*/ 184 h 125"/>
                  <a:gd name="T40" fmla="*/ 569 w 88"/>
                  <a:gd name="T41" fmla="*/ 213 h 125"/>
                  <a:gd name="T42" fmla="*/ 504 w 88"/>
                  <a:gd name="T43" fmla="*/ 221 h 125"/>
                  <a:gd name="T44" fmla="*/ 440 w 88"/>
                  <a:gd name="T45" fmla="*/ 264 h 125"/>
                  <a:gd name="T46" fmla="*/ 410 w 88"/>
                  <a:gd name="T47" fmla="*/ 312 h 125"/>
                  <a:gd name="T48" fmla="*/ 381 w 88"/>
                  <a:gd name="T49" fmla="*/ 354 h 125"/>
                  <a:gd name="T50" fmla="*/ 418 w 88"/>
                  <a:gd name="T51" fmla="*/ 448 h 125"/>
                  <a:gd name="T52" fmla="*/ 445 w 88"/>
                  <a:gd name="T53" fmla="*/ 461 h 125"/>
                  <a:gd name="T54" fmla="*/ 475 w 88"/>
                  <a:gd name="T55" fmla="*/ 490 h 125"/>
                  <a:gd name="T56" fmla="*/ 547 w 88"/>
                  <a:gd name="T57" fmla="*/ 538 h 125"/>
                  <a:gd name="T58" fmla="*/ 598 w 88"/>
                  <a:gd name="T59" fmla="*/ 546 h 125"/>
                  <a:gd name="T60" fmla="*/ 625 w 88"/>
                  <a:gd name="T61" fmla="*/ 602 h 125"/>
                  <a:gd name="T62" fmla="*/ 611 w 88"/>
                  <a:gd name="T63" fmla="*/ 725 h 125"/>
                  <a:gd name="T64" fmla="*/ 611 w 88"/>
                  <a:gd name="T65" fmla="*/ 794 h 125"/>
                  <a:gd name="T66" fmla="*/ 555 w 88"/>
                  <a:gd name="T67" fmla="*/ 879 h 1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8" h="125">
                    <a:moveTo>
                      <a:pt x="77" y="124"/>
                    </a:moveTo>
                    <a:cubicBezTo>
                      <a:pt x="77" y="125"/>
                      <a:pt x="76" y="125"/>
                      <a:pt x="74" y="124"/>
                    </a:cubicBezTo>
                    <a:cubicBezTo>
                      <a:pt x="70" y="122"/>
                      <a:pt x="71" y="122"/>
                      <a:pt x="69" y="118"/>
                    </a:cubicBezTo>
                    <a:cubicBezTo>
                      <a:pt x="68" y="115"/>
                      <a:pt x="65" y="116"/>
                      <a:pt x="61" y="114"/>
                    </a:cubicBezTo>
                    <a:cubicBezTo>
                      <a:pt x="58" y="112"/>
                      <a:pt x="50" y="110"/>
                      <a:pt x="48" y="108"/>
                    </a:cubicBezTo>
                    <a:cubicBezTo>
                      <a:pt x="46" y="107"/>
                      <a:pt x="44" y="106"/>
                      <a:pt x="42" y="105"/>
                    </a:cubicBezTo>
                    <a:cubicBezTo>
                      <a:pt x="41" y="104"/>
                      <a:pt x="36" y="93"/>
                      <a:pt x="36" y="89"/>
                    </a:cubicBezTo>
                    <a:cubicBezTo>
                      <a:pt x="36" y="86"/>
                      <a:pt x="32" y="84"/>
                      <a:pt x="30" y="82"/>
                    </a:cubicBezTo>
                    <a:cubicBezTo>
                      <a:pt x="29" y="80"/>
                      <a:pt x="25" y="74"/>
                      <a:pt x="25" y="74"/>
                    </a:cubicBezTo>
                    <a:cubicBezTo>
                      <a:pt x="25" y="74"/>
                      <a:pt x="16" y="57"/>
                      <a:pt x="14" y="55"/>
                    </a:cubicBezTo>
                    <a:cubicBezTo>
                      <a:pt x="13" y="54"/>
                      <a:pt x="12" y="50"/>
                      <a:pt x="10" y="48"/>
                    </a:cubicBezTo>
                    <a:cubicBezTo>
                      <a:pt x="9" y="46"/>
                      <a:pt x="4" y="45"/>
                      <a:pt x="2" y="44"/>
                    </a:cubicBezTo>
                    <a:cubicBezTo>
                      <a:pt x="0" y="43"/>
                      <a:pt x="3" y="42"/>
                      <a:pt x="5" y="41"/>
                    </a:cubicBezTo>
                    <a:cubicBezTo>
                      <a:pt x="6" y="40"/>
                      <a:pt x="2" y="36"/>
                      <a:pt x="1" y="34"/>
                    </a:cubicBezTo>
                    <a:cubicBezTo>
                      <a:pt x="0" y="33"/>
                      <a:pt x="0" y="29"/>
                      <a:pt x="3" y="29"/>
                    </a:cubicBezTo>
                    <a:cubicBezTo>
                      <a:pt x="5" y="28"/>
                      <a:pt x="7" y="27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7"/>
                      <a:pt x="7" y="27"/>
                      <a:pt x="7" y="28"/>
                    </a:cubicBezTo>
                    <a:cubicBezTo>
                      <a:pt x="7" y="29"/>
                      <a:pt x="5" y="31"/>
                      <a:pt x="6" y="32"/>
                    </a:cubicBezTo>
                    <a:cubicBezTo>
                      <a:pt x="7" y="32"/>
                      <a:pt x="8" y="33"/>
                      <a:pt x="9" y="33"/>
                    </a:cubicBezTo>
                    <a:cubicBezTo>
                      <a:pt x="10" y="33"/>
                      <a:pt x="11" y="32"/>
                      <a:pt x="12" y="32"/>
                    </a:cubicBezTo>
                    <a:cubicBezTo>
                      <a:pt x="13" y="33"/>
                      <a:pt x="13" y="33"/>
                      <a:pt x="14" y="34"/>
                    </a:cubicBezTo>
                    <a:cubicBezTo>
                      <a:pt x="15" y="36"/>
                      <a:pt x="16" y="37"/>
                      <a:pt x="18" y="35"/>
                    </a:cubicBezTo>
                    <a:cubicBezTo>
                      <a:pt x="20" y="33"/>
                      <a:pt x="22" y="29"/>
                      <a:pt x="23" y="27"/>
                    </a:cubicBezTo>
                    <a:cubicBezTo>
                      <a:pt x="24" y="24"/>
                      <a:pt x="25" y="24"/>
                      <a:pt x="28" y="24"/>
                    </a:cubicBezTo>
                    <a:cubicBezTo>
                      <a:pt x="31" y="23"/>
                      <a:pt x="34" y="21"/>
                      <a:pt x="36" y="18"/>
                    </a:cubicBezTo>
                    <a:cubicBezTo>
                      <a:pt x="39" y="16"/>
                      <a:pt x="41" y="13"/>
                      <a:pt x="43" y="10"/>
                    </a:cubicBezTo>
                    <a:cubicBezTo>
                      <a:pt x="43" y="8"/>
                      <a:pt x="44" y="8"/>
                      <a:pt x="44" y="6"/>
                    </a:cubicBezTo>
                    <a:cubicBezTo>
                      <a:pt x="44" y="4"/>
                      <a:pt x="43" y="2"/>
                      <a:pt x="41" y="1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1"/>
                      <a:pt x="44" y="3"/>
                      <a:pt x="46" y="3"/>
                    </a:cubicBezTo>
                    <a:cubicBezTo>
                      <a:pt x="49" y="4"/>
                      <a:pt x="52" y="6"/>
                      <a:pt x="53" y="8"/>
                    </a:cubicBezTo>
                    <a:cubicBezTo>
                      <a:pt x="55" y="11"/>
                      <a:pt x="55" y="14"/>
                      <a:pt x="57" y="17"/>
                    </a:cubicBezTo>
                    <a:cubicBezTo>
                      <a:pt x="59" y="19"/>
                      <a:pt x="61" y="18"/>
                      <a:pt x="64" y="17"/>
                    </a:cubicBezTo>
                    <a:cubicBezTo>
                      <a:pt x="65" y="17"/>
                      <a:pt x="66" y="16"/>
                      <a:pt x="67" y="16"/>
                    </a:cubicBezTo>
                    <a:cubicBezTo>
                      <a:pt x="68" y="16"/>
                      <a:pt x="69" y="17"/>
                      <a:pt x="70" y="18"/>
                    </a:cubicBezTo>
                    <a:cubicBezTo>
                      <a:pt x="71" y="18"/>
                      <a:pt x="72" y="17"/>
                      <a:pt x="73" y="17"/>
                    </a:cubicBezTo>
                    <a:cubicBezTo>
                      <a:pt x="75" y="17"/>
                      <a:pt x="76" y="17"/>
                      <a:pt x="77" y="19"/>
                    </a:cubicBezTo>
                    <a:cubicBezTo>
                      <a:pt x="78" y="20"/>
                      <a:pt x="76" y="24"/>
                      <a:pt x="75" y="26"/>
                    </a:cubicBezTo>
                    <a:cubicBezTo>
                      <a:pt x="77" y="27"/>
                      <a:pt x="78" y="28"/>
                      <a:pt x="79" y="29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78" y="30"/>
                      <a:pt x="77" y="30"/>
                      <a:pt x="75" y="30"/>
                    </a:cubicBezTo>
                    <a:cubicBezTo>
                      <a:pt x="74" y="30"/>
                      <a:pt x="72" y="31"/>
                      <a:pt x="70" y="31"/>
                    </a:cubicBezTo>
                    <a:cubicBezTo>
                      <a:pt x="69" y="32"/>
                      <a:pt x="68" y="33"/>
                      <a:pt x="67" y="33"/>
                    </a:cubicBezTo>
                    <a:cubicBezTo>
                      <a:pt x="65" y="35"/>
                      <a:pt x="63" y="35"/>
                      <a:pt x="61" y="37"/>
                    </a:cubicBezTo>
                    <a:cubicBezTo>
                      <a:pt x="60" y="38"/>
                      <a:pt x="58" y="39"/>
                      <a:pt x="57" y="41"/>
                    </a:cubicBezTo>
                    <a:cubicBezTo>
                      <a:pt x="56" y="42"/>
                      <a:pt x="57" y="43"/>
                      <a:pt x="57" y="44"/>
                    </a:cubicBezTo>
                    <a:cubicBezTo>
                      <a:pt x="57" y="45"/>
                      <a:pt x="57" y="46"/>
                      <a:pt x="57" y="47"/>
                    </a:cubicBezTo>
                    <a:cubicBezTo>
                      <a:pt x="56" y="48"/>
                      <a:pt x="54" y="49"/>
                      <a:pt x="53" y="50"/>
                    </a:cubicBezTo>
                    <a:cubicBezTo>
                      <a:pt x="51" y="53"/>
                      <a:pt x="54" y="56"/>
                      <a:pt x="55" y="59"/>
                    </a:cubicBezTo>
                    <a:cubicBezTo>
                      <a:pt x="56" y="60"/>
                      <a:pt x="58" y="62"/>
                      <a:pt x="58" y="63"/>
                    </a:cubicBezTo>
                    <a:cubicBezTo>
                      <a:pt x="59" y="64"/>
                      <a:pt x="58" y="66"/>
                      <a:pt x="60" y="66"/>
                    </a:cubicBezTo>
                    <a:cubicBezTo>
                      <a:pt x="61" y="66"/>
                      <a:pt x="61" y="65"/>
                      <a:pt x="62" y="65"/>
                    </a:cubicBezTo>
                    <a:cubicBezTo>
                      <a:pt x="62" y="65"/>
                      <a:pt x="63" y="66"/>
                      <a:pt x="64" y="67"/>
                    </a:cubicBezTo>
                    <a:cubicBezTo>
                      <a:pt x="65" y="68"/>
                      <a:pt x="64" y="69"/>
                      <a:pt x="66" y="69"/>
                    </a:cubicBezTo>
                    <a:cubicBezTo>
                      <a:pt x="70" y="69"/>
                      <a:pt x="72" y="65"/>
                      <a:pt x="75" y="64"/>
                    </a:cubicBezTo>
                    <a:cubicBezTo>
                      <a:pt x="76" y="67"/>
                      <a:pt x="74" y="73"/>
                      <a:pt x="76" y="76"/>
                    </a:cubicBezTo>
                    <a:cubicBezTo>
                      <a:pt x="76" y="76"/>
                      <a:pt x="78" y="77"/>
                      <a:pt x="79" y="77"/>
                    </a:cubicBezTo>
                    <a:cubicBezTo>
                      <a:pt x="80" y="78"/>
                      <a:pt x="81" y="76"/>
                      <a:pt x="83" y="77"/>
                    </a:cubicBezTo>
                    <a:cubicBezTo>
                      <a:pt x="84" y="78"/>
                      <a:pt x="84" y="79"/>
                      <a:pt x="85" y="80"/>
                    </a:cubicBezTo>
                    <a:cubicBezTo>
                      <a:pt x="85" y="82"/>
                      <a:pt x="87" y="83"/>
                      <a:pt x="87" y="85"/>
                    </a:cubicBezTo>
                    <a:cubicBezTo>
                      <a:pt x="88" y="87"/>
                      <a:pt x="86" y="91"/>
                      <a:pt x="85" y="94"/>
                    </a:cubicBezTo>
                    <a:cubicBezTo>
                      <a:pt x="85" y="96"/>
                      <a:pt x="86" y="99"/>
                      <a:pt x="85" y="102"/>
                    </a:cubicBezTo>
                    <a:cubicBezTo>
                      <a:pt x="84" y="104"/>
                      <a:pt x="83" y="106"/>
                      <a:pt x="84" y="108"/>
                    </a:cubicBezTo>
                    <a:cubicBezTo>
                      <a:pt x="86" y="109"/>
                      <a:pt x="87" y="110"/>
                      <a:pt x="85" y="112"/>
                    </a:cubicBezTo>
                    <a:cubicBezTo>
                      <a:pt x="84" y="114"/>
                      <a:pt x="83" y="116"/>
                      <a:pt x="82" y="119"/>
                    </a:cubicBezTo>
                    <a:cubicBezTo>
                      <a:pt x="81" y="120"/>
                      <a:pt x="79" y="124"/>
                      <a:pt x="77" y="12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" name="Freeform 57"/>
              <p:cNvSpPr>
                <a:spLocks/>
              </p:cNvSpPr>
              <p:nvPr/>
            </p:nvSpPr>
            <p:spPr bwMode="auto">
              <a:xfrm>
                <a:off x="2395" y="2611"/>
                <a:ext cx="227" cy="238"/>
              </a:xfrm>
              <a:custGeom>
                <a:avLst/>
                <a:gdLst>
                  <a:gd name="T0" fmla="*/ 43 w 85"/>
                  <a:gd name="T1" fmla="*/ 385 h 89"/>
                  <a:gd name="T2" fmla="*/ 64 w 85"/>
                  <a:gd name="T3" fmla="*/ 436 h 89"/>
                  <a:gd name="T4" fmla="*/ 77 w 85"/>
                  <a:gd name="T5" fmla="*/ 457 h 89"/>
                  <a:gd name="T6" fmla="*/ 72 w 85"/>
                  <a:gd name="T7" fmla="*/ 487 h 89"/>
                  <a:gd name="T8" fmla="*/ 77 w 85"/>
                  <a:gd name="T9" fmla="*/ 516 h 89"/>
                  <a:gd name="T10" fmla="*/ 93 w 85"/>
                  <a:gd name="T11" fmla="*/ 564 h 89"/>
                  <a:gd name="T12" fmla="*/ 115 w 85"/>
                  <a:gd name="T13" fmla="*/ 636 h 89"/>
                  <a:gd name="T14" fmla="*/ 142 w 85"/>
                  <a:gd name="T15" fmla="*/ 623 h 89"/>
                  <a:gd name="T16" fmla="*/ 179 w 85"/>
                  <a:gd name="T17" fmla="*/ 594 h 89"/>
                  <a:gd name="T18" fmla="*/ 200 w 85"/>
                  <a:gd name="T19" fmla="*/ 594 h 89"/>
                  <a:gd name="T20" fmla="*/ 222 w 85"/>
                  <a:gd name="T21" fmla="*/ 602 h 89"/>
                  <a:gd name="T22" fmla="*/ 248 w 85"/>
                  <a:gd name="T23" fmla="*/ 602 h 89"/>
                  <a:gd name="T24" fmla="*/ 264 w 85"/>
                  <a:gd name="T25" fmla="*/ 615 h 89"/>
                  <a:gd name="T26" fmla="*/ 291 w 85"/>
                  <a:gd name="T27" fmla="*/ 602 h 89"/>
                  <a:gd name="T28" fmla="*/ 307 w 85"/>
                  <a:gd name="T29" fmla="*/ 586 h 89"/>
                  <a:gd name="T30" fmla="*/ 336 w 85"/>
                  <a:gd name="T31" fmla="*/ 594 h 89"/>
                  <a:gd name="T32" fmla="*/ 358 w 85"/>
                  <a:gd name="T33" fmla="*/ 594 h 89"/>
                  <a:gd name="T34" fmla="*/ 363 w 85"/>
                  <a:gd name="T35" fmla="*/ 564 h 89"/>
                  <a:gd name="T36" fmla="*/ 393 w 85"/>
                  <a:gd name="T37" fmla="*/ 500 h 89"/>
                  <a:gd name="T38" fmla="*/ 491 w 85"/>
                  <a:gd name="T39" fmla="*/ 457 h 89"/>
                  <a:gd name="T40" fmla="*/ 534 w 85"/>
                  <a:gd name="T41" fmla="*/ 457 h 89"/>
                  <a:gd name="T42" fmla="*/ 563 w 85"/>
                  <a:gd name="T43" fmla="*/ 471 h 89"/>
                  <a:gd name="T44" fmla="*/ 577 w 85"/>
                  <a:gd name="T45" fmla="*/ 479 h 89"/>
                  <a:gd name="T46" fmla="*/ 598 w 85"/>
                  <a:gd name="T47" fmla="*/ 444 h 89"/>
                  <a:gd name="T48" fmla="*/ 598 w 85"/>
                  <a:gd name="T49" fmla="*/ 414 h 89"/>
                  <a:gd name="T50" fmla="*/ 606 w 85"/>
                  <a:gd name="T51" fmla="*/ 385 h 89"/>
                  <a:gd name="T52" fmla="*/ 585 w 85"/>
                  <a:gd name="T53" fmla="*/ 358 h 89"/>
                  <a:gd name="T54" fmla="*/ 577 w 85"/>
                  <a:gd name="T55" fmla="*/ 316 h 89"/>
                  <a:gd name="T56" fmla="*/ 534 w 85"/>
                  <a:gd name="T57" fmla="*/ 316 h 89"/>
                  <a:gd name="T58" fmla="*/ 491 w 85"/>
                  <a:gd name="T59" fmla="*/ 300 h 89"/>
                  <a:gd name="T60" fmla="*/ 491 w 85"/>
                  <a:gd name="T61" fmla="*/ 265 h 89"/>
                  <a:gd name="T62" fmla="*/ 486 w 85"/>
                  <a:gd name="T63" fmla="*/ 222 h 89"/>
                  <a:gd name="T64" fmla="*/ 470 w 85"/>
                  <a:gd name="T65" fmla="*/ 201 h 89"/>
                  <a:gd name="T66" fmla="*/ 443 w 85"/>
                  <a:gd name="T67" fmla="*/ 193 h 89"/>
                  <a:gd name="T68" fmla="*/ 422 w 85"/>
                  <a:gd name="T69" fmla="*/ 179 h 89"/>
                  <a:gd name="T70" fmla="*/ 385 w 85"/>
                  <a:gd name="T71" fmla="*/ 166 h 89"/>
                  <a:gd name="T72" fmla="*/ 342 w 85"/>
                  <a:gd name="T73" fmla="*/ 158 h 89"/>
                  <a:gd name="T74" fmla="*/ 315 w 85"/>
                  <a:gd name="T75" fmla="*/ 158 h 89"/>
                  <a:gd name="T76" fmla="*/ 286 w 85"/>
                  <a:gd name="T77" fmla="*/ 136 h 89"/>
                  <a:gd name="T78" fmla="*/ 270 w 85"/>
                  <a:gd name="T79" fmla="*/ 128 h 89"/>
                  <a:gd name="T80" fmla="*/ 256 w 85"/>
                  <a:gd name="T81" fmla="*/ 120 h 89"/>
                  <a:gd name="T82" fmla="*/ 248 w 85"/>
                  <a:gd name="T83" fmla="*/ 78 h 89"/>
                  <a:gd name="T84" fmla="*/ 248 w 85"/>
                  <a:gd name="T85" fmla="*/ 29 h 89"/>
                  <a:gd name="T86" fmla="*/ 214 w 85"/>
                  <a:gd name="T87" fmla="*/ 8 h 89"/>
                  <a:gd name="T88" fmla="*/ 136 w 85"/>
                  <a:gd name="T89" fmla="*/ 51 h 89"/>
                  <a:gd name="T90" fmla="*/ 77 w 85"/>
                  <a:gd name="T91" fmla="*/ 78 h 89"/>
                  <a:gd name="T92" fmla="*/ 0 w 85"/>
                  <a:gd name="T93" fmla="*/ 72 h 89"/>
                  <a:gd name="T94" fmla="*/ 0 w 85"/>
                  <a:gd name="T95" fmla="*/ 78 h 89"/>
                  <a:gd name="T96" fmla="*/ 21 w 85"/>
                  <a:gd name="T97" fmla="*/ 86 h 89"/>
                  <a:gd name="T98" fmla="*/ 51 w 85"/>
                  <a:gd name="T99" fmla="*/ 86 h 89"/>
                  <a:gd name="T100" fmla="*/ 64 w 85"/>
                  <a:gd name="T101" fmla="*/ 107 h 89"/>
                  <a:gd name="T102" fmla="*/ 77 w 85"/>
                  <a:gd name="T103" fmla="*/ 142 h 89"/>
                  <a:gd name="T104" fmla="*/ 72 w 85"/>
                  <a:gd name="T105" fmla="*/ 209 h 89"/>
                  <a:gd name="T106" fmla="*/ 64 w 85"/>
                  <a:gd name="T107" fmla="*/ 265 h 89"/>
                  <a:gd name="T108" fmla="*/ 56 w 85"/>
                  <a:gd name="T109" fmla="*/ 308 h 89"/>
                  <a:gd name="T110" fmla="*/ 72 w 85"/>
                  <a:gd name="T111" fmla="*/ 337 h 89"/>
                  <a:gd name="T112" fmla="*/ 43 w 85"/>
                  <a:gd name="T113" fmla="*/ 385 h 8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5" h="89">
                    <a:moveTo>
                      <a:pt x="6" y="54"/>
                    </a:moveTo>
                    <a:cubicBezTo>
                      <a:pt x="8" y="55"/>
                      <a:pt x="8" y="59"/>
                      <a:pt x="9" y="61"/>
                    </a:cubicBezTo>
                    <a:cubicBezTo>
                      <a:pt x="9" y="62"/>
                      <a:pt x="11" y="63"/>
                      <a:pt x="11" y="64"/>
                    </a:cubicBezTo>
                    <a:cubicBezTo>
                      <a:pt x="12" y="66"/>
                      <a:pt x="11" y="66"/>
                      <a:pt x="10" y="68"/>
                    </a:cubicBezTo>
                    <a:cubicBezTo>
                      <a:pt x="9" y="70"/>
                      <a:pt x="10" y="70"/>
                      <a:pt x="11" y="72"/>
                    </a:cubicBezTo>
                    <a:cubicBezTo>
                      <a:pt x="12" y="74"/>
                      <a:pt x="13" y="77"/>
                      <a:pt x="13" y="79"/>
                    </a:cubicBezTo>
                    <a:cubicBezTo>
                      <a:pt x="15" y="82"/>
                      <a:pt x="15" y="86"/>
                      <a:pt x="16" y="89"/>
                    </a:cubicBezTo>
                    <a:cubicBezTo>
                      <a:pt x="17" y="87"/>
                      <a:pt x="19" y="87"/>
                      <a:pt x="20" y="87"/>
                    </a:cubicBezTo>
                    <a:cubicBezTo>
                      <a:pt x="22" y="86"/>
                      <a:pt x="23" y="84"/>
                      <a:pt x="25" y="83"/>
                    </a:cubicBezTo>
                    <a:cubicBezTo>
                      <a:pt x="27" y="82"/>
                      <a:pt x="26" y="83"/>
                      <a:pt x="28" y="83"/>
                    </a:cubicBezTo>
                    <a:cubicBezTo>
                      <a:pt x="29" y="84"/>
                      <a:pt x="30" y="84"/>
                      <a:pt x="31" y="84"/>
                    </a:cubicBezTo>
                    <a:cubicBezTo>
                      <a:pt x="32" y="84"/>
                      <a:pt x="34" y="84"/>
                      <a:pt x="35" y="84"/>
                    </a:cubicBezTo>
                    <a:cubicBezTo>
                      <a:pt x="36" y="84"/>
                      <a:pt x="36" y="85"/>
                      <a:pt x="37" y="86"/>
                    </a:cubicBezTo>
                    <a:cubicBezTo>
                      <a:pt x="39" y="87"/>
                      <a:pt x="39" y="85"/>
                      <a:pt x="41" y="84"/>
                    </a:cubicBezTo>
                    <a:cubicBezTo>
                      <a:pt x="42" y="83"/>
                      <a:pt x="42" y="82"/>
                      <a:pt x="43" y="82"/>
                    </a:cubicBezTo>
                    <a:cubicBezTo>
                      <a:pt x="44" y="82"/>
                      <a:pt x="46" y="83"/>
                      <a:pt x="47" y="83"/>
                    </a:cubicBezTo>
                    <a:cubicBezTo>
                      <a:pt x="48" y="83"/>
                      <a:pt x="49" y="83"/>
                      <a:pt x="50" y="83"/>
                    </a:cubicBezTo>
                    <a:cubicBezTo>
                      <a:pt x="50" y="83"/>
                      <a:pt x="51" y="80"/>
                      <a:pt x="51" y="79"/>
                    </a:cubicBezTo>
                    <a:cubicBezTo>
                      <a:pt x="52" y="76"/>
                      <a:pt x="53" y="72"/>
                      <a:pt x="55" y="70"/>
                    </a:cubicBezTo>
                    <a:cubicBezTo>
                      <a:pt x="58" y="67"/>
                      <a:pt x="64" y="66"/>
                      <a:pt x="69" y="64"/>
                    </a:cubicBezTo>
                    <a:cubicBezTo>
                      <a:pt x="71" y="64"/>
                      <a:pt x="73" y="64"/>
                      <a:pt x="75" y="64"/>
                    </a:cubicBezTo>
                    <a:cubicBezTo>
                      <a:pt x="76" y="65"/>
                      <a:pt x="78" y="66"/>
                      <a:pt x="79" y="66"/>
                    </a:cubicBezTo>
                    <a:cubicBezTo>
                      <a:pt x="80" y="67"/>
                      <a:pt x="81" y="67"/>
                      <a:pt x="81" y="67"/>
                    </a:cubicBezTo>
                    <a:cubicBezTo>
                      <a:pt x="83" y="66"/>
                      <a:pt x="83" y="64"/>
                      <a:pt x="84" y="62"/>
                    </a:cubicBezTo>
                    <a:cubicBezTo>
                      <a:pt x="84" y="60"/>
                      <a:pt x="84" y="59"/>
                      <a:pt x="84" y="58"/>
                    </a:cubicBezTo>
                    <a:cubicBezTo>
                      <a:pt x="84" y="56"/>
                      <a:pt x="85" y="55"/>
                      <a:pt x="85" y="54"/>
                    </a:cubicBezTo>
                    <a:cubicBezTo>
                      <a:pt x="85" y="51"/>
                      <a:pt x="83" y="52"/>
                      <a:pt x="82" y="50"/>
                    </a:cubicBezTo>
                    <a:cubicBezTo>
                      <a:pt x="80" y="49"/>
                      <a:pt x="82" y="46"/>
                      <a:pt x="81" y="44"/>
                    </a:cubicBezTo>
                    <a:cubicBezTo>
                      <a:pt x="79" y="44"/>
                      <a:pt x="77" y="44"/>
                      <a:pt x="75" y="44"/>
                    </a:cubicBezTo>
                    <a:cubicBezTo>
                      <a:pt x="73" y="43"/>
                      <a:pt x="70" y="44"/>
                      <a:pt x="69" y="42"/>
                    </a:cubicBezTo>
                    <a:cubicBezTo>
                      <a:pt x="68" y="41"/>
                      <a:pt x="69" y="38"/>
                      <a:pt x="69" y="37"/>
                    </a:cubicBezTo>
                    <a:cubicBezTo>
                      <a:pt x="69" y="35"/>
                      <a:pt x="69" y="33"/>
                      <a:pt x="68" y="31"/>
                    </a:cubicBezTo>
                    <a:cubicBezTo>
                      <a:pt x="68" y="30"/>
                      <a:pt x="67" y="28"/>
                      <a:pt x="66" y="28"/>
                    </a:cubicBezTo>
                    <a:cubicBezTo>
                      <a:pt x="65" y="27"/>
                      <a:pt x="63" y="28"/>
                      <a:pt x="62" y="27"/>
                    </a:cubicBezTo>
                    <a:cubicBezTo>
                      <a:pt x="61" y="27"/>
                      <a:pt x="60" y="26"/>
                      <a:pt x="59" y="25"/>
                    </a:cubicBezTo>
                    <a:cubicBezTo>
                      <a:pt x="57" y="24"/>
                      <a:pt x="56" y="24"/>
                      <a:pt x="54" y="23"/>
                    </a:cubicBezTo>
                    <a:cubicBezTo>
                      <a:pt x="52" y="22"/>
                      <a:pt x="50" y="21"/>
                      <a:pt x="48" y="22"/>
                    </a:cubicBezTo>
                    <a:cubicBezTo>
                      <a:pt x="47" y="22"/>
                      <a:pt x="46" y="22"/>
                      <a:pt x="44" y="22"/>
                    </a:cubicBezTo>
                    <a:cubicBezTo>
                      <a:pt x="43" y="22"/>
                      <a:pt x="41" y="20"/>
                      <a:pt x="40" y="19"/>
                    </a:cubicBezTo>
                    <a:cubicBezTo>
                      <a:pt x="39" y="19"/>
                      <a:pt x="39" y="18"/>
                      <a:pt x="38" y="18"/>
                    </a:cubicBezTo>
                    <a:cubicBezTo>
                      <a:pt x="37" y="18"/>
                      <a:pt x="36" y="17"/>
                      <a:pt x="36" y="17"/>
                    </a:cubicBezTo>
                    <a:cubicBezTo>
                      <a:pt x="35" y="16"/>
                      <a:pt x="35" y="13"/>
                      <a:pt x="35" y="11"/>
                    </a:cubicBezTo>
                    <a:cubicBezTo>
                      <a:pt x="35" y="9"/>
                      <a:pt x="35" y="6"/>
                      <a:pt x="35" y="4"/>
                    </a:cubicBezTo>
                    <a:cubicBezTo>
                      <a:pt x="36" y="0"/>
                      <a:pt x="33" y="0"/>
                      <a:pt x="30" y="1"/>
                    </a:cubicBezTo>
                    <a:cubicBezTo>
                      <a:pt x="25" y="2"/>
                      <a:pt x="23" y="5"/>
                      <a:pt x="19" y="7"/>
                    </a:cubicBezTo>
                    <a:cubicBezTo>
                      <a:pt x="16" y="9"/>
                      <a:pt x="15" y="12"/>
                      <a:pt x="11" y="11"/>
                    </a:cubicBezTo>
                    <a:cubicBezTo>
                      <a:pt x="9" y="11"/>
                      <a:pt x="1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2" y="12"/>
                      <a:pt x="3" y="12"/>
                    </a:cubicBezTo>
                    <a:cubicBezTo>
                      <a:pt x="4" y="13"/>
                      <a:pt x="5" y="11"/>
                      <a:pt x="7" y="12"/>
                    </a:cubicBezTo>
                    <a:cubicBezTo>
                      <a:pt x="8" y="13"/>
                      <a:pt x="8" y="14"/>
                      <a:pt x="9" y="15"/>
                    </a:cubicBezTo>
                    <a:cubicBezTo>
                      <a:pt x="10" y="17"/>
                      <a:pt x="11" y="18"/>
                      <a:pt x="11" y="20"/>
                    </a:cubicBezTo>
                    <a:cubicBezTo>
                      <a:pt x="12" y="22"/>
                      <a:pt x="10" y="26"/>
                      <a:pt x="10" y="29"/>
                    </a:cubicBezTo>
                    <a:cubicBezTo>
                      <a:pt x="9" y="31"/>
                      <a:pt x="10" y="34"/>
                      <a:pt x="9" y="37"/>
                    </a:cubicBezTo>
                    <a:cubicBezTo>
                      <a:pt x="9" y="39"/>
                      <a:pt x="7" y="41"/>
                      <a:pt x="8" y="43"/>
                    </a:cubicBezTo>
                    <a:cubicBezTo>
                      <a:pt x="10" y="44"/>
                      <a:pt x="11" y="45"/>
                      <a:pt x="10" y="47"/>
                    </a:cubicBezTo>
                    <a:cubicBezTo>
                      <a:pt x="8" y="49"/>
                      <a:pt x="7" y="51"/>
                      <a:pt x="6" y="5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" name="Freeform 58"/>
              <p:cNvSpPr>
                <a:spLocks/>
              </p:cNvSpPr>
              <p:nvPr/>
            </p:nvSpPr>
            <p:spPr bwMode="auto">
              <a:xfrm>
                <a:off x="2528" y="2782"/>
                <a:ext cx="144" cy="144"/>
              </a:xfrm>
              <a:custGeom>
                <a:avLst/>
                <a:gdLst>
                  <a:gd name="T0" fmla="*/ 213 w 54"/>
                  <a:gd name="T1" fmla="*/ 21 h 54"/>
                  <a:gd name="T2" fmla="*/ 205 w 54"/>
                  <a:gd name="T3" fmla="*/ 13 h 54"/>
                  <a:gd name="T4" fmla="*/ 179 w 54"/>
                  <a:gd name="T5" fmla="*/ 0 h 54"/>
                  <a:gd name="T6" fmla="*/ 136 w 54"/>
                  <a:gd name="T7" fmla="*/ 0 h 54"/>
                  <a:gd name="T8" fmla="*/ 35 w 54"/>
                  <a:gd name="T9" fmla="*/ 43 h 54"/>
                  <a:gd name="T10" fmla="*/ 8 w 54"/>
                  <a:gd name="T11" fmla="*/ 107 h 54"/>
                  <a:gd name="T12" fmla="*/ 0 w 54"/>
                  <a:gd name="T13" fmla="*/ 136 h 54"/>
                  <a:gd name="T14" fmla="*/ 0 w 54"/>
                  <a:gd name="T15" fmla="*/ 136 h 54"/>
                  <a:gd name="T16" fmla="*/ 43 w 54"/>
                  <a:gd name="T17" fmla="*/ 200 h 54"/>
                  <a:gd name="T18" fmla="*/ 77 w 54"/>
                  <a:gd name="T19" fmla="*/ 213 h 54"/>
                  <a:gd name="T20" fmla="*/ 120 w 54"/>
                  <a:gd name="T21" fmla="*/ 227 h 54"/>
                  <a:gd name="T22" fmla="*/ 141 w 54"/>
                  <a:gd name="T23" fmla="*/ 227 h 54"/>
                  <a:gd name="T24" fmla="*/ 179 w 54"/>
                  <a:gd name="T25" fmla="*/ 235 h 54"/>
                  <a:gd name="T26" fmla="*/ 227 w 54"/>
                  <a:gd name="T27" fmla="*/ 285 h 54"/>
                  <a:gd name="T28" fmla="*/ 192 w 54"/>
                  <a:gd name="T29" fmla="*/ 328 h 54"/>
                  <a:gd name="T30" fmla="*/ 163 w 54"/>
                  <a:gd name="T31" fmla="*/ 371 h 54"/>
                  <a:gd name="T32" fmla="*/ 235 w 54"/>
                  <a:gd name="T33" fmla="*/ 371 h 54"/>
                  <a:gd name="T34" fmla="*/ 291 w 54"/>
                  <a:gd name="T35" fmla="*/ 384 h 54"/>
                  <a:gd name="T36" fmla="*/ 320 w 54"/>
                  <a:gd name="T37" fmla="*/ 355 h 54"/>
                  <a:gd name="T38" fmla="*/ 355 w 54"/>
                  <a:gd name="T39" fmla="*/ 312 h 54"/>
                  <a:gd name="T40" fmla="*/ 371 w 54"/>
                  <a:gd name="T41" fmla="*/ 264 h 54"/>
                  <a:gd name="T42" fmla="*/ 384 w 54"/>
                  <a:gd name="T43" fmla="*/ 227 h 54"/>
                  <a:gd name="T44" fmla="*/ 341 w 54"/>
                  <a:gd name="T45" fmla="*/ 221 h 54"/>
                  <a:gd name="T46" fmla="*/ 333 w 54"/>
                  <a:gd name="T47" fmla="*/ 192 h 54"/>
                  <a:gd name="T48" fmla="*/ 333 w 54"/>
                  <a:gd name="T49" fmla="*/ 149 h 54"/>
                  <a:gd name="T50" fmla="*/ 269 w 54"/>
                  <a:gd name="T51" fmla="*/ 136 h 54"/>
                  <a:gd name="T52" fmla="*/ 227 w 54"/>
                  <a:gd name="T53" fmla="*/ 128 h 54"/>
                  <a:gd name="T54" fmla="*/ 227 w 54"/>
                  <a:gd name="T55" fmla="*/ 77 h 54"/>
                  <a:gd name="T56" fmla="*/ 221 w 54"/>
                  <a:gd name="T57" fmla="*/ 21 h 54"/>
                  <a:gd name="T58" fmla="*/ 213 w 54"/>
                  <a:gd name="T59" fmla="*/ 21 h 5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4" h="54">
                    <a:moveTo>
                      <a:pt x="30" y="3"/>
                    </a:moveTo>
                    <a:cubicBezTo>
                      <a:pt x="30" y="3"/>
                      <a:pt x="30" y="2"/>
                      <a:pt x="29" y="2"/>
                    </a:cubicBezTo>
                    <a:cubicBezTo>
                      <a:pt x="28" y="2"/>
                      <a:pt x="26" y="1"/>
                      <a:pt x="25" y="0"/>
                    </a:cubicBezTo>
                    <a:cubicBezTo>
                      <a:pt x="23" y="0"/>
                      <a:pt x="21" y="0"/>
                      <a:pt x="19" y="0"/>
                    </a:cubicBezTo>
                    <a:cubicBezTo>
                      <a:pt x="14" y="2"/>
                      <a:pt x="8" y="3"/>
                      <a:pt x="5" y="6"/>
                    </a:cubicBezTo>
                    <a:cubicBezTo>
                      <a:pt x="3" y="8"/>
                      <a:pt x="2" y="12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2"/>
                      <a:pt x="4" y="25"/>
                      <a:pt x="6" y="28"/>
                    </a:cubicBezTo>
                    <a:cubicBezTo>
                      <a:pt x="8" y="29"/>
                      <a:pt x="9" y="29"/>
                      <a:pt x="11" y="30"/>
                    </a:cubicBezTo>
                    <a:cubicBezTo>
                      <a:pt x="13" y="31"/>
                      <a:pt x="15" y="32"/>
                      <a:pt x="17" y="32"/>
                    </a:cubicBezTo>
                    <a:cubicBezTo>
                      <a:pt x="18" y="32"/>
                      <a:pt x="19" y="32"/>
                      <a:pt x="20" y="32"/>
                    </a:cubicBezTo>
                    <a:cubicBezTo>
                      <a:pt x="21" y="32"/>
                      <a:pt x="23" y="33"/>
                      <a:pt x="25" y="33"/>
                    </a:cubicBezTo>
                    <a:cubicBezTo>
                      <a:pt x="28" y="34"/>
                      <a:pt x="33" y="36"/>
                      <a:pt x="32" y="40"/>
                    </a:cubicBezTo>
                    <a:cubicBezTo>
                      <a:pt x="31" y="42"/>
                      <a:pt x="28" y="44"/>
                      <a:pt x="27" y="46"/>
                    </a:cubicBezTo>
                    <a:cubicBezTo>
                      <a:pt x="26" y="48"/>
                      <a:pt x="25" y="50"/>
                      <a:pt x="23" y="52"/>
                    </a:cubicBezTo>
                    <a:cubicBezTo>
                      <a:pt x="26" y="52"/>
                      <a:pt x="30" y="52"/>
                      <a:pt x="33" y="52"/>
                    </a:cubicBezTo>
                    <a:cubicBezTo>
                      <a:pt x="35" y="53"/>
                      <a:pt x="38" y="54"/>
                      <a:pt x="41" y="54"/>
                    </a:cubicBezTo>
                    <a:cubicBezTo>
                      <a:pt x="42" y="53"/>
                      <a:pt x="44" y="51"/>
                      <a:pt x="45" y="50"/>
                    </a:cubicBezTo>
                    <a:cubicBezTo>
                      <a:pt x="47" y="49"/>
                      <a:pt x="49" y="46"/>
                      <a:pt x="50" y="44"/>
                    </a:cubicBezTo>
                    <a:cubicBezTo>
                      <a:pt x="51" y="42"/>
                      <a:pt x="51" y="39"/>
                      <a:pt x="52" y="37"/>
                    </a:cubicBezTo>
                    <a:cubicBezTo>
                      <a:pt x="52" y="36"/>
                      <a:pt x="54" y="34"/>
                      <a:pt x="54" y="32"/>
                    </a:cubicBezTo>
                    <a:cubicBezTo>
                      <a:pt x="54" y="27"/>
                      <a:pt x="50" y="30"/>
                      <a:pt x="48" y="31"/>
                    </a:cubicBezTo>
                    <a:cubicBezTo>
                      <a:pt x="47" y="30"/>
                      <a:pt x="47" y="29"/>
                      <a:pt x="47" y="27"/>
                    </a:cubicBezTo>
                    <a:cubicBezTo>
                      <a:pt x="47" y="25"/>
                      <a:pt x="48" y="22"/>
                      <a:pt x="47" y="21"/>
                    </a:cubicBezTo>
                    <a:cubicBezTo>
                      <a:pt x="44" y="18"/>
                      <a:pt x="41" y="19"/>
                      <a:pt x="38" y="19"/>
                    </a:cubicBezTo>
                    <a:cubicBezTo>
                      <a:pt x="36" y="20"/>
                      <a:pt x="33" y="19"/>
                      <a:pt x="32" y="18"/>
                    </a:cubicBezTo>
                    <a:cubicBezTo>
                      <a:pt x="31" y="16"/>
                      <a:pt x="32" y="13"/>
                      <a:pt x="32" y="11"/>
                    </a:cubicBezTo>
                    <a:cubicBezTo>
                      <a:pt x="32" y="8"/>
                      <a:pt x="33" y="5"/>
                      <a:pt x="31" y="3"/>
                    </a:cubicBez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" name="Freeform 59"/>
              <p:cNvSpPr>
                <a:spLocks/>
              </p:cNvSpPr>
              <p:nvPr/>
            </p:nvSpPr>
            <p:spPr bwMode="auto">
              <a:xfrm>
                <a:off x="2582" y="2966"/>
                <a:ext cx="88" cy="88"/>
              </a:xfrm>
              <a:custGeom>
                <a:avLst/>
                <a:gdLst>
                  <a:gd name="T0" fmla="*/ 77 w 33"/>
                  <a:gd name="T1" fmla="*/ 0 h 33"/>
                  <a:gd name="T2" fmla="*/ 107 w 33"/>
                  <a:gd name="T3" fmla="*/ 8 h 33"/>
                  <a:gd name="T4" fmla="*/ 128 w 33"/>
                  <a:gd name="T5" fmla="*/ 51 h 33"/>
                  <a:gd name="T6" fmla="*/ 149 w 33"/>
                  <a:gd name="T7" fmla="*/ 56 h 33"/>
                  <a:gd name="T8" fmla="*/ 163 w 33"/>
                  <a:gd name="T9" fmla="*/ 64 h 33"/>
                  <a:gd name="T10" fmla="*/ 205 w 33"/>
                  <a:gd name="T11" fmla="*/ 93 h 33"/>
                  <a:gd name="T12" fmla="*/ 235 w 33"/>
                  <a:gd name="T13" fmla="*/ 128 h 33"/>
                  <a:gd name="T14" fmla="*/ 221 w 33"/>
                  <a:gd name="T15" fmla="*/ 149 h 33"/>
                  <a:gd name="T16" fmla="*/ 221 w 33"/>
                  <a:gd name="T17" fmla="*/ 179 h 33"/>
                  <a:gd name="T18" fmla="*/ 213 w 33"/>
                  <a:gd name="T19" fmla="*/ 179 h 33"/>
                  <a:gd name="T20" fmla="*/ 200 w 33"/>
                  <a:gd name="T21" fmla="*/ 192 h 33"/>
                  <a:gd name="T22" fmla="*/ 163 w 33"/>
                  <a:gd name="T23" fmla="*/ 221 h 33"/>
                  <a:gd name="T24" fmla="*/ 93 w 33"/>
                  <a:gd name="T25" fmla="*/ 227 h 33"/>
                  <a:gd name="T26" fmla="*/ 64 w 33"/>
                  <a:gd name="T27" fmla="*/ 221 h 33"/>
                  <a:gd name="T28" fmla="*/ 29 w 33"/>
                  <a:gd name="T29" fmla="*/ 200 h 33"/>
                  <a:gd name="T30" fmla="*/ 0 w 33"/>
                  <a:gd name="T31" fmla="*/ 192 h 33"/>
                  <a:gd name="T32" fmla="*/ 0 w 33"/>
                  <a:gd name="T33" fmla="*/ 184 h 33"/>
                  <a:gd name="T34" fmla="*/ 0 w 33"/>
                  <a:gd name="T35" fmla="*/ 184 h 33"/>
                  <a:gd name="T36" fmla="*/ 13 w 33"/>
                  <a:gd name="T37" fmla="*/ 157 h 33"/>
                  <a:gd name="T38" fmla="*/ 29 w 33"/>
                  <a:gd name="T39" fmla="*/ 85 h 33"/>
                  <a:gd name="T40" fmla="*/ 51 w 33"/>
                  <a:gd name="T41" fmla="*/ 29 h 33"/>
                  <a:gd name="T42" fmla="*/ 77 w 33"/>
                  <a:gd name="T43" fmla="*/ 0 h 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" h="33">
                    <a:moveTo>
                      <a:pt x="11" y="0"/>
                    </a:moveTo>
                    <a:cubicBezTo>
                      <a:pt x="13" y="0"/>
                      <a:pt x="14" y="0"/>
                      <a:pt x="15" y="1"/>
                    </a:cubicBezTo>
                    <a:cubicBezTo>
                      <a:pt x="16" y="3"/>
                      <a:pt x="16" y="7"/>
                      <a:pt x="18" y="7"/>
                    </a:cubicBezTo>
                    <a:cubicBezTo>
                      <a:pt x="19" y="8"/>
                      <a:pt x="20" y="7"/>
                      <a:pt x="21" y="8"/>
                    </a:cubicBezTo>
                    <a:cubicBezTo>
                      <a:pt x="22" y="8"/>
                      <a:pt x="22" y="8"/>
                      <a:pt x="23" y="9"/>
                    </a:cubicBezTo>
                    <a:cubicBezTo>
                      <a:pt x="25" y="10"/>
                      <a:pt x="27" y="11"/>
                      <a:pt x="29" y="13"/>
                    </a:cubicBezTo>
                    <a:cubicBezTo>
                      <a:pt x="30" y="14"/>
                      <a:pt x="33" y="16"/>
                      <a:pt x="33" y="18"/>
                    </a:cubicBezTo>
                    <a:cubicBezTo>
                      <a:pt x="32" y="19"/>
                      <a:pt x="31" y="20"/>
                      <a:pt x="31" y="21"/>
                    </a:cubicBezTo>
                    <a:cubicBezTo>
                      <a:pt x="31" y="22"/>
                      <a:pt x="30" y="23"/>
                      <a:pt x="31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6"/>
                      <a:pt x="29" y="27"/>
                      <a:pt x="28" y="27"/>
                    </a:cubicBezTo>
                    <a:cubicBezTo>
                      <a:pt x="27" y="27"/>
                      <a:pt x="25" y="30"/>
                      <a:pt x="23" y="31"/>
                    </a:cubicBezTo>
                    <a:cubicBezTo>
                      <a:pt x="21" y="32"/>
                      <a:pt x="16" y="33"/>
                      <a:pt x="13" y="32"/>
                    </a:cubicBezTo>
                    <a:cubicBezTo>
                      <a:pt x="10" y="32"/>
                      <a:pt x="11" y="32"/>
                      <a:pt x="9" y="31"/>
                    </a:cubicBezTo>
                    <a:cubicBezTo>
                      <a:pt x="8" y="29"/>
                      <a:pt x="6" y="30"/>
                      <a:pt x="4" y="28"/>
                    </a:cubicBezTo>
                    <a:cubicBezTo>
                      <a:pt x="2" y="26"/>
                      <a:pt x="1" y="26"/>
                      <a:pt x="0" y="27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18"/>
                      <a:pt x="3" y="15"/>
                      <a:pt x="4" y="12"/>
                    </a:cubicBezTo>
                    <a:cubicBezTo>
                      <a:pt x="4" y="9"/>
                      <a:pt x="5" y="6"/>
                      <a:pt x="7" y="4"/>
                    </a:cubicBezTo>
                    <a:cubicBezTo>
                      <a:pt x="8" y="2"/>
                      <a:pt x="10" y="1"/>
                      <a:pt x="1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" name="Freeform 60"/>
              <p:cNvSpPr>
                <a:spLocks/>
              </p:cNvSpPr>
              <p:nvPr/>
            </p:nvSpPr>
            <p:spPr bwMode="auto">
              <a:xfrm>
                <a:off x="2328" y="2336"/>
                <a:ext cx="721" cy="694"/>
              </a:xfrm>
              <a:custGeom>
                <a:avLst/>
                <a:gdLst>
                  <a:gd name="T0" fmla="*/ 884 w 270"/>
                  <a:gd name="T1" fmla="*/ 1775 h 260"/>
                  <a:gd name="T2" fmla="*/ 777 w 270"/>
                  <a:gd name="T3" fmla="*/ 1690 h 260"/>
                  <a:gd name="T4" fmla="*/ 833 w 270"/>
                  <a:gd name="T5" fmla="*/ 1618 h 260"/>
                  <a:gd name="T6" fmla="*/ 905 w 270"/>
                  <a:gd name="T7" fmla="*/ 1476 h 260"/>
                  <a:gd name="T8" fmla="*/ 919 w 270"/>
                  <a:gd name="T9" fmla="*/ 1417 h 260"/>
                  <a:gd name="T10" fmla="*/ 806 w 270"/>
                  <a:gd name="T11" fmla="*/ 1324 h 260"/>
                  <a:gd name="T12" fmla="*/ 756 w 270"/>
                  <a:gd name="T13" fmla="*/ 1212 h 260"/>
                  <a:gd name="T14" fmla="*/ 764 w 270"/>
                  <a:gd name="T15" fmla="*/ 1089 h 260"/>
                  <a:gd name="T16" fmla="*/ 670 w 270"/>
                  <a:gd name="T17" fmla="*/ 998 h 260"/>
                  <a:gd name="T18" fmla="*/ 598 w 270"/>
                  <a:gd name="T19" fmla="*/ 913 h 260"/>
                  <a:gd name="T20" fmla="*/ 465 w 270"/>
                  <a:gd name="T21" fmla="*/ 870 h 260"/>
                  <a:gd name="T22" fmla="*/ 427 w 270"/>
                  <a:gd name="T23" fmla="*/ 763 h 260"/>
                  <a:gd name="T24" fmla="*/ 179 w 270"/>
                  <a:gd name="T25" fmla="*/ 806 h 260"/>
                  <a:gd name="T26" fmla="*/ 93 w 270"/>
                  <a:gd name="T27" fmla="*/ 747 h 260"/>
                  <a:gd name="T28" fmla="*/ 29 w 270"/>
                  <a:gd name="T29" fmla="*/ 691 h 260"/>
                  <a:gd name="T30" fmla="*/ 43 w 270"/>
                  <a:gd name="T31" fmla="*/ 563 h 260"/>
                  <a:gd name="T32" fmla="*/ 171 w 270"/>
                  <a:gd name="T33" fmla="*/ 486 h 260"/>
                  <a:gd name="T34" fmla="*/ 206 w 270"/>
                  <a:gd name="T35" fmla="*/ 448 h 260"/>
                  <a:gd name="T36" fmla="*/ 200 w 270"/>
                  <a:gd name="T37" fmla="*/ 264 h 260"/>
                  <a:gd name="T38" fmla="*/ 235 w 270"/>
                  <a:gd name="T39" fmla="*/ 192 h 260"/>
                  <a:gd name="T40" fmla="*/ 299 w 270"/>
                  <a:gd name="T41" fmla="*/ 192 h 260"/>
                  <a:gd name="T42" fmla="*/ 350 w 270"/>
                  <a:gd name="T43" fmla="*/ 200 h 260"/>
                  <a:gd name="T44" fmla="*/ 422 w 270"/>
                  <a:gd name="T45" fmla="*/ 222 h 260"/>
                  <a:gd name="T46" fmla="*/ 521 w 270"/>
                  <a:gd name="T47" fmla="*/ 163 h 260"/>
                  <a:gd name="T48" fmla="*/ 507 w 270"/>
                  <a:gd name="T49" fmla="*/ 64 h 260"/>
                  <a:gd name="T50" fmla="*/ 571 w 270"/>
                  <a:gd name="T51" fmla="*/ 56 h 260"/>
                  <a:gd name="T52" fmla="*/ 657 w 270"/>
                  <a:gd name="T53" fmla="*/ 8 h 260"/>
                  <a:gd name="T54" fmla="*/ 684 w 270"/>
                  <a:gd name="T55" fmla="*/ 35 h 260"/>
                  <a:gd name="T56" fmla="*/ 692 w 270"/>
                  <a:gd name="T57" fmla="*/ 107 h 260"/>
                  <a:gd name="T58" fmla="*/ 769 w 270"/>
                  <a:gd name="T59" fmla="*/ 179 h 260"/>
                  <a:gd name="T60" fmla="*/ 849 w 270"/>
                  <a:gd name="T61" fmla="*/ 141 h 260"/>
                  <a:gd name="T62" fmla="*/ 905 w 270"/>
                  <a:gd name="T63" fmla="*/ 120 h 260"/>
                  <a:gd name="T64" fmla="*/ 956 w 270"/>
                  <a:gd name="T65" fmla="*/ 120 h 260"/>
                  <a:gd name="T66" fmla="*/ 999 w 270"/>
                  <a:gd name="T67" fmla="*/ 115 h 260"/>
                  <a:gd name="T68" fmla="*/ 1049 w 270"/>
                  <a:gd name="T69" fmla="*/ 93 h 260"/>
                  <a:gd name="T70" fmla="*/ 1127 w 270"/>
                  <a:gd name="T71" fmla="*/ 85 h 260"/>
                  <a:gd name="T72" fmla="*/ 1114 w 270"/>
                  <a:gd name="T73" fmla="*/ 235 h 260"/>
                  <a:gd name="T74" fmla="*/ 1140 w 270"/>
                  <a:gd name="T75" fmla="*/ 278 h 260"/>
                  <a:gd name="T76" fmla="*/ 1234 w 270"/>
                  <a:gd name="T77" fmla="*/ 227 h 260"/>
                  <a:gd name="T78" fmla="*/ 1255 w 270"/>
                  <a:gd name="T79" fmla="*/ 256 h 260"/>
                  <a:gd name="T80" fmla="*/ 1434 w 270"/>
                  <a:gd name="T81" fmla="*/ 286 h 260"/>
                  <a:gd name="T82" fmla="*/ 1469 w 270"/>
                  <a:gd name="T83" fmla="*/ 312 h 260"/>
                  <a:gd name="T84" fmla="*/ 1634 w 270"/>
                  <a:gd name="T85" fmla="*/ 312 h 260"/>
                  <a:gd name="T86" fmla="*/ 1827 w 270"/>
                  <a:gd name="T87" fmla="*/ 657 h 260"/>
                  <a:gd name="T88" fmla="*/ 1698 w 270"/>
                  <a:gd name="T89" fmla="*/ 811 h 260"/>
                  <a:gd name="T90" fmla="*/ 1661 w 270"/>
                  <a:gd name="T91" fmla="*/ 1041 h 260"/>
                  <a:gd name="T92" fmla="*/ 1554 w 270"/>
                  <a:gd name="T93" fmla="*/ 1247 h 260"/>
                  <a:gd name="T94" fmla="*/ 1413 w 270"/>
                  <a:gd name="T95" fmla="*/ 1324 h 260"/>
                  <a:gd name="T96" fmla="*/ 1306 w 270"/>
                  <a:gd name="T97" fmla="*/ 1383 h 260"/>
                  <a:gd name="T98" fmla="*/ 1162 w 270"/>
                  <a:gd name="T99" fmla="*/ 1532 h 260"/>
                  <a:gd name="T100" fmla="*/ 1084 w 270"/>
                  <a:gd name="T101" fmla="*/ 1652 h 260"/>
                  <a:gd name="T102" fmla="*/ 1041 w 270"/>
                  <a:gd name="T103" fmla="*/ 1695 h 260"/>
                  <a:gd name="T104" fmla="*/ 1007 w 270"/>
                  <a:gd name="T105" fmla="*/ 1716 h 260"/>
                  <a:gd name="T106" fmla="*/ 935 w 270"/>
                  <a:gd name="T107" fmla="*/ 1823 h 26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70" h="260">
                    <a:moveTo>
                      <a:pt x="125" y="260"/>
                    </a:moveTo>
                    <a:cubicBezTo>
                      <a:pt x="125" y="259"/>
                      <a:pt x="125" y="258"/>
                      <a:pt x="126" y="257"/>
                    </a:cubicBezTo>
                    <a:cubicBezTo>
                      <a:pt x="126" y="256"/>
                      <a:pt x="127" y="255"/>
                      <a:pt x="128" y="254"/>
                    </a:cubicBezTo>
                    <a:cubicBezTo>
                      <a:pt x="128" y="252"/>
                      <a:pt x="125" y="250"/>
                      <a:pt x="124" y="249"/>
                    </a:cubicBezTo>
                    <a:cubicBezTo>
                      <a:pt x="122" y="247"/>
                      <a:pt x="120" y="246"/>
                      <a:pt x="118" y="245"/>
                    </a:cubicBezTo>
                    <a:cubicBezTo>
                      <a:pt x="117" y="244"/>
                      <a:pt x="117" y="244"/>
                      <a:pt x="116" y="244"/>
                    </a:cubicBezTo>
                    <a:cubicBezTo>
                      <a:pt x="115" y="243"/>
                      <a:pt x="114" y="244"/>
                      <a:pt x="113" y="243"/>
                    </a:cubicBezTo>
                    <a:cubicBezTo>
                      <a:pt x="111" y="243"/>
                      <a:pt x="111" y="239"/>
                      <a:pt x="109" y="237"/>
                    </a:cubicBezTo>
                    <a:cubicBezTo>
                      <a:pt x="109" y="236"/>
                      <a:pt x="108" y="236"/>
                      <a:pt x="106" y="236"/>
                    </a:cubicBezTo>
                    <a:cubicBezTo>
                      <a:pt x="106" y="236"/>
                      <a:pt x="106" y="236"/>
                      <a:pt x="106" y="236"/>
                    </a:cubicBezTo>
                    <a:cubicBezTo>
                      <a:pt x="107" y="235"/>
                      <a:pt x="108" y="234"/>
                      <a:pt x="109" y="233"/>
                    </a:cubicBezTo>
                    <a:cubicBezTo>
                      <a:pt x="112" y="231"/>
                      <a:pt x="114" y="229"/>
                      <a:pt x="117" y="227"/>
                    </a:cubicBezTo>
                    <a:cubicBezTo>
                      <a:pt x="120" y="225"/>
                      <a:pt x="123" y="223"/>
                      <a:pt x="125" y="220"/>
                    </a:cubicBezTo>
                    <a:cubicBezTo>
                      <a:pt x="127" y="219"/>
                      <a:pt x="130" y="218"/>
                      <a:pt x="131" y="215"/>
                    </a:cubicBezTo>
                    <a:cubicBezTo>
                      <a:pt x="132" y="213"/>
                      <a:pt x="131" y="210"/>
                      <a:pt x="131" y="208"/>
                    </a:cubicBezTo>
                    <a:cubicBezTo>
                      <a:pt x="130" y="208"/>
                      <a:pt x="129" y="207"/>
                      <a:pt x="127" y="207"/>
                    </a:cubicBezTo>
                    <a:cubicBezTo>
                      <a:pt x="127" y="207"/>
                      <a:pt x="127" y="207"/>
                      <a:pt x="126" y="207"/>
                    </a:cubicBezTo>
                    <a:cubicBezTo>
                      <a:pt x="126" y="207"/>
                      <a:pt x="126" y="207"/>
                      <a:pt x="126" y="207"/>
                    </a:cubicBezTo>
                    <a:cubicBezTo>
                      <a:pt x="126" y="206"/>
                      <a:pt x="126" y="205"/>
                      <a:pt x="127" y="204"/>
                    </a:cubicBezTo>
                    <a:cubicBezTo>
                      <a:pt x="127" y="203"/>
                      <a:pt x="129" y="201"/>
                      <a:pt x="129" y="199"/>
                    </a:cubicBezTo>
                    <a:cubicBezTo>
                      <a:pt x="129" y="194"/>
                      <a:pt x="125" y="197"/>
                      <a:pt x="123" y="198"/>
                    </a:cubicBezTo>
                    <a:cubicBezTo>
                      <a:pt x="122" y="197"/>
                      <a:pt x="121" y="196"/>
                      <a:pt x="122" y="194"/>
                    </a:cubicBezTo>
                    <a:cubicBezTo>
                      <a:pt x="122" y="192"/>
                      <a:pt x="123" y="189"/>
                      <a:pt x="121" y="188"/>
                    </a:cubicBezTo>
                    <a:cubicBezTo>
                      <a:pt x="119" y="185"/>
                      <a:pt x="116" y="186"/>
                      <a:pt x="113" y="186"/>
                    </a:cubicBezTo>
                    <a:cubicBezTo>
                      <a:pt x="111" y="187"/>
                      <a:pt x="108" y="187"/>
                      <a:pt x="107" y="185"/>
                    </a:cubicBezTo>
                    <a:cubicBezTo>
                      <a:pt x="106" y="184"/>
                      <a:pt x="107" y="180"/>
                      <a:pt x="107" y="178"/>
                    </a:cubicBezTo>
                    <a:cubicBezTo>
                      <a:pt x="107" y="175"/>
                      <a:pt x="108" y="172"/>
                      <a:pt x="106" y="170"/>
                    </a:cubicBezTo>
                    <a:cubicBezTo>
                      <a:pt x="106" y="170"/>
                      <a:pt x="106" y="170"/>
                      <a:pt x="106" y="170"/>
                    </a:cubicBezTo>
                    <a:cubicBezTo>
                      <a:pt x="107" y="169"/>
                      <a:pt x="108" y="167"/>
                      <a:pt x="108" y="165"/>
                    </a:cubicBezTo>
                    <a:cubicBezTo>
                      <a:pt x="109" y="163"/>
                      <a:pt x="109" y="162"/>
                      <a:pt x="109" y="161"/>
                    </a:cubicBezTo>
                    <a:cubicBezTo>
                      <a:pt x="109" y="159"/>
                      <a:pt x="110" y="158"/>
                      <a:pt x="110" y="157"/>
                    </a:cubicBezTo>
                    <a:cubicBezTo>
                      <a:pt x="110" y="154"/>
                      <a:pt x="108" y="155"/>
                      <a:pt x="107" y="153"/>
                    </a:cubicBezTo>
                    <a:cubicBezTo>
                      <a:pt x="105" y="152"/>
                      <a:pt x="106" y="149"/>
                      <a:pt x="106" y="147"/>
                    </a:cubicBezTo>
                    <a:cubicBezTo>
                      <a:pt x="104" y="147"/>
                      <a:pt x="102" y="147"/>
                      <a:pt x="100" y="147"/>
                    </a:cubicBezTo>
                    <a:cubicBezTo>
                      <a:pt x="98" y="146"/>
                      <a:pt x="95" y="147"/>
                      <a:pt x="94" y="145"/>
                    </a:cubicBezTo>
                    <a:cubicBezTo>
                      <a:pt x="93" y="144"/>
                      <a:pt x="94" y="141"/>
                      <a:pt x="94" y="140"/>
                    </a:cubicBezTo>
                    <a:cubicBezTo>
                      <a:pt x="94" y="138"/>
                      <a:pt x="94" y="136"/>
                      <a:pt x="93" y="134"/>
                    </a:cubicBezTo>
                    <a:cubicBezTo>
                      <a:pt x="93" y="133"/>
                      <a:pt x="92" y="131"/>
                      <a:pt x="91" y="131"/>
                    </a:cubicBezTo>
                    <a:cubicBezTo>
                      <a:pt x="90" y="130"/>
                      <a:pt x="88" y="131"/>
                      <a:pt x="87" y="130"/>
                    </a:cubicBezTo>
                    <a:cubicBezTo>
                      <a:pt x="86" y="130"/>
                      <a:pt x="85" y="129"/>
                      <a:pt x="84" y="128"/>
                    </a:cubicBezTo>
                    <a:cubicBezTo>
                      <a:pt x="82" y="127"/>
                      <a:pt x="81" y="127"/>
                      <a:pt x="79" y="126"/>
                    </a:cubicBezTo>
                    <a:cubicBezTo>
                      <a:pt x="77" y="125"/>
                      <a:pt x="75" y="124"/>
                      <a:pt x="73" y="125"/>
                    </a:cubicBezTo>
                    <a:cubicBezTo>
                      <a:pt x="72" y="125"/>
                      <a:pt x="71" y="125"/>
                      <a:pt x="69" y="125"/>
                    </a:cubicBezTo>
                    <a:cubicBezTo>
                      <a:pt x="68" y="125"/>
                      <a:pt x="66" y="123"/>
                      <a:pt x="65" y="122"/>
                    </a:cubicBezTo>
                    <a:cubicBezTo>
                      <a:pt x="64" y="122"/>
                      <a:pt x="63" y="121"/>
                      <a:pt x="63" y="121"/>
                    </a:cubicBezTo>
                    <a:cubicBezTo>
                      <a:pt x="62" y="121"/>
                      <a:pt x="61" y="120"/>
                      <a:pt x="61" y="120"/>
                    </a:cubicBezTo>
                    <a:cubicBezTo>
                      <a:pt x="60" y="119"/>
                      <a:pt x="60" y="116"/>
                      <a:pt x="60" y="114"/>
                    </a:cubicBezTo>
                    <a:cubicBezTo>
                      <a:pt x="60" y="112"/>
                      <a:pt x="60" y="109"/>
                      <a:pt x="60" y="107"/>
                    </a:cubicBezTo>
                    <a:cubicBezTo>
                      <a:pt x="61" y="103"/>
                      <a:pt x="58" y="103"/>
                      <a:pt x="55" y="104"/>
                    </a:cubicBezTo>
                    <a:cubicBezTo>
                      <a:pt x="50" y="105"/>
                      <a:pt x="47" y="108"/>
                      <a:pt x="44" y="110"/>
                    </a:cubicBezTo>
                    <a:cubicBezTo>
                      <a:pt x="41" y="112"/>
                      <a:pt x="39" y="115"/>
                      <a:pt x="36" y="114"/>
                    </a:cubicBezTo>
                    <a:cubicBezTo>
                      <a:pt x="34" y="114"/>
                      <a:pt x="27" y="113"/>
                      <a:pt x="25" y="113"/>
                    </a:cubicBezTo>
                    <a:cubicBezTo>
                      <a:pt x="25" y="113"/>
                      <a:pt x="25" y="113"/>
                      <a:pt x="25" y="113"/>
                    </a:cubicBezTo>
                    <a:cubicBezTo>
                      <a:pt x="23" y="110"/>
                      <a:pt x="25" y="105"/>
                      <a:pt x="24" y="102"/>
                    </a:cubicBezTo>
                    <a:cubicBezTo>
                      <a:pt x="21" y="103"/>
                      <a:pt x="19" y="107"/>
                      <a:pt x="15" y="107"/>
                    </a:cubicBezTo>
                    <a:cubicBezTo>
                      <a:pt x="13" y="107"/>
                      <a:pt x="14" y="106"/>
                      <a:pt x="13" y="105"/>
                    </a:cubicBezTo>
                    <a:cubicBezTo>
                      <a:pt x="12" y="104"/>
                      <a:pt x="11" y="103"/>
                      <a:pt x="11" y="103"/>
                    </a:cubicBezTo>
                    <a:cubicBezTo>
                      <a:pt x="10" y="103"/>
                      <a:pt x="10" y="104"/>
                      <a:pt x="9" y="104"/>
                    </a:cubicBezTo>
                    <a:cubicBezTo>
                      <a:pt x="7" y="104"/>
                      <a:pt x="8" y="102"/>
                      <a:pt x="7" y="101"/>
                    </a:cubicBezTo>
                    <a:cubicBezTo>
                      <a:pt x="7" y="99"/>
                      <a:pt x="5" y="98"/>
                      <a:pt x="4" y="97"/>
                    </a:cubicBezTo>
                    <a:cubicBezTo>
                      <a:pt x="3" y="94"/>
                      <a:pt x="0" y="91"/>
                      <a:pt x="2" y="88"/>
                    </a:cubicBezTo>
                    <a:cubicBezTo>
                      <a:pt x="3" y="87"/>
                      <a:pt x="5" y="86"/>
                      <a:pt x="6" y="85"/>
                    </a:cubicBezTo>
                    <a:cubicBezTo>
                      <a:pt x="6" y="84"/>
                      <a:pt x="6" y="83"/>
                      <a:pt x="6" y="82"/>
                    </a:cubicBezTo>
                    <a:cubicBezTo>
                      <a:pt x="6" y="81"/>
                      <a:pt x="5" y="80"/>
                      <a:pt x="6" y="79"/>
                    </a:cubicBezTo>
                    <a:cubicBezTo>
                      <a:pt x="7" y="77"/>
                      <a:pt x="9" y="76"/>
                      <a:pt x="10" y="75"/>
                    </a:cubicBezTo>
                    <a:cubicBezTo>
                      <a:pt x="12" y="73"/>
                      <a:pt x="14" y="73"/>
                      <a:pt x="16" y="71"/>
                    </a:cubicBezTo>
                    <a:cubicBezTo>
                      <a:pt x="17" y="71"/>
                      <a:pt x="18" y="70"/>
                      <a:pt x="19" y="69"/>
                    </a:cubicBezTo>
                    <a:cubicBezTo>
                      <a:pt x="21" y="69"/>
                      <a:pt x="23" y="68"/>
                      <a:pt x="24" y="68"/>
                    </a:cubicBezTo>
                    <a:cubicBezTo>
                      <a:pt x="26" y="68"/>
                      <a:pt x="27" y="68"/>
                      <a:pt x="28" y="67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9" y="67"/>
                      <a:pt x="29" y="64"/>
                      <a:pt x="29" y="63"/>
                    </a:cubicBezTo>
                    <a:cubicBezTo>
                      <a:pt x="30" y="60"/>
                      <a:pt x="30" y="57"/>
                      <a:pt x="31" y="55"/>
                    </a:cubicBezTo>
                    <a:cubicBezTo>
                      <a:pt x="31" y="53"/>
                      <a:pt x="32" y="51"/>
                      <a:pt x="32" y="49"/>
                    </a:cubicBezTo>
                    <a:cubicBezTo>
                      <a:pt x="33" y="47"/>
                      <a:pt x="33" y="45"/>
                      <a:pt x="32" y="44"/>
                    </a:cubicBezTo>
                    <a:cubicBezTo>
                      <a:pt x="31" y="41"/>
                      <a:pt x="27" y="41"/>
                      <a:pt x="28" y="37"/>
                    </a:cubicBezTo>
                    <a:cubicBezTo>
                      <a:pt x="28" y="34"/>
                      <a:pt x="31" y="34"/>
                      <a:pt x="33" y="35"/>
                    </a:cubicBezTo>
                    <a:cubicBezTo>
                      <a:pt x="33" y="35"/>
                      <a:pt x="33" y="34"/>
                      <a:pt x="33" y="33"/>
                    </a:cubicBezTo>
                    <a:cubicBezTo>
                      <a:pt x="32" y="32"/>
                      <a:pt x="31" y="32"/>
                      <a:pt x="30" y="32"/>
                    </a:cubicBezTo>
                    <a:cubicBezTo>
                      <a:pt x="27" y="30"/>
                      <a:pt x="30" y="26"/>
                      <a:pt x="33" y="27"/>
                    </a:cubicBezTo>
                    <a:cubicBezTo>
                      <a:pt x="35" y="27"/>
                      <a:pt x="37" y="28"/>
                      <a:pt x="38" y="28"/>
                    </a:cubicBezTo>
                    <a:cubicBezTo>
                      <a:pt x="39" y="28"/>
                      <a:pt x="39" y="28"/>
                      <a:pt x="40" y="28"/>
                    </a:cubicBezTo>
                    <a:cubicBezTo>
                      <a:pt x="40" y="27"/>
                      <a:pt x="41" y="27"/>
                      <a:pt x="41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4" y="27"/>
                      <a:pt x="45" y="26"/>
                      <a:pt x="47" y="25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6"/>
                      <a:pt x="49" y="27"/>
                      <a:pt x="49" y="28"/>
                    </a:cubicBezTo>
                    <a:cubicBezTo>
                      <a:pt x="49" y="29"/>
                      <a:pt x="50" y="30"/>
                      <a:pt x="50" y="31"/>
                    </a:cubicBezTo>
                    <a:cubicBezTo>
                      <a:pt x="51" y="31"/>
                      <a:pt x="52" y="31"/>
                      <a:pt x="53" y="30"/>
                    </a:cubicBezTo>
                    <a:cubicBezTo>
                      <a:pt x="55" y="30"/>
                      <a:pt x="55" y="33"/>
                      <a:pt x="57" y="32"/>
                    </a:cubicBezTo>
                    <a:cubicBezTo>
                      <a:pt x="58" y="31"/>
                      <a:pt x="58" y="31"/>
                      <a:pt x="59" y="31"/>
                    </a:cubicBezTo>
                    <a:cubicBezTo>
                      <a:pt x="60" y="32"/>
                      <a:pt x="60" y="33"/>
                      <a:pt x="60" y="33"/>
                    </a:cubicBezTo>
                    <a:cubicBezTo>
                      <a:pt x="61" y="32"/>
                      <a:pt x="62" y="30"/>
                      <a:pt x="63" y="29"/>
                    </a:cubicBezTo>
                    <a:cubicBezTo>
                      <a:pt x="65" y="28"/>
                      <a:pt x="66" y="28"/>
                      <a:pt x="67" y="27"/>
                    </a:cubicBezTo>
                    <a:cubicBezTo>
                      <a:pt x="70" y="26"/>
                      <a:pt x="71" y="23"/>
                      <a:pt x="73" y="23"/>
                    </a:cubicBezTo>
                    <a:cubicBezTo>
                      <a:pt x="73" y="21"/>
                      <a:pt x="69" y="20"/>
                      <a:pt x="68" y="20"/>
                    </a:cubicBezTo>
                    <a:cubicBezTo>
                      <a:pt x="71" y="19"/>
                      <a:pt x="67" y="17"/>
                      <a:pt x="67" y="16"/>
                    </a:cubicBezTo>
                    <a:cubicBezTo>
                      <a:pt x="66" y="14"/>
                      <a:pt x="64" y="11"/>
                      <a:pt x="64" y="9"/>
                    </a:cubicBezTo>
                    <a:cubicBezTo>
                      <a:pt x="65" y="5"/>
                      <a:pt x="71" y="12"/>
                      <a:pt x="71" y="9"/>
                    </a:cubicBezTo>
                    <a:cubicBezTo>
                      <a:pt x="72" y="9"/>
                      <a:pt x="73" y="11"/>
                      <a:pt x="73" y="11"/>
                    </a:cubicBezTo>
                    <a:cubicBezTo>
                      <a:pt x="74" y="11"/>
                      <a:pt x="74" y="10"/>
                      <a:pt x="75" y="10"/>
                    </a:cubicBezTo>
                    <a:cubicBezTo>
                      <a:pt x="76" y="10"/>
                      <a:pt x="77" y="12"/>
                      <a:pt x="77" y="13"/>
                    </a:cubicBezTo>
                    <a:cubicBezTo>
                      <a:pt x="78" y="12"/>
                      <a:pt x="78" y="8"/>
                      <a:pt x="80" y="8"/>
                    </a:cubicBezTo>
                    <a:cubicBezTo>
                      <a:pt x="81" y="7"/>
                      <a:pt x="81" y="8"/>
                      <a:pt x="82" y="8"/>
                    </a:cubicBezTo>
                    <a:cubicBezTo>
                      <a:pt x="84" y="9"/>
                      <a:pt x="86" y="7"/>
                      <a:pt x="87" y="6"/>
                    </a:cubicBezTo>
                    <a:cubicBezTo>
                      <a:pt x="88" y="5"/>
                      <a:pt x="90" y="4"/>
                      <a:pt x="91" y="3"/>
                    </a:cubicBezTo>
                    <a:cubicBezTo>
                      <a:pt x="91" y="3"/>
                      <a:pt x="91" y="2"/>
                      <a:pt x="92" y="1"/>
                    </a:cubicBezTo>
                    <a:cubicBezTo>
                      <a:pt x="92" y="1"/>
                      <a:pt x="92" y="1"/>
                      <a:pt x="92" y="1"/>
                    </a:cubicBezTo>
                    <a:cubicBezTo>
                      <a:pt x="92" y="1"/>
                      <a:pt x="92" y="1"/>
                      <a:pt x="92" y="2"/>
                    </a:cubicBezTo>
                    <a:cubicBezTo>
                      <a:pt x="94" y="1"/>
                      <a:pt x="95" y="0"/>
                      <a:pt x="96" y="2"/>
                    </a:cubicBezTo>
                    <a:cubicBezTo>
                      <a:pt x="97" y="3"/>
                      <a:pt x="96" y="4"/>
                      <a:pt x="96" y="5"/>
                    </a:cubicBezTo>
                    <a:cubicBezTo>
                      <a:pt x="96" y="6"/>
                      <a:pt x="97" y="6"/>
                      <a:pt x="97" y="7"/>
                    </a:cubicBezTo>
                    <a:cubicBezTo>
                      <a:pt x="99" y="7"/>
                      <a:pt x="100" y="8"/>
                      <a:pt x="99" y="10"/>
                    </a:cubicBezTo>
                    <a:cubicBezTo>
                      <a:pt x="99" y="11"/>
                      <a:pt x="99" y="11"/>
                      <a:pt x="98" y="12"/>
                    </a:cubicBezTo>
                    <a:cubicBezTo>
                      <a:pt x="97" y="13"/>
                      <a:pt x="97" y="13"/>
                      <a:pt x="97" y="15"/>
                    </a:cubicBezTo>
                    <a:cubicBezTo>
                      <a:pt x="96" y="17"/>
                      <a:pt x="98" y="17"/>
                      <a:pt x="98" y="19"/>
                    </a:cubicBezTo>
                    <a:cubicBezTo>
                      <a:pt x="99" y="20"/>
                      <a:pt x="99" y="22"/>
                      <a:pt x="100" y="24"/>
                    </a:cubicBezTo>
                    <a:cubicBezTo>
                      <a:pt x="101" y="24"/>
                      <a:pt x="102" y="26"/>
                      <a:pt x="103" y="26"/>
                    </a:cubicBezTo>
                    <a:cubicBezTo>
                      <a:pt x="105" y="27"/>
                      <a:pt x="107" y="26"/>
                      <a:pt x="108" y="25"/>
                    </a:cubicBezTo>
                    <a:cubicBezTo>
                      <a:pt x="110" y="24"/>
                      <a:pt x="111" y="23"/>
                      <a:pt x="113" y="22"/>
                    </a:cubicBezTo>
                    <a:cubicBezTo>
                      <a:pt x="113" y="22"/>
                      <a:pt x="114" y="22"/>
                      <a:pt x="115" y="22"/>
                    </a:cubicBezTo>
                    <a:cubicBezTo>
                      <a:pt x="116" y="22"/>
                      <a:pt x="116" y="21"/>
                      <a:pt x="117" y="21"/>
                    </a:cubicBezTo>
                    <a:cubicBezTo>
                      <a:pt x="118" y="20"/>
                      <a:pt x="119" y="21"/>
                      <a:pt x="119" y="20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20" y="21"/>
                      <a:pt x="122" y="23"/>
                      <a:pt x="124" y="21"/>
                    </a:cubicBezTo>
                    <a:cubicBezTo>
                      <a:pt x="124" y="20"/>
                      <a:pt x="124" y="19"/>
                      <a:pt x="124" y="17"/>
                    </a:cubicBezTo>
                    <a:cubicBezTo>
                      <a:pt x="125" y="17"/>
                      <a:pt x="126" y="17"/>
                      <a:pt x="127" y="17"/>
                    </a:cubicBezTo>
                    <a:cubicBezTo>
                      <a:pt x="128" y="17"/>
                      <a:pt x="128" y="17"/>
                      <a:pt x="129" y="17"/>
                    </a:cubicBezTo>
                    <a:cubicBezTo>
                      <a:pt x="130" y="17"/>
                      <a:pt x="130" y="16"/>
                      <a:pt x="131" y="16"/>
                    </a:cubicBezTo>
                    <a:cubicBezTo>
                      <a:pt x="131" y="16"/>
                      <a:pt x="131" y="16"/>
                      <a:pt x="132" y="17"/>
                    </a:cubicBezTo>
                    <a:cubicBezTo>
                      <a:pt x="133" y="17"/>
                      <a:pt x="133" y="17"/>
                      <a:pt x="134" y="17"/>
                    </a:cubicBezTo>
                    <a:cubicBezTo>
                      <a:pt x="134" y="18"/>
                      <a:pt x="134" y="18"/>
                      <a:pt x="134" y="18"/>
                    </a:cubicBezTo>
                    <a:cubicBezTo>
                      <a:pt x="135" y="18"/>
                      <a:pt x="135" y="18"/>
                      <a:pt x="135" y="18"/>
                    </a:cubicBezTo>
                    <a:cubicBezTo>
                      <a:pt x="136" y="19"/>
                      <a:pt x="136" y="18"/>
                      <a:pt x="137" y="18"/>
                    </a:cubicBezTo>
                    <a:cubicBezTo>
                      <a:pt x="138" y="18"/>
                      <a:pt x="139" y="16"/>
                      <a:pt x="140" y="16"/>
                    </a:cubicBezTo>
                    <a:cubicBezTo>
                      <a:pt x="141" y="16"/>
                      <a:pt x="142" y="17"/>
                      <a:pt x="143" y="17"/>
                    </a:cubicBezTo>
                    <a:cubicBezTo>
                      <a:pt x="143" y="17"/>
                      <a:pt x="143" y="16"/>
                      <a:pt x="144" y="16"/>
                    </a:cubicBezTo>
                    <a:cubicBezTo>
                      <a:pt x="145" y="16"/>
                      <a:pt x="145" y="16"/>
                      <a:pt x="145" y="16"/>
                    </a:cubicBezTo>
                    <a:cubicBezTo>
                      <a:pt x="146" y="16"/>
                      <a:pt x="147" y="13"/>
                      <a:pt x="147" y="13"/>
                    </a:cubicBezTo>
                    <a:cubicBezTo>
                      <a:pt x="148" y="11"/>
                      <a:pt x="149" y="9"/>
                      <a:pt x="150" y="8"/>
                    </a:cubicBezTo>
                    <a:cubicBezTo>
                      <a:pt x="151" y="6"/>
                      <a:pt x="153" y="4"/>
                      <a:pt x="153" y="2"/>
                    </a:cubicBezTo>
                    <a:cubicBezTo>
                      <a:pt x="153" y="2"/>
                      <a:pt x="153" y="2"/>
                      <a:pt x="153" y="2"/>
                    </a:cubicBezTo>
                    <a:cubicBezTo>
                      <a:pt x="155" y="1"/>
                      <a:pt x="157" y="10"/>
                      <a:pt x="158" y="12"/>
                    </a:cubicBezTo>
                    <a:cubicBezTo>
                      <a:pt x="158" y="13"/>
                      <a:pt x="159" y="16"/>
                      <a:pt x="161" y="18"/>
                    </a:cubicBezTo>
                    <a:cubicBezTo>
                      <a:pt x="164" y="20"/>
                      <a:pt x="165" y="22"/>
                      <a:pt x="165" y="23"/>
                    </a:cubicBezTo>
                    <a:cubicBezTo>
                      <a:pt x="164" y="24"/>
                      <a:pt x="162" y="28"/>
                      <a:pt x="160" y="29"/>
                    </a:cubicBezTo>
                    <a:cubicBezTo>
                      <a:pt x="159" y="31"/>
                      <a:pt x="157" y="32"/>
                      <a:pt x="156" y="33"/>
                    </a:cubicBezTo>
                    <a:cubicBezTo>
                      <a:pt x="156" y="34"/>
                      <a:pt x="154" y="35"/>
                      <a:pt x="152" y="39"/>
                    </a:cubicBezTo>
                    <a:cubicBezTo>
                      <a:pt x="151" y="43"/>
                      <a:pt x="147" y="44"/>
                      <a:pt x="147" y="44"/>
                    </a:cubicBezTo>
                    <a:cubicBezTo>
                      <a:pt x="150" y="44"/>
                      <a:pt x="156" y="40"/>
                      <a:pt x="157" y="40"/>
                    </a:cubicBezTo>
                    <a:cubicBezTo>
                      <a:pt x="158" y="39"/>
                      <a:pt x="159" y="40"/>
                      <a:pt x="160" y="39"/>
                    </a:cubicBezTo>
                    <a:cubicBezTo>
                      <a:pt x="160" y="38"/>
                      <a:pt x="160" y="36"/>
                      <a:pt x="160" y="36"/>
                    </a:cubicBezTo>
                    <a:cubicBezTo>
                      <a:pt x="160" y="36"/>
                      <a:pt x="160" y="34"/>
                      <a:pt x="162" y="32"/>
                    </a:cubicBezTo>
                    <a:cubicBezTo>
                      <a:pt x="163" y="31"/>
                      <a:pt x="164" y="33"/>
                      <a:pt x="166" y="32"/>
                    </a:cubicBezTo>
                    <a:cubicBezTo>
                      <a:pt x="168" y="32"/>
                      <a:pt x="169" y="31"/>
                      <a:pt x="173" y="32"/>
                    </a:cubicBezTo>
                    <a:cubicBezTo>
                      <a:pt x="178" y="32"/>
                      <a:pt x="173" y="35"/>
                      <a:pt x="173" y="37"/>
                    </a:cubicBezTo>
                    <a:cubicBezTo>
                      <a:pt x="173" y="39"/>
                      <a:pt x="169" y="42"/>
                      <a:pt x="169" y="42"/>
                    </a:cubicBezTo>
                    <a:cubicBezTo>
                      <a:pt x="169" y="43"/>
                      <a:pt x="171" y="43"/>
                      <a:pt x="173" y="41"/>
                    </a:cubicBezTo>
                    <a:cubicBezTo>
                      <a:pt x="176" y="40"/>
                      <a:pt x="175" y="39"/>
                      <a:pt x="176" y="36"/>
                    </a:cubicBezTo>
                    <a:cubicBezTo>
                      <a:pt x="176" y="33"/>
                      <a:pt x="180" y="33"/>
                      <a:pt x="183" y="33"/>
                    </a:cubicBezTo>
                    <a:cubicBezTo>
                      <a:pt x="185" y="32"/>
                      <a:pt x="189" y="34"/>
                      <a:pt x="193" y="37"/>
                    </a:cubicBezTo>
                    <a:cubicBezTo>
                      <a:pt x="197" y="39"/>
                      <a:pt x="197" y="40"/>
                      <a:pt x="199" y="39"/>
                    </a:cubicBezTo>
                    <a:cubicBezTo>
                      <a:pt x="200" y="39"/>
                      <a:pt x="200" y="40"/>
                      <a:pt x="201" y="40"/>
                    </a:cubicBezTo>
                    <a:cubicBezTo>
                      <a:pt x="202" y="41"/>
                      <a:pt x="201" y="43"/>
                      <a:pt x="200" y="44"/>
                    </a:cubicBezTo>
                    <a:cubicBezTo>
                      <a:pt x="200" y="45"/>
                      <a:pt x="201" y="48"/>
                      <a:pt x="201" y="47"/>
                    </a:cubicBezTo>
                    <a:cubicBezTo>
                      <a:pt x="202" y="46"/>
                      <a:pt x="202" y="47"/>
                      <a:pt x="202" y="47"/>
                    </a:cubicBezTo>
                    <a:cubicBezTo>
                      <a:pt x="202" y="47"/>
                      <a:pt x="204" y="46"/>
                      <a:pt x="206" y="44"/>
                    </a:cubicBezTo>
                    <a:cubicBezTo>
                      <a:pt x="209" y="42"/>
                      <a:pt x="211" y="43"/>
                      <a:pt x="212" y="43"/>
                    </a:cubicBezTo>
                    <a:cubicBezTo>
                      <a:pt x="213" y="43"/>
                      <a:pt x="214" y="44"/>
                      <a:pt x="216" y="45"/>
                    </a:cubicBezTo>
                    <a:cubicBezTo>
                      <a:pt x="218" y="46"/>
                      <a:pt x="220" y="46"/>
                      <a:pt x="222" y="46"/>
                    </a:cubicBezTo>
                    <a:cubicBezTo>
                      <a:pt x="225" y="45"/>
                      <a:pt x="225" y="44"/>
                      <a:pt x="229" y="44"/>
                    </a:cubicBezTo>
                    <a:cubicBezTo>
                      <a:pt x="233" y="44"/>
                      <a:pt x="241" y="50"/>
                      <a:pt x="244" y="53"/>
                    </a:cubicBezTo>
                    <a:cubicBezTo>
                      <a:pt x="248" y="56"/>
                      <a:pt x="253" y="57"/>
                      <a:pt x="256" y="56"/>
                    </a:cubicBezTo>
                    <a:cubicBezTo>
                      <a:pt x="260" y="56"/>
                      <a:pt x="261" y="56"/>
                      <a:pt x="263" y="64"/>
                    </a:cubicBezTo>
                    <a:cubicBezTo>
                      <a:pt x="270" y="83"/>
                      <a:pt x="257" y="90"/>
                      <a:pt x="256" y="92"/>
                    </a:cubicBezTo>
                    <a:cubicBezTo>
                      <a:pt x="255" y="93"/>
                      <a:pt x="254" y="95"/>
                      <a:pt x="252" y="96"/>
                    </a:cubicBezTo>
                    <a:cubicBezTo>
                      <a:pt x="250" y="98"/>
                      <a:pt x="249" y="99"/>
                      <a:pt x="247" y="103"/>
                    </a:cubicBezTo>
                    <a:cubicBezTo>
                      <a:pt x="246" y="106"/>
                      <a:pt x="243" y="111"/>
                      <a:pt x="242" y="114"/>
                    </a:cubicBezTo>
                    <a:cubicBezTo>
                      <a:pt x="240" y="116"/>
                      <a:pt x="240" y="115"/>
                      <a:pt x="238" y="114"/>
                    </a:cubicBezTo>
                    <a:cubicBezTo>
                      <a:pt x="236" y="113"/>
                      <a:pt x="237" y="116"/>
                      <a:pt x="235" y="118"/>
                    </a:cubicBezTo>
                    <a:cubicBezTo>
                      <a:pt x="233" y="119"/>
                      <a:pt x="234" y="125"/>
                      <a:pt x="234" y="129"/>
                    </a:cubicBezTo>
                    <a:cubicBezTo>
                      <a:pt x="235" y="133"/>
                      <a:pt x="235" y="136"/>
                      <a:pt x="234" y="137"/>
                    </a:cubicBezTo>
                    <a:cubicBezTo>
                      <a:pt x="234" y="139"/>
                      <a:pt x="233" y="140"/>
                      <a:pt x="233" y="146"/>
                    </a:cubicBezTo>
                    <a:cubicBezTo>
                      <a:pt x="232" y="152"/>
                      <a:pt x="231" y="150"/>
                      <a:pt x="229" y="152"/>
                    </a:cubicBezTo>
                    <a:cubicBezTo>
                      <a:pt x="226" y="154"/>
                      <a:pt x="228" y="155"/>
                      <a:pt x="227" y="161"/>
                    </a:cubicBezTo>
                    <a:cubicBezTo>
                      <a:pt x="226" y="167"/>
                      <a:pt x="222" y="169"/>
                      <a:pt x="219" y="172"/>
                    </a:cubicBezTo>
                    <a:cubicBezTo>
                      <a:pt x="216" y="176"/>
                      <a:pt x="218" y="174"/>
                      <a:pt x="218" y="175"/>
                    </a:cubicBezTo>
                    <a:cubicBezTo>
                      <a:pt x="217" y="176"/>
                      <a:pt x="217" y="178"/>
                      <a:pt x="217" y="178"/>
                    </a:cubicBezTo>
                    <a:cubicBezTo>
                      <a:pt x="217" y="179"/>
                      <a:pt x="215" y="180"/>
                      <a:pt x="212" y="180"/>
                    </a:cubicBezTo>
                    <a:cubicBezTo>
                      <a:pt x="210" y="181"/>
                      <a:pt x="210" y="182"/>
                      <a:pt x="209" y="185"/>
                    </a:cubicBezTo>
                    <a:cubicBezTo>
                      <a:pt x="208" y="188"/>
                      <a:pt x="199" y="187"/>
                      <a:pt x="198" y="186"/>
                    </a:cubicBezTo>
                    <a:cubicBezTo>
                      <a:pt x="197" y="186"/>
                      <a:pt x="195" y="187"/>
                      <a:pt x="194" y="188"/>
                    </a:cubicBezTo>
                    <a:cubicBezTo>
                      <a:pt x="193" y="188"/>
                      <a:pt x="192" y="190"/>
                      <a:pt x="191" y="190"/>
                    </a:cubicBezTo>
                    <a:cubicBezTo>
                      <a:pt x="190" y="189"/>
                      <a:pt x="189" y="190"/>
                      <a:pt x="188" y="191"/>
                    </a:cubicBezTo>
                    <a:cubicBezTo>
                      <a:pt x="187" y="193"/>
                      <a:pt x="185" y="193"/>
                      <a:pt x="183" y="194"/>
                    </a:cubicBezTo>
                    <a:cubicBezTo>
                      <a:pt x="180" y="194"/>
                      <a:pt x="173" y="200"/>
                      <a:pt x="171" y="202"/>
                    </a:cubicBezTo>
                    <a:cubicBezTo>
                      <a:pt x="168" y="203"/>
                      <a:pt x="168" y="202"/>
                      <a:pt x="167" y="204"/>
                    </a:cubicBezTo>
                    <a:cubicBezTo>
                      <a:pt x="165" y="205"/>
                      <a:pt x="167" y="205"/>
                      <a:pt x="164" y="207"/>
                    </a:cubicBezTo>
                    <a:cubicBezTo>
                      <a:pt x="161" y="209"/>
                      <a:pt x="163" y="211"/>
                      <a:pt x="163" y="215"/>
                    </a:cubicBezTo>
                    <a:cubicBezTo>
                      <a:pt x="162" y="220"/>
                      <a:pt x="162" y="223"/>
                      <a:pt x="162" y="224"/>
                    </a:cubicBezTo>
                    <a:cubicBezTo>
                      <a:pt x="162" y="224"/>
                      <a:pt x="161" y="225"/>
                      <a:pt x="160" y="226"/>
                    </a:cubicBezTo>
                    <a:cubicBezTo>
                      <a:pt x="159" y="227"/>
                      <a:pt x="157" y="228"/>
                      <a:pt x="155" y="229"/>
                    </a:cubicBezTo>
                    <a:cubicBezTo>
                      <a:pt x="154" y="230"/>
                      <a:pt x="153" y="232"/>
                      <a:pt x="152" y="232"/>
                    </a:cubicBezTo>
                    <a:cubicBezTo>
                      <a:pt x="151" y="232"/>
                      <a:pt x="150" y="235"/>
                      <a:pt x="150" y="236"/>
                    </a:cubicBezTo>
                    <a:cubicBezTo>
                      <a:pt x="149" y="236"/>
                      <a:pt x="151" y="234"/>
                      <a:pt x="148" y="240"/>
                    </a:cubicBezTo>
                    <a:cubicBezTo>
                      <a:pt x="144" y="245"/>
                      <a:pt x="140" y="246"/>
                      <a:pt x="140" y="246"/>
                    </a:cubicBezTo>
                    <a:cubicBezTo>
                      <a:pt x="143" y="244"/>
                      <a:pt x="146" y="238"/>
                      <a:pt x="146" y="238"/>
                    </a:cubicBezTo>
                    <a:cubicBezTo>
                      <a:pt x="146" y="237"/>
                      <a:pt x="146" y="238"/>
                      <a:pt x="145" y="238"/>
                    </a:cubicBezTo>
                    <a:cubicBezTo>
                      <a:pt x="143" y="238"/>
                      <a:pt x="144" y="236"/>
                      <a:pt x="143" y="237"/>
                    </a:cubicBezTo>
                    <a:cubicBezTo>
                      <a:pt x="142" y="237"/>
                      <a:pt x="144" y="238"/>
                      <a:pt x="143" y="239"/>
                    </a:cubicBezTo>
                    <a:cubicBezTo>
                      <a:pt x="143" y="239"/>
                      <a:pt x="142" y="241"/>
                      <a:pt x="141" y="241"/>
                    </a:cubicBezTo>
                    <a:cubicBezTo>
                      <a:pt x="140" y="242"/>
                      <a:pt x="139" y="243"/>
                      <a:pt x="137" y="245"/>
                    </a:cubicBezTo>
                    <a:cubicBezTo>
                      <a:pt x="136" y="247"/>
                      <a:pt x="137" y="248"/>
                      <a:pt x="137" y="248"/>
                    </a:cubicBezTo>
                    <a:cubicBezTo>
                      <a:pt x="137" y="248"/>
                      <a:pt x="135" y="249"/>
                      <a:pt x="134" y="252"/>
                    </a:cubicBezTo>
                    <a:cubicBezTo>
                      <a:pt x="132" y="256"/>
                      <a:pt x="133" y="255"/>
                      <a:pt x="131" y="256"/>
                    </a:cubicBezTo>
                    <a:cubicBezTo>
                      <a:pt x="129" y="258"/>
                      <a:pt x="128" y="259"/>
                      <a:pt x="126" y="259"/>
                    </a:cubicBezTo>
                    <a:cubicBezTo>
                      <a:pt x="126" y="260"/>
                      <a:pt x="126" y="260"/>
                      <a:pt x="125" y="26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0" name="Freeform 61"/>
              <p:cNvSpPr>
                <a:spLocks/>
              </p:cNvSpPr>
              <p:nvPr/>
            </p:nvSpPr>
            <p:spPr bwMode="auto">
              <a:xfrm>
                <a:off x="2320" y="2830"/>
                <a:ext cx="360" cy="504"/>
              </a:xfrm>
              <a:custGeom>
                <a:avLst/>
                <a:gdLst>
                  <a:gd name="T0" fmla="*/ 341 w 135"/>
                  <a:gd name="T1" fmla="*/ 64 h 189"/>
                  <a:gd name="T2" fmla="*/ 277 w 135"/>
                  <a:gd name="T3" fmla="*/ 136 h 189"/>
                  <a:gd name="T4" fmla="*/ 269 w 135"/>
                  <a:gd name="T5" fmla="*/ 221 h 189"/>
                  <a:gd name="T6" fmla="*/ 243 w 135"/>
                  <a:gd name="T7" fmla="*/ 264 h 189"/>
                  <a:gd name="T8" fmla="*/ 200 w 135"/>
                  <a:gd name="T9" fmla="*/ 363 h 189"/>
                  <a:gd name="T10" fmla="*/ 171 w 135"/>
                  <a:gd name="T11" fmla="*/ 435 h 189"/>
                  <a:gd name="T12" fmla="*/ 192 w 135"/>
                  <a:gd name="T13" fmla="*/ 563 h 189"/>
                  <a:gd name="T14" fmla="*/ 163 w 135"/>
                  <a:gd name="T15" fmla="*/ 640 h 189"/>
                  <a:gd name="T16" fmla="*/ 128 w 135"/>
                  <a:gd name="T17" fmla="*/ 725 h 189"/>
                  <a:gd name="T18" fmla="*/ 136 w 135"/>
                  <a:gd name="T19" fmla="*/ 760 h 189"/>
                  <a:gd name="T20" fmla="*/ 99 w 135"/>
                  <a:gd name="T21" fmla="*/ 811 h 189"/>
                  <a:gd name="T22" fmla="*/ 85 w 135"/>
                  <a:gd name="T23" fmla="*/ 904 h 189"/>
                  <a:gd name="T24" fmla="*/ 77 w 135"/>
                  <a:gd name="T25" fmla="*/ 968 h 189"/>
                  <a:gd name="T26" fmla="*/ 107 w 135"/>
                  <a:gd name="T27" fmla="*/ 1011 h 189"/>
                  <a:gd name="T28" fmla="*/ 72 w 135"/>
                  <a:gd name="T29" fmla="*/ 1037 h 189"/>
                  <a:gd name="T30" fmla="*/ 72 w 135"/>
                  <a:gd name="T31" fmla="*/ 1080 h 189"/>
                  <a:gd name="T32" fmla="*/ 72 w 135"/>
                  <a:gd name="T33" fmla="*/ 1117 h 189"/>
                  <a:gd name="T34" fmla="*/ 43 w 135"/>
                  <a:gd name="T35" fmla="*/ 1165 h 189"/>
                  <a:gd name="T36" fmla="*/ 13 w 135"/>
                  <a:gd name="T37" fmla="*/ 1259 h 189"/>
                  <a:gd name="T38" fmla="*/ 43 w 135"/>
                  <a:gd name="T39" fmla="*/ 1288 h 189"/>
                  <a:gd name="T40" fmla="*/ 136 w 135"/>
                  <a:gd name="T41" fmla="*/ 1323 h 189"/>
                  <a:gd name="T42" fmla="*/ 149 w 135"/>
                  <a:gd name="T43" fmla="*/ 1331 h 189"/>
                  <a:gd name="T44" fmla="*/ 157 w 135"/>
                  <a:gd name="T45" fmla="*/ 1315 h 189"/>
                  <a:gd name="T46" fmla="*/ 149 w 135"/>
                  <a:gd name="T47" fmla="*/ 1272 h 189"/>
                  <a:gd name="T48" fmla="*/ 184 w 135"/>
                  <a:gd name="T49" fmla="*/ 1245 h 189"/>
                  <a:gd name="T50" fmla="*/ 213 w 135"/>
                  <a:gd name="T51" fmla="*/ 1224 h 189"/>
                  <a:gd name="T52" fmla="*/ 256 w 135"/>
                  <a:gd name="T53" fmla="*/ 1181 h 189"/>
                  <a:gd name="T54" fmla="*/ 299 w 135"/>
                  <a:gd name="T55" fmla="*/ 1117 h 189"/>
                  <a:gd name="T56" fmla="*/ 248 w 135"/>
                  <a:gd name="T57" fmla="*/ 1059 h 189"/>
                  <a:gd name="T58" fmla="*/ 320 w 135"/>
                  <a:gd name="T59" fmla="*/ 1032 h 189"/>
                  <a:gd name="T60" fmla="*/ 341 w 135"/>
                  <a:gd name="T61" fmla="*/ 973 h 189"/>
                  <a:gd name="T62" fmla="*/ 371 w 135"/>
                  <a:gd name="T63" fmla="*/ 952 h 189"/>
                  <a:gd name="T64" fmla="*/ 376 w 135"/>
                  <a:gd name="T65" fmla="*/ 931 h 189"/>
                  <a:gd name="T66" fmla="*/ 376 w 135"/>
                  <a:gd name="T67" fmla="*/ 904 h 189"/>
                  <a:gd name="T68" fmla="*/ 371 w 135"/>
                  <a:gd name="T69" fmla="*/ 853 h 189"/>
                  <a:gd name="T70" fmla="*/ 419 w 135"/>
                  <a:gd name="T71" fmla="*/ 867 h 189"/>
                  <a:gd name="T72" fmla="*/ 483 w 135"/>
                  <a:gd name="T73" fmla="*/ 840 h 189"/>
                  <a:gd name="T74" fmla="*/ 504 w 135"/>
                  <a:gd name="T75" fmla="*/ 803 h 189"/>
                  <a:gd name="T76" fmla="*/ 499 w 135"/>
                  <a:gd name="T77" fmla="*/ 760 h 189"/>
                  <a:gd name="T78" fmla="*/ 547 w 135"/>
                  <a:gd name="T79" fmla="*/ 768 h 189"/>
                  <a:gd name="T80" fmla="*/ 611 w 135"/>
                  <a:gd name="T81" fmla="*/ 755 h 189"/>
                  <a:gd name="T82" fmla="*/ 747 w 135"/>
                  <a:gd name="T83" fmla="*/ 661 h 189"/>
                  <a:gd name="T84" fmla="*/ 733 w 135"/>
                  <a:gd name="T85" fmla="*/ 627 h 189"/>
                  <a:gd name="T86" fmla="*/ 725 w 135"/>
                  <a:gd name="T87" fmla="*/ 597 h 189"/>
                  <a:gd name="T88" fmla="*/ 696 w 135"/>
                  <a:gd name="T89" fmla="*/ 555 h 189"/>
                  <a:gd name="T90" fmla="*/ 696 w 135"/>
                  <a:gd name="T91" fmla="*/ 547 h 189"/>
                  <a:gd name="T92" fmla="*/ 725 w 135"/>
                  <a:gd name="T93" fmla="*/ 448 h 189"/>
                  <a:gd name="T94" fmla="*/ 797 w 135"/>
                  <a:gd name="T95" fmla="*/ 341 h 189"/>
                  <a:gd name="T96" fmla="*/ 917 w 135"/>
                  <a:gd name="T97" fmla="*/ 248 h 189"/>
                  <a:gd name="T98" fmla="*/ 952 w 135"/>
                  <a:gd name="T99" fmla="*/ 157 h 189"/>
                  <a:gd name="T100" fmla="*/ 925 w 135"/>
                  <a:gd name="T101" fmla="*/ 157 h 189"/>
                  <a:gd name="T102" fmla="*/ 909 w 135"/>
                  <a:gd name="T103" fmla="*/ 184 h 189"/>
                  <a:gd name="T104" fmla="*/ 845 w 135"/>
                  <a:gd name="T105" fmla="*/ 256 h 189"/>
                  <a:gd name="T106" fmla="*/ 717 w 135"/>
                  <a:gd name="T107" fmla="*/ 243 h 189"/>
                  <a:gd name="T108" fmla="*/ 781 w 135"/>
                  <a:gd name="T109" fmla="*/ 157 h 189"/>
                  <a:gd name="T110" fmla="*/ 696 w 135"/>
                  <a:gd name="T111" fmla="*/ 99 h 189"/>
                  <a:gd name="T112" fmla="*/ 632 w 135"/>
                  <a:gd name="T113" fmla="*/ 85 h 189"/>
                  <a:gd name="T114" fmla="*/ 555 w 135"/>
                  <a:gd name="T115" fmla="*/ 8 h 189"/>
                  <a:gd name="T116" fmla="*/ 533 w 135"/>
                  <a:gd name="T117" fmla="*/ 8 h 189"/>
                  <a:gd name="T118" fmla="*/ 491 w 135"/>
                  <a:gd name="T119" fmla="*/ 13 h 189"/>
                  <a:gd name="T120" fmla="*/ 448 w 135"/>
                  <a:gd name="T121" fmla="*/ 13 h 189"/>
                  <a:gd name="T122" fmla="*/ 397 w 135"/>
                  <a:gd name="T123" fmla="*/ 8 h 189"/>
                  <a:gd name="T124" fmla="*/ 349 w 135"/>
                  <a:gd name="T125" fmla="*/ 35 h 18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35" h="189">
                    <a:moveTo>
                      <a:pt x="49" y="5"/>
                    </a:moveTo>
                    <a:cubicBezTo>
                      <a:pt x="49" y="5"/>
                      <a:pt x="49" y="7"/>
                      <a:pt x="48" y="9"/>
                    </a:cubicBezTo>
                    <a:cubicBezTo>
                      <a:pt x="48" y="13"/>
                      <a:pt x="48" y="14"/>
                      <a:pt x="44" y="16"/>
                    </a:cubicBezTo>
                    <a:cubicBezTo>
                      <a:pt x="40" y="18"/>
                      <a:pt x="38" y="15"/>
                      <a:pt x="39" y="19"/>
                    </a:cubicBezTo>
                    <a:cubicBezTo>
                      <a:pt x="40" y="23"/>
                      <a:pt x="41" y="26"/>
                      <a:pt x="40" y="28"/>
                    </a:cubicBezTo>
                    <a:cubicBezTo>
                      <a:pt x="40" y="29"/>
                      <a:pt x="38" y="31"/>
                      <a:pt x="38" y="31"/>
                    </a:cubicBezTo>
                    <a:cubicBezTo>
                      <a:pt x="39" y="32"/>
                      <a:pt x="41" y="32"/>
                      <a:pt x="40" y="33"/>
                    </a:cubicBezTo>
                    <a:cubicBezTo>
                      <a:pt x="39" y="34"/>
                      <a:pt x="35" y="36"/>
                      <a:pt x="34" y="37"/>
                    </a:cubicBezTo>
                    <a:cubicBezTo>
                      <a:pt x="32" y="38"/>
                      <a:pt x="33" y="40"/>
                      <a:pt x="32" y="41"/>
                    </a:cubicBezTo>
                    <a:cubicBezTo>
                      <a:pt x="32" y="43"/>
                      <a:pt x="28" y="50"/>
                      <a:pt x="28" y="51"/>
                    </a:cubicBezTo>
                    <a:cubicBezTo>
                      <a:pt x="28" y="52"/>
                      <a:pt x="29" y="55"/>
                      <a:pt x="27" y="56"/>
                    </a:cubicBezTo>
                    <a:cubicBezTo>
                      <a:pt x="26" y="57"/>
                      <a:pt x="24" y="58"/>
                      <a:pt x="24" y="61"/>
                    </a:cubicBezTo>
                    <a:cubicBezTo>
                      <a:pt x="25" y="63"/>
                      <a:pt x="28" y="71"/>
                      <a:pt x="28" y="73"/>
                    </a:cubicBezTo>
                    <a:cubicBezTo>
                      <a:pt x="28" y="75"/>
                      <a:pt x="28" y="77"/>
                      <a:pt x="27" y="79"/>
                    </a:cubicBezTo>
                    <a:cubicBezTo>
                      <a:pt x="26" y="81"/>
                      <a:pt x="23" y="81"/>
                      <a:pt x="23" y="84"/>
                    </a:cubicBezTo>
                    <a:cubicBezTo>
                      <a:pt x="23" y="87"/>
                      <a:pt x="23" y="87"/>
                      <a:pt x="23" y="90"/>
                    </a:cubicBezTo>
                    <a:cubicBezTo>
                      <a:pt x="23" y="92"/>
                      <a:pt x="23" y="89"/>
                      <a:pt x="20" y="94"/>
                    </a:cubicBezTo>
                    <a:cubicBezTo>
                      <a:pt x="18" y="98"/>
                      <a:pt x="18" y="100"/>
                      <a:pt x="18" y="102"/>
                    </a:cubicBezTo>
                    <a:cubicBezTo>
                      <a:pt x="18" y="103"/>
                      <a:pt x="19" y="104"/>
                      <a:pt x="19" y="105"/>
                    </a:cubicBezTo>
                    <a:cubicBezTo>
                      <a:pt x="19" y="106"/>
                      <a:pt x="22" y="105"/>
                      <a:pt x="19" y="107"/>
                    </a:cubicBezTo>
                    <a:cubicBezTo>
                      <a:pt x="16" y="110"/>
                      <a:pt x="15" y="109"/>
                      <a:pt x="14" y="111"/>
                    </a:cubicBezTo>
                    <a:cubicBezTo>
                      <a:pt x="13" y="113"/>
                      <a:pt x="14" y="111"/>
                      <a:pt x="14" y="114"/>
                    </a:cubicBezTo>
                    <a:cubicBezTo>
                      <a:pt x="14" y="118"/>
                      <a:pt x="13" y="117"/>
                      <a:pt x="13" y="121"/>
                    </a:cubicBezTo>
                    <a:cubicBezTo>
                      <a:pt x="13" y="125"/>
                      <a:pt x="13" y="125"/>
                      <a:pt x="12" y="127"/>
                    </a:cubicBezTo>
                    <a:cubicBezTo>
                      <a:pt x="11" y="129"/>
                      <a:pt x="8" y="131"/>
                      <a:pt x="9" y="132"/>
                    </a:cubicBezTo>
                    <a:cubicBezTo>
                      <a:pt x="9" y="134"/>
                      <a:pt x="12" y="133"/>
                      <a:pt x="11" y="136"/>
                    </a:cubicBezTo>
                    <a:cubicBezTo>
                      <a:pt x="11" y="139"/>
                      <a:pt x="10" y="139"/>
                      <a:pt x="12" y="140"/>
                    </a:cubicBezTo>
                    <a:cubicBezTo>
                      <a:pt x="13" y="141"/>
                      <a:pt x="15" y="141"/>
                      <a:pt x="15" y="142"/>
                    </a:cubicBezTo>
                    <a:cubicBezTo>
                      <a:pt x="15" y="143"/>
                      <a:pt x="13" y="145"/>
                      <a:pt x="12" y="145"/>
                    </a:cubicBezTo>
                    <a:cubicBezTo>
                      <a:pt x="11" y="145"/>
                      <a:pt x="9" y="146"/>
                      <a:pt x="10" y="146"/>
                    </a:cubicBezTo>
                    <a:cubicBezTo>
                      <a:pt x="11" y="147"/>
                      <a:pt x="13" y="146"/>
                      <a:pt x="13" y="148"/>
                    </a:cubicBezTo>
                    <a:cubicBezTo>
                      <a:pt x="13" y="149"/>
                      <a:pt x="10" y="150"/>
                      <a:pt x="10" y="152"/>
                    </a:cubicBezTo>
                    <a:cubicBezTo>
                      <a:pt x="11" y="153"/>
                      <a:pt x="11" y="153"/>
                      <a:pt x="11" y="154"/>
                    </a:cubicBezTo>
                    <a:cubicBezTo>
                      <a:pt x="11" y="155"/>
                      <a:pt x="10" y="156"/>
                      <a:pt x="10" y="157"/>
                    </a:cubicBezTo>
                    <a:cubicBezTo>
                      <a:pt x="10" y="158"/>
                      <a:pt x="10" y="158"/>
                      <a:pt x="9" y="160"/>
                    </a:cubicBezTo>
                    <a:cubicBezTo>
                      <a:pt x="7" y="162"/>
                      <a:pt x="6" y="163"/>
                      <a:pt x="6" y="164"/>
                    </a:cubicBezTo>
                    <a:cubicBezTo>
                      <a:pt x="6" y="165"/>
                      <a:pt x="0" y="170"/>
                      <a:pt x="0" y="172"/>
                    </a:cubicBezTo>
                    <a:cubicBezTo>
                      <a:pt x="0" y="174"/>
                      <a:pt x="1" y="176"/>
                      <a:pt x="2" y="177"/>
                    </a:cubicBezTo>
                    <a:cubicBezTo>
                      <a:pt x="3" y="178"/>
                      <a:pt x="5" y="175"/>
                      <a:pt x="6" y="177"/>
                    </a:cubicBezTo>
                    <a:cubicBezTo>
                      <a:pt x="7" y="179"/>
                      <a:pt x="4" y="178"/>
                      <a:pt x="6" y="181"/>
                    </a:cubicBezTo>
                    <a:cubicBezTo>
                      <a:pt x="7" y="184"/>
                      <a:pt x="6" y="184"/>
                      <a:pt x="9" y="185"/>
                    </a:cubicBezTo>
                    <a:cubicBezTo>
                      <a:pt x="11" y="186"/>
                      <a:pt x="18" y="184"/>
                      <a:pt x="19" y="186"/>
                    </a:cubicBezTo>
                    <a:cubicBezTo>
                      <a:pt x="19" y="186"/>
                      <a:pt x="19" y="186"/>
                      <a:pt x="19" y="186"/>
                    </a:cubicBezTo>
                    <a:cubicBezTo>
                      <a:pt x="20" y="186"/>
                      <a:pt x="20" y="186"/>
                      <a:pt x="21" y="187"/>
                    </a:cubicBezTo>
                    <a:cubicBezTo>
                      <a:pt x="22" y="188"/>
                      <a:pt x="24" y="189"/>
                      <a:pt x="25" y="189"/>
                    </a:cubicBezTo>
                    <a:cubicBezTo>
                      <a:pt x="25" y="188"/>
                      <a:pt x="22" y="185"/>
                      <a:pt x="22" y="185"/>
                    </a:cubicBezTo>
                    <a:cubicBezTo>
                      <a:pt x="22" y="184"/>
                      <a:pt x="22" y="184"/>
                      <a:pt x="21" y="184"/>
                    </a:cubicBezTo>
                    <a:cubicBezTo>
                      <a:pt x="21" y="184"/>
                      <a:pt x="21" y="180"/>
                      <a:pt x="21" y="179"/>
                    </a:cubicBezTo>
                    <a:cubicBezTo>
                      <a:pt x="21" y="179"/>
                      <a:pt x="22" y="176"/>
                      <a:pt x="23" y="177"/>
                    </a:cubicBezTo>
                    <a:cubicBezTo>
                      <a:pt x="24" y="177"/>
                      <a:pt x="25" y="175"/>
                      <a:pt x="26" y="175"/>
                    </a:cubicBezTo>
                    <a:cubicBezTo>
                      <a:pt x="26" y="175"/>
                      <a:pt x="28" y="176"/>
                      <a:pt x="29" y="174"/>
                    </a:cubicBezTo>
                    <a:cubicBezTo>
                      <a:pt x="29" y="173"/>
                      <a:pt x="29" y="172"/>
                      <a:pt x="30" y="172"/>
                    </a:cubicBezTo>
                    <a:cubicBezTo>
                      <a:pt x="30" y="171"/>
                      <a:pt x="32" y="169"/>
                      <a:pt x="32" y="168"/>
                    </a:cubicBezTo>
                    <a:cubicBezTo>
                      <a:pt x="33" y="168"/>
                      <a:pt x="35" y="167"/>
                      <a:pt x="36" y="166"/>
                    </a:cubicBezTo>
                    <a:cubicBezTo>
                      <a:pt x="37" y="165"/>
                      <a:pt x="41" y="163"/>
                      <a:pt x="40" y="162"/>
                    </a:cubicBezTo>
                    <a:cubicBezTo>
                      <a:pt x="39" y="161"/>
                      <a:pt x="44" y="158"/>
                      <a:pt x="42" y="157"/>
                    </a:cubicBezTo>
                    <a:cubicBezTo>
                      <a:pt x="40" y="157"/>
                      <a:pt x="35" y="155"/>
                      <a:pt x="35" y="154"/>
                    </a:cubicBezTo>
                    <a:cubicBezTo>
                      <a:pt x="34" y="153"/>
                      <a:pt x="34" y="150"/>
                      <a:pt x="35" y="149"/>
                    </a:cubicBezTo>
                    <a:cubicBezTo>
                      <a:pt x="35" y="148"/>
                      <a:pt x="39" y="146"/>
                      <a:pt x="39" y="146"/>
                    </a:cubicBezTo>
                    <a:cubicBezTo>
                      <a:pt x="40" y="146"/>
                      <a:pt x="44" y="145"/>
                      <a:pt x="45" y="145"/>
                    </a:cubicBezTo>
                    <a:cubicBezTo>
                      <a:pt x="46" y="144"/>
                      <a:pt x="48" y="141"/>
                      <a:pt x="48" y="141"/>
                    </a:cubicBezTo>
                    <a:cubicBezTo>
                      <a:pt x="48" y="140"/>
                      <a:pt x="48" y="139"/>
                      <a:pt x="48" y="137"/>
                    </a:cubicBezTo>
                    <a:cubicBezTo>
                      <a:pt x="49" y="136"/>
                      <a:pt x="48" y="135"/>
                      <a:pt x="49" y="134"/>
                    </a:cubicBezTo>
                    <a:cubicBezTo>
                      <a:pt x="51" y="134"/>
                      <a:pt x="51" y="134"/>
                      <a:pt x="52" y="134"/>
                    </a:cubicBezTo>
                    <a:cubicBezTo>
                      <a:pt x="53" y="134"/>
                      <a:pt x="54" y="133"/>
                      <a:pt x="54" y="133"/>
                    </a:cubicBezTo>
                    <a:cubicBezTo>
                      <a:pt x="54" y="132"/>
                      <a:pt x="53" y="131"/>
                      <a:pt x="53" y="131"/>
                    </a:cubicBezTo>
                    <a:cubicBezTo>
                      <a:pt x="54" y="130"/>
                      <a:pt x="54" y="130"/>
                      <a:pt x="54" y="130"/>
                    </a:cubicBezTo>
                    <a:cubicBezTo>
                      <a:pt x="54" y="130"/>
                      <a:pt x="53" y="128"/>
                      <a:pt x="53" y="127"/>
                    </a:cubicBezTo>
                    <a:cubicBezTo>
                      <a:pt x="52" y="127"/>
                      <a:pt x="52" y="125"/>
                      <a:pt x="52" y="124"/>
                    </a:cubicBezTo>
                    <a:cubicBezTo>
                      <a:pt x="52" y="123"/>
                      <a:pt x="51" y="121"/>
                      <a:pt x="52" y="120"/>
                    </a:cubicBezTo>
                    <a:cubicBezTo>
                      <a:pt x="53" y="118"/>
                      <a:pt x="55" y="117"/>
                      <a:pt x="56" y="119"/>
                    </a:cubicBezTo>
                    <a:cubicBezTo>
                      <a:pt x="57" y="121"/>
                      <a:pt x="57" y="121"/>
                      <a:pt x="59" y="122"/>
                    </a:cubicBezTo>
                    <a:cubicBezTo>
                      <a:pt x="61" y="122"/>
                      <a:pt x="63" y="121"/>
                      <a:pt x="63" y="121"/>
                    </a:cubicBezTo>
                    <a:cubicBezTo>
                      <a:pt x="63" y="121"/>
                      <a:pt x="69" y="119"/>
                      <a:pt x="68" y="118"/>
                    </a:cubicBezTo>
                    <a:cubicBezTo>
                      <a:pt x="67" y="117"/>
                      <a:pt x="67" y="116"/>
                      <a:pt x="68" y="116"/>
                    </a:cubicBezTo>
                    <a:cubicBezTo>
                      <a:pt x="69" y="115"/>
                      <a:pt x="71" y="114"/>
                      <a:pt x="71" y="113"/>
                    </a:cubicBezTo>
                    <a:cubicBezTo>
                      <a:pt x="71" y="113"/>
                      <a:pt x="70" y="112"/>
                      <a:pt x="70" y="110"/>
                    </a:cubicBezTo>
                    <a:cubicBezTo>
                      <a:pt x="69" y="109"/>
                      <a:pt x="70" y="107"/>
                      <a:pt x="70" y="107"/>
                    </a:cubicBezTo>
                    <a:cubicBezTo>
                      <a:pt x="71" y="107"/>
                      <a:pt x="71" y="107"/>
                      <a:pt x="73" y="108"/>
                    </a:cubicBezTo>
                    <a:cubicBezTo>
                      <a:pt x="74" y="110"/>
                      <a:pt x="74" y="108"/>
                      <a:pt x="77" y="108"/>
                    </a:cubicBezTo>
                    <a:cubicBezTo>
                      <a:pt x="79" y="109"/>
                      <a:pt x="81" y="108"/>
                      <a:pt x="82" y="108"/>
                    </a:cubicBezTo>
                    <a:cubicBezTo>
                      <a:pt x="84" y="107"/>
                      <a:pt x="84" y="106"/>
                      <a:pt x="86" y="106"/>
                    </a:cubicBezTo>
                    <a:cubicBezTo>
                      <a:pt x="89" y="106"/>
                      <a:pt x="102" y="101"/>
                      <a:pt x="103" y="98"/>
                    </a:cubicBezTo>
                    <a:cubicBezTo>
                      <a:pt x="105" y="95"/>
                      <a:pt x="106" y="94"/>
                      <a:pt x="105" y="93"/>
                    </a:cubicBezTo>
                    <a:cubicBezTo>
                      <a:pt x="104" y="92"/>
                      <a:pt x="102" y="93"/>
                      <a:pt x="102" y="91"/>
                    </a:cubicBezTo>
                    <a:cubicBezTo>
                      <a:pt x="101" y="90"/>
                      <a:pt x="101" y="89"/>
                      <a:pt x="103" y="88"/>
                    </a:cubicBezTo>
                    <a:cubicBezTo>
                      <a:pt x="104" y="88"/>
                      <a:pt x="106" y="86"/>
                      <a:pt x="104" y="85"/>
                    </a:cubicBezTo>
                    <a:cubicBezTo>
                      <a:pt x="102" y="84"/>
                      <a:pt x="102" y="84"/>
                      <a:pt x="102" y="84"/>
                    </a:cubicBezTo>
                    <a:cubicBezTo>
                      <a:pt x="102" y="84"/>
                      <a:pt x="98" y="83"/>
                      <a:pt x="97" y="82"/>
                    </a:cubicBezTo>
                    <a:cubicBezTo>
                      <a:pt x="97" y="80"/>
                      <a:pt x="97" y="79"/>
                      <a:pt x="98" y="78"/>
                    </a:cubicBezTo>
                    <a:cubicBezTo>
                      <a:pt x="98" y="78"/>
                      <a:pt x="98" y="78"/>
                      <a:pt x="98" y="78"/>
                    </a:cubicBezTo>
                    <a:cubicBezTo>
                      <a:pt x="98" y="77"/>
                      <a:pt x="98" y="77"/>
                      <a:pt x="98" y="77"/>
                    </a:cubicBezTo>
                    <a:cubicBezTo>
                      <a:pt x="98" y="75"/>
                      <a:pt x="99" y="74"/>
                      <a:pt x="100" y="72"/>
                    </a:cubicBezTo>
                    <a:cubicBezTo>
                      <a:pt x="101" y="69"/>
                      <a:pt x="101" y="66"/>
                      <a:pt x="102" y="63"/>
                    </a:cubicBezTo>
                    <a:cubicBezTo>
                      <a:pt x="102" y="60"/>
                      <a:pt x="103" y="57"/>
                      <a:pt x="105" y="55"/>
                    </a:cubicBezTo>
                    <a:cubicBezTo>
                      <a:pt x="107" y="52"/>
                      <a:pt x="110" y="50"/>
                      <a:pt x="112" y="48"/>
                    </a:cubicBezTo>
                    <a:cubicBezTo>
                      <a:pt x="115" y="46"/>
                      <a:pt x="117" y="44"/>
                      <a:pt x="120" y="42"/>
                    </a:cubicBezTo>
                    <a:cubicBezTo>
                      <a:pt x="123" y="40"/>
                      <a:pt x="126" y="37"/>
                      <a:pt x="129" y="35"/>
                    </a:cubicBezTo>
                    <a:cubicBezTo>
                      <a:pt x="130" y="33"/>
                      <a:pt x="133" y="33"/>
                      <a:pt x="134" y="30"/>
                    </a:cubicBezTo>
                    <a:cubicBezTo>
                      <a:pt x="135" y="28"/>
                      <a:pt x="134" y="25"/>
                      <a:pt x="134" y="22"/>
                    </a:cubicBezTo>
                    <a:cubicBezTo>
                      <a:pt x="133" y="22"/>
                      <a:pt x="132" y="22"/>
                      <a:pt x="131" y="22"/>
                    </a:cubicBezTo>
                    <a:cubicBezTo>
                      <a:pt x="130" y="22"/>
                      <a:pt x="130" y="22"/>
                      <a:pt x="130" y="22"/>
                    </a:cubicBezTo>
                    <a:cubicBezTo>
                      <a:pt x="129" y="22"/>
                      <a:pt x="129" y="22"/>
                      <a:pt x="129" y="22"/>
                    </a:cubicBezTo>
                    <a:cubicBezTo>
                      <a:pt x="129" y="23"/>
                      <a:pt x="129" y="25"/>
                      <a:pt x="128" y="26"/>
                    </a:cubicBezTo>
                    <a:cubicBezTo>
                      <a:pt x="127" y="28"/>
                      <a:pt x="125" y="31"/>
                      <a:pt x="123" y="32"/>
                    </a:cubicBezTo>
                    <a:cubicBezTo>
                      <a:pt x="122" y="33"/>
                      <a:pt x="120" y="35"/>
                      <a:pt x="119" y="36"/>
                    </a:cubicBezTo>
                    <a:cubicBezTo>
                      <a:pt x="116" y="36"/>
                      <a:pt x="113" y="35"/>
                      <a:pt x="111" y="34"/>
                    </a:cubicBezTo>
                    <a:cubicBezTo>
                      <a:pt x="108" y="34"/>
                      <a:pt x="104" y="34"/>
                      <a:pt x="101" y="34"/>
                    </a:cubicBezTo>
                    <a:cubicBezTo>
                      <a:pt x="103" y="32"/>
                      <a:pt x="104" y="30"/>
                      <a:pt x="105" y="28"/>
                    </a:cubicBezTo>
                    <a:cubicBezTo>
                      <a:pt x="107" y="26"/>
                      <a:pt x="109" y="24"/>
                      <a:pt x="110" y="22"/>
                    </a:cubicBezTo>
                    <a:cubicBezTo>
                      <a:pt x="111" y="17"/>
                      <a:pt x="106" y="16"/>
                      <a:pt x="103" y="15"/>
                    </a:cubicBezTo>
                    <a:cubicBezTo>
                      <a:pt x="101" y="15"/>
                      <a:pt x="99" y="14"/>
                      <a:pt x="98" y="14"/>
                    </a:cubicBezTo>
                    <a:cubicBezTo>
                      <a:pt x="97" y="14"/>
                      <a:pt x="96" y="14"/>
                      <a:pt x="95" y="14"/>
                    </a:cubicBezTo>
                    <a:cubicBezTo>
                      <a:pt x="93" y="14"/>
                      <a:pt x="91" y="13"/>
                      <a:pt x="89" y="12"/>
                    </a:cubicBezTo>
                    <a:cubicBezTo>
                      <a:pt x="87" y="11"/>
                      <a:pt x="86" y="11"/>
                      <a:pt x="84" y="10"/>
                    </a:cubicBezTo>
                    <a:cubicBezTo>
                      <a:pt x="81" y="7"/>
                      <a:pt x="80" y="4"/>
                      <a:pt x="78" y="1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7" y="1"/>
                      <a:pt x="76" y="1"/>
                      <a:pt x="75" y="1"/>
                    </a:cubicBezTo>
                    <a:cubicBezTo>
                      <a:pt x="74" y="0"/>
                      <a:pt x="72" y="0"/>
                      <a:pt x="71" y="0"/>
                    </a:cubicBezTo>
                    <a:cubicBezTo>
                      <a:pt x="70" y="0"/>
                      <a:pt x="70" y="1"/>
                      <a:pt x="69" y="2"/>
                    </a:cubicBezTo>
                    <a:cubicBezTo>
                      <a:pt x="67" y="3"/>
                      <a:pt x="67" y="5"/>
                      <a:pt x="65" y="4"/>
                    </a:cubicBezTo>
                    <a:cubicBezTo>
                      <a:pt x="64" y="3"/>
                      <a:pt x="64" y="2"/>
                      <a:pt x="63" y="2"/>
                    </a:cubicBezTo>
                    <a:cubicBezTo>
                      <a:pt x="62" y="2"/>
                      <a:pt x="60" y="2"/>
                      <a:pt x="59" y="2"/>
                    </a:cubicBezTo>
                    <a:cubicBezTo>
                      <a:pt x="58" y="2"/>
                      <a:pt x="57" y="2"/>
                      <a:pt x="56" y="1"/>
                    </a:cubicBezTo>
                    <a:cubicBezTo>
                      <a:pt x="54" y="1"/>
                      <a:pt x="55" y="0"/>
                      <a:pt x="53" y="1"/>
                    </a:cubicBezTo>
                    <a:cubicBezTo>
                      <a:pt x="51" y="2"/>
                      <a:pt x="51" y="4"/>
                      <a:pt x="49" y="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1" name="Freeform 62"/>
              <p:cNvSpPr>
                <a:spLocks/>
              </p:cNvSpPr>
              <p:nvPr/>
            </p:nvSpPr>
            <p:spPr bwMode="auto">
              <a:xfrm>
                <a:off x="2373" y="3337"/>
                <a:ext cx="51" cy="37"/>
              </a:xfrm>
              <a:custGeom>
                <a:avLst/>
                <a:gdLst>
                  <a:gd name="T0" fmla="*/ 94 w 19"/>
                  <a:gd name="T1" fmla="*/ 98 h 14"/>
                  <a:gd name="T2" fmla="*/ 115 w 19"/>
                  <a:gd name="T3" fmla="*/ 98 h 14"/>
                  <a:gd name="T4" fmla="*/ 123 w 19"/>
                  <a:gd name="T5" fmla="*/ 77 h 14"/>
                  <a:gd name="T6" fmla="*/ 86 w 19"/>
                  <a:gd name="T7" fmla="*/ 69 h 14"/>
                  <a:gd name="T8" fmla="*/ 51 w 19"/>
                  <a:gd name="T9" fmla="*/ 42 h 14"/>
                  <a:gd name="T10" fmla="*/ 30 w 19"/>
                  <a:gd name="T11" fmla="*/ 13 h 14"/>
                  <a:gd name="T12" fmla="*/ 13 w 19"/>
                  <a:gd name="T13" fmla="*/ 0 h 14"/>
                  <a:gd name="T14" fmla="*/ 21 w 19"/>
                  <a:gd name="T15" fmla="*/ 0 h 14"/>
                  <a:gd name="T16" fmla="*/ 13 w 19"/>
                  <a:gd name="T17" fmla="*/ 50 h 14"/>
                  <a:gd name="T18" fmla="*/ 13 w 19"/>
                  <a:gd name="T19" fmla="*/ 85 h 14"/>
                  <a:gd name="T20" fmla="*/ 86 w 19"/>
                  <a:gd name="T21" fmla="*/ 98 h 14"/>
                  <a:gd name="T22" fmla="*/ 94 w 19"/>
                  <a:gd name="T23" fmla="*/ 98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14">
                    <a:moveTo>
                      <a:pt x="13" y="14"/>
                    </a:moveTo>
                    <a:cubicBezTo>
                      <a:pt x="14" y="14"/>
                      <a:pt x="15" y="13"/>
                      <a:pt x="16" y="14"/>
                    </a:cubicBezTo>
                    <a:cubicBezTo>
                      <a:pt x="17" y="14"/>
                      <a:pt x="19" y="12"/>
                      <a:pt x="17" y="11"/>
                    </a:cubicBezTo>
                    <a:cubicBezTo>
                      <a:pt x="15" y="10"/>
                      <a:pt x="13" y="10"/>
                      <a:pt x="12" y="10"/>
                    </a:cubicBezTo>
                    <a:cubicBezTo>
                      <a:pt x="11" y="9"/>
                      <a:pt x="9" y="8"/>
                      <a:pt x="7" y="6"/>
                    </a:cubicBezTo>
                    <a:cubicBezTo>
                      <a:pt x="5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5"/>
                      <a:pt x="2" y="7"/>
                    </a:cubicBezTo>
                    <a:cubicBezTo>
                      <a:pt x="2" y="9"/>
                      <a:pt x="0" y="12"/>
                      <a:pt x="2" y="12"/>
                    </a:cubicBezTo>
                    <a:cubicBezTo>
                      <a:pt x="4" y="13"/>
                      <a:pt x="10" y="12"/>
                      <a:pt x="12" y="14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2" name="Freeform 63"/>
              <p:cNvSpPr>
                <a:spLocks/>
              </p:cNvSpPr>
              <p:nvPr/>
            </p:nvSpPr>
            <p:spPr bwMode="auto">
              <a:xfrm>
                <a:off x="2290" y="2755"/>
                <a:ext cx="161" cy="630"/>
              </a:xfrm>
              <a:custGeom>
                <a:avLst/>
                <a:gdLst>
                  <a:gd name="T0" fmla="*/ 239 w 60"/>
                  <a:gd name="T1" fmla="*/ 1604 h 236"/>
                  <a:gd name="T2" fmla="*/ 223 w 60"/>
                  <a:gd name="T3" fmla="*/ 1540 h 236"/>
                  <a:gd name="T4" fmla="*/ 145 w 60"/>
                  <a:gd name="T5" fmla="*/ 1519 h 236"/>
                  <a:gd name="T6" fmla="*/ 94 w 60"/>
                  <a:gd name="T7" fmla="*/ 1460 h 236"/>
                  <a:gd name="T8" fmla="*/ 145 w 60"/>
                  <a:gd name="T9" fmla="*/ 1340 h 236"/>
                  <a:gd name="T10" fmla="*/ 150 w 60"/>
                  <a:gd name="T11" fmla="*/ 1284 h 236"/>
                  <a:gd name="T12" fmla="*/ 166 w 60"/>
                  <a:gd name="T13" fmla="*/ 1233 h 236"/>
                  <a:gd name="T14" fmla="*/ 158 w 60"/>
                  <a:gd name="T15" fmla="*/ 1169 h 236"/>
                  <a:gd name="T16" fmla="*/ 172 w 60"/>
                  <a:gd name="T17" fmla="*/ 1062 h 236"/>
                  <a:gd name="T18" fmla="*/ 217 w 60"/>
                  <a:gd name="T19" fmla="*/ 961 h 236"/>
                  <a:gd name="T20" fmla="*/ 223 w 60"/>
                  <a:gd name="T21" fmla="*/ 870 h 236"/>
                  <a:gd name="T22" fmla="*/ 274 w 60"/>
                  <a:gd name="T23" fmla="*/ 763 h 236"/>
                  <a:gd name="T24" fmla="*/ 274 w 60"/>
                  <a:gd name="T25" fmla="*/ 598 h 236"/>
                  <a:gd name="T26" fmla="*/ 325 w 60"/>
                  <a:gd name="T27" fmla="*/ 464 h 236"/>
                  <a:gd name="T28" fmla="*/ 368 w 60"/>
                  <a:gd name="T29" fmla="*/ 398 h 236"/>
                  <a:gd name="T30" fmla="*/ 424 w 60"/>
                  <a:gd name="T31" fmla="*/ 264 h 236"/>
                  <a:gd name="T32" fmla="*/ 432 w 60"/>
                  <a:gd name="T33" fmla="*/ 235 h 236"/>
                  <a:gd name="T34" fmla="*/ 360 w 60"/>
                  <a:gd name="T35" fmla="*/ 128 h 236"/>
                  <a:gd name="T36" fmla="*/ 346 w 60"/>
                  <a:gd name="T37" fmla="*/ 51 h 236"/>
                  <a:gd name="T38" fmla="*/ 287 w 60"/>
                  <a:gd name="T39" fmla="*/ 35 h 236"/>
                  <a:gd name="T40" fmla="*/ 266 w 60"/>
                  <a:gd name="T41" fmla="*/ 278 h 236"/>
                  <a:gd name="T42" fmla="*/ 231 w 60"/>
                  <a:gd name="T43" fmla="*/ 491 h 236"/>
                  <a:gd name="T44" fmla="*/ 193 w 60"/>
                  <a:gd name="T45" fmla="*/ 606 h 236"/>
                  <a:gd name="T46" fmla="*/ 166 w 60"/>
                  <a:gd name="T47" fmla="*/ 806 h 236"/>
                  <a:gd name="T48" fmla="*/ 102 w 60"/>
                  <a:gd name="T49" fmla="*/ 897 h 236"/>
                  <a:gd name="T50" fmla="*/ 81 w 60"/>
                  <a:gd name="T51" fmla="*/ 1062 h 236"/>
                  <a:gd name="T52" fmla="*/ 123 w 60"/>
                  <a:gd name="T53" fmla="*/ 1084 h 236"/>
                  <a:gd name="T54" fmla="*/ 107 w 60"/>
                  <a:gd name="T55" fmla="*/ 1161 h 236"/>
                  <a:gd name="T56" fmla="*/ 115 w 60"/>
                  <a:gd name="T57" fmla="*/ 1212 h 236"/>
                  <a:gd name="T58" fmla="*/ 86 w 60"/>
                  <a:gd name="T59" fmla="*/ 1263 h 236"/>
                  <a:gd name="T60" fmla="*/ 64 w 60"/>
                  <a:gd name="T61" fmla="*/ 1276 h 236"/>
                  <a:gd name="T62" fmla="*/ 30 w 60"/>
                  <a:gd name="T63" fmla="*/ 1284 h 236"/>
                  <a:gd name="T64" fmla="*/ 21 w 60"/>
                  <a:gd name="T65" fmla="*/ 1305 h 236"/>
                  <a:gd name="T66" fmla="*/ 56 w 60"/>
                  <a:gd name="T67" fmla="*/ 1327 h 236"/>
                  <a:gd name="T68" fmla="*/ 56 w 60"/>
                  <a:gd name="T69" fmla="*/ 1375 h 236"/>
                  <a:gd name="T70" fmla="*/ 30 w 60"/>
                  <a:gd name="T71" fmla="*/ 1418 h 236"/>
                  <a:gd name="T72" fmla="*/ 30 w 60"/>
                  <a:gd name="T73" fmla="*/ 1434 h 236"/>
                  <a:gd name="T74" fmla="*/ 56 w 60"/>
                  <a:gd name="T75" fmla="*/ 1434 h 236"/>
                  <a:gd name="T76" fmla="*/ 30 w 60"/>
                  <a:gd name="T77" fmla="*/ 1482 h 236"/>
                  <a:gd name="T78" fmla="*/ 51 w 60"/>
                  <a:gd name="T79" fmla="*/ 1498 h 236"/>
                  <a:gd name="T80" fmla="*/ 72 w 60"/>
                  <a:gd name="T81" fmla="*/ 1519 h 236"/>
                  <a:gd name="T82" fmla="*/ 81 w 60"/>
                  <a:gd name="T83" fmla="*/ 1554 h 236"/>
                  <a:gd name="T84" fmla="*/ 72 w 60"/>
                  <a:gd name="T85" fmla="*/ 1596 h 236"/>
                  <a:gd name="T86" fmla="*/ 115 w 60"/>
                  <a:gd name="T87" fmla="*/ 1567 h 236"/>
                  <a:gd name="T88" fmla="*/ 115 w 60"/>
                  <a:gd name="T89" fmla="*/ 1596 h 236"/>
                  <a:gd name="T90" fmla="*/ 166 w 60"/>
                  <a:gd name="T91" fmla="*/ 1588 h 236"/>
                  <a:gd name="T92" fmla="*/ 180 w 60"/>
                  <a:gd name="T93" fmla="*/ 1575 h 236"/>
                  <a:gd name="T94" fmla="*/ 201 w 60"/>
                  <a:gd name="T95" fmla="*/ 1596 h 236"/>
                  <a:gd name="T96" fmla="*/ 201 w 60"/>
                  <a:gd name="T97" fmla="*/ 1626 h 236"/>
                  <a:gd name="T98" fmla="*/ 193 w 60"/>
                  <a:gd name="T99" fmla="*/ 1647 h 236"/>
                  <a:gd name="T100" fmla="*/ 252 w 60"/>
                  <a:gd name="T101" fmla="*/ 1652 h 236"/>
                  <a:gd name="T102" fmla="*/ 317 w 60"/>
                  <a:gd name="T103" fmla="*/ 1652 h 2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60" h="236">
                    <a:moveTo>
                      <a:pt x="43" y="232"/>
                    </a:moveTo>
                    <a:cubicBezTo>
                      <a:pt x="41" y="230"/>
                      <a:pt x="35" y="231"/>
                      <a:pt x="33" y="230"/>
                    </a:cubicBezTo>
                    <a:cubicBezTo>
                      <a:pt x="30" y="230"/>
                      <a:pt x="33" y="227"/>
                      <a:pt x="33" y="225"/>
                    </a:cubicBezTo>
                    <a:cubicBezTo>
                      <a:pt x="34" y="223"/>
                      <a:pt x="34" y="218"/>
                      <a:pt x="34" y="218"/>
                    </a:cubicBezTo>
                    <a:cubicBezTo>
                      <a:pt x="33" y="218"/>
                      <a:pt x="33" y="218"/>
                      <a:pt x="33" y="218"/>
                    </a:cubicBezTo>
                    <a:cubicBezTo>
                      <a:pt x="33" y="217"/>
                      <a:pt x="31" y="217"/>
                      <a:pt x="31" y="216"/>
                    </a:cubicBezTo>
                    <a:cubicBezTo>
                      <a:pt x="30" y="216"/>
                      <a:pt x="30" y="215"/>
                      <a:pt x="30" y="215"/>
                    </a:cubicBezTo>
                    <a:cubicBezTo>
                      <a:pt x="30" y="214"/>
                      <a:pt x="30" y="214"/>
                      <a:pt x="30" y="214"/>
                    </a:cubicBezTo>
                    <a:cubicBezTo>
                      <a:pt x="29" y="212"/>
                      <a:pt x="22" y="214"/>
                      <a:pt x="20" y="213"/>
                    </a:cubicBezTo>
                    <a:cubicBezTo>
                      <a:pt x="17" y="213"/>
                      <a:pt x="18" y="213"/>
                      <a:pt x="17" y="209"/>
                    </a:cubicBezTo>
                    <a:cubicBezTo>
                      <a:pt x="15" y="206"/>
                      <a:pt x="18" y="207"/>
                      <a:pt x="17" y="205"/>
                    </a:cubicBezTo>
                    <a:cubicBezTo>
                      <a:pt x="16" y="203"/>
                      <a:pt x="14" y="206"/>
                      <a:pt x="13" y="205"/>
                    </a:cubicBezTo>
                    <a:cubicBezTo>
                      <a:pt x="12" y="204"/>
                      <a:pt x="11" y="202"/>
                      <a:pt x="11" y="200"/>
                    </a:cubicBezTo>
                    <a:cubicBezTo>
                      <a:pt x="11" y="198"/>
                      <a:pt x="17" y="193"/>
                      <a:pt x="17" y="192"/>
                    </a:cubicBezTo>
                    <a:cubicBezTo>
                      <a:pt x="17" y="191"/>
                      <a:pt x="18" y="190"/>
                      <a:pt x="20" y="188"/>
                    </a:cubicBezTo>
                    <a:cubicBezTo>
                      <a:pt x="21" y="186"/>
                      <a:pt x="21" y="186"/>
                      <a:pt x="21" y="185"/>
                    </a:cubicBezTo>
                    <a:cubicBezTo>
                      <a:pt x="21" y="184"/>
                      <a:pt x="22" y="183"/>
                      <a:pt x="22" y="182"/>
                    </a:cubicBezTo>
                    <a:cubicBezTo>
                      <a:pt x="22" y="181"/>
                      <a:pt x="22" y="181"/>
                      <a:pt x="21" y="180"/>
                    </a:cubicBezTo>
                    <a:cubicBezTo>
                      <a:pt x="21" y="178"/>
                      <a:pt x="24" y="177"/>
                      <a:pt x="24" y="176"/>
                    </a:cubicBezTo>
                    <a:cubicBezTo>
                      <a:pt x="24" y="174"/>
                      <a:pt x="22" y="175"/>
                      <a:pt x="21" y="174"/>
                    </a:cubicBezTo>
                    <a:cubicBezTo>
                      <a:pt x="20" y="174"/>
                      <a:pt x="22" y="173"/>
                      <a:pt x="23" y="173"/>
                    </a:cubicBezTo>
                    <a:cubicBezTo>
                      <a:pt x="24" y="173"/>
                      <a:pt x="26" y="171"/>
                      <a:pt x="26" y="170"/>
                    </a:cubicBezTo>
                    <a:cubicBezTo>
                      <a:pt x="26" y="169"/>
                      <a:pt x="24" y="169"/>
                      <a:pt x="23" y="168"/>
                    </a:cubicBezTo>
                    <a:cubicBezTo>
                      <a:pt x="21" y="167"/>
                      <a:pt x="22" y="167"/>
                      <a:pt x="22" y="164"/>
                    </a:cubicBezTo>
                    <a:cubicBezTo>
                      <a:pt x="23" y="161"/>
                      <a:pt x="20" y="162"/>
                      <a:pt x="20" y="160"/>
                    </a:cubicBezTo>
                    <a:cubicBezTo>
                      <a:pt x="19" y="159"/>
                      <a:pt x="22" y="157"/>
                      <a:pt x="23" y="155"/>
                    </a:cubicBezTo>
                    <a:cubicBezTo>
                      <a:pt x="24" y="154"/>
                      <a:pt x="24" y="153"/>
                      <a:pt x="24" y="149"/>
                    </a:cubicBezTo>
                    <a:cubicBezTo>
                      <a:pt x="24" y="145"/>
                      <a:pt x="25" y="146"/>
                      <a:pt x="25" y="142"/>
                    </a:cubicBezTo>
                    <a:cubicBezTo>
                      <a:pt x="25" y="139"/>
                      <a:pt x="24" y="141"/>
                      <a:pt x="25" y="139"/>
                    </a:cubicBezTo>
                    <a:cubicBezTo>
                      <a:pt x="26" y="137"/>
                      <a:pt x="27" y="138"/>
                      <a:pt x="30" y="135"/>
                    </a:cubicBezTo>
                    <a:cubicBezTo>
                      <a:pt x="33" y="133"/>
                      <a:pt x="30" y="134"/>
                      <a:pt x="30" y="133"/>
                    </a:cubicBezTo>
                    <a:cubicBezTo>
                      <a:pt x="30" y="132"/>
                      <a:pt x="29" y="131"/>
                      <a:pt x="29" y="130"/>
                    </a:cubicBezTo>
                    <a:cubicBezTo>
                      <a:pt x="29" y="128"/>
                      <a:pt x="29" y="126"/>
                      <a:pt x="31" y="122"/>
                    </a:cubicBezTo>
                    <a:cubicBezTo>
                      <a:pt x="34" y="118"/>
                      <a:pt x="34" y="120"/>
                      <a:pt x="34" y="118"/>
                    </a:cubicBezTo>
                    <a:cubicBezTo>
                      <a:pt x="34" y="116"/>
                      <a:pt x="34" y="115"/>
                      <a:pt x="34" y="112"/>
                    </a:cubicBezTo>
                    <a:cubicBezTo>
                      <a:pt x="34" y="110"/>
                      <a:pt x="37" y="109"/>
                      <a:pt x="38" y="107"/>
                    </a:cubicBezTo>
                    <a:cubicBezTo>
                      <a:pt x="39" y="105"/>
                      <a:pt x="39" y="103"/>
                      <a:pt x="39" y="101"/>
                    </a:cubicBezTo>
                    <a:cubicBezTo>
                      <a:pt x="39" y="99"/>
                      <a:pt x="36" y="91"/>
                      <a:pt x="35" y="89"/>
                    </a:cubicBezTo>
                    <a:cubicBezTo>
                      <a:pt x="35" y="87"/>
                      <a:pt x="37" y="85"/>
                      <a:pt x="38" y="84"/>
                    </a:cubicBezTo>
                    <a:cubicBezTo>
                      <a:pt x="40" y="83"/>
                      <a:pt x="39" y="80"/>
                      <a:pt x="39" y="79"/>
                    </a:cubicBezTo>
                    <a:cubicBezTo>
                      <a:pt x="39" y="78"/>
                      <a:pt x="43" y="71"/>
                      <a:pt x="43" y="70"/>
                    </a:cubicBezTo>
                    <a:cubicBezTo>
                      <a:pt x="44" y="68"/>
                      <a:pt x="43" y="66"/>
                      <a:pt x="45" y="65"/>
                    </a:cubicBezTo>
                    <a:cubicBezTo>
                      <a:pt x="46" y="64"/>
                      <a:pt x="50" y="62"/>
                      <a:pt x="51" y="61"/>
                    </a:cubicBezTo>
                    <a:cubicBezTo>
                      <a:pt x="52" y="60"/>
                      <a:pt x="50" y="60"/>
                      <a:pt x="49" y="59"/>
                    </a:cubicBezTo>
                    <a:cubicBezTo>
                      <a:pt x="49" y="59"/>
                      <a:pt x="51" y="57"/>
                      <a:pt x="51" y="56"/>
                    </a:cubicBezTo>
                    <a:cubicBezTo>
                      <a:pt x="52" y="54"/>
                      <a:pt x="51" y="51"/>
                      <a:pt x="50" y="47"/>
                    </a:cubicBezTo>
                    <a:cubicBezTo>
                      <a:pt x="49" y="43"/>
                      <a:pt x="51" y="46"/>
                      <a:pt x="55" y="44"/>
                    </a:cubicBezTo>
                    <a:cubicBezTo>
                      <a:pt x="59" y="42"/>
                      <a:pt x="59" y="41"/>
                      <a:pt x="59" y="37"/>
                    </a:cubicBezTo>
                    <a:cubicBezTo>
                      <a:pt x="60" y="34"/>
                      <a:pt x="60" y="33"/>
                      <a:pt x="60" y="33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58" y="33"/>
                      <a:pt x="56" y="33"/>
                      <a:pt x="55" y="35"/>
                    </a:cubicBezTo>
                    <a:cubicBezTo>
                      <a:pt x="54" y="32"/>
                      <a:pt x="54" y="28"/>
                      <a:pt x="52" y="25"/>
                    </a:cubicBezTo>
                    <a:cubicBezTo>
                      <a:pt x="52" y="22"/>
                      <a:pt x="51" y="20"/>
                      <a:pt x="50" y="18"/>
                    </a:cubicBezTo>
                    <a:cubicBezTo>
                      <a:pt x="49" y="16"/>
                      <a:pt x="48" y="16"/>
                      <a:pt x="49" y="14"/>
                    </a:cubicBezTo>
                    <a:cubicBezTo>
                      <a:pt x="50" y="12"/>
                      <a:pt x="51" y="12"/>
                      <a:pt x="50" y="10"/>
                    </a:cubicBezTo>
                    <a:cubicBezTo>
                      <a:pt x="50" y="9"/>
                      <a:pt x="48" y="8"/>
                      <a:pt x="48" y="7"/>
                    </a:cubicBezTo>
                    <a:cubicBezTo>
                      <a:pt x="47" y="5"/>
                      <a:pt x="47" y="1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2"/>
                      <a:pt x="42" y="5"/>
                      <a:pt x="40" y="5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9"/>
                      <a:pt x="40" y="16"/>
                      <a:pt x="40" y="19"/>
                    </a:cubicBezTo>
                    <a:cubicBezTo>
                      <a:pt x="41" y="21"/>
                      <a:pt x="37" y="34"/>
                      <a:pt x="37" y="39"/>
                    </a:cubicBezTo>
                    <a:cubicBezTo>
                      <a:pt x="37" y="44"/>
                      <a:pt x="37" y="48"/>
                      <a:pt x="37" y="50"/>
                    </a:cubicBezTo>
                    <a:cubicBezTo>
                      <a:pt x="37" y="53"/>
                      <a:pt x="36" y="55"/>
                      <a:pt x="35" y="58"/>
                    </a:cubicBezTo>
                    <a:cubicBezTo>
                      <a:pt x="35" y="61"/>
                      <a:pt x="33" y="66"/>
                      <a:pt x="32" y="69"/>
                    </a:cubicBezTo>
                    <a:cubicBezTo>
                      <a:pt x="31" y="73"/>
                      <a:pt x="30" y="75"/>
                      <a:pt x="30" y="78"/>
                    </a:cubicBezTo>
                    <a:cubicBezTo>
                      <a:pt x="31" y="81"/>
                      <a:pt x="31" y="85"/>
                      <a:pt x="29" y="85"/>
                    </a:cubicBezTo>
                    <a:cubicBezTo>
                      <a:pt x="27" y="85"/>
                      <a:pt x="27" y="81"/>
                      <a:pt x="27" y="85"/>
                    </a:cubicBezTo>
                    <a:cubicBezTo>
                      <a:pt x="27" y="88"/>
                      <a:pt x="28" y="95"/>
                      <a:pt x="28" y="98"/>
                    </a:cubicBezTo>
                    <a:cubicBezTo>
                      <a:pt x="27" y="101"/>
                      <a:pt x="25" y="105"/>
                      <a:pt x="25" y="106"/>
                    </a:cubicBezTo>
                    <a:cubicBezTo>
                      <a:pt x="24" y="108"/>
                      <a:pt x="23" y="112"/>
                      <a:pt x="23" y="113"/>
                    </a:cubicBezTo>
                    <a:cubicBezTo>
                      <a:pt x="23" y="114"/>
                      <a:pt x="19" y="118"/>
                      <a:pt x="19" y="120"/>
                    </a:cubicBezTo>
                    <a:cubicBezTo>
                      <a:pt x="18" y="122"/>
                      <a:pt x="16" y="124"/>
                      <a:pt x="16" y="124"/>
                    </a:cubicBezTo>
                    <a:cubicBezTo>
                      <a:pt x="16" y="124"/>
                      <a:pt x="14" y="124"/>
                      <a:pt x="14" y="126"/>
                    </a:cubicBezTo>
                    <a:cubicBezTo>
                      <a:pt x="13" y="127"/>
                      <a:pt x="14" y="134"/>
                      <a:pt x="15" y="136"/>
                    </a:cubicBezTo>
                    <a:cubicBezTo>
                      <a:pt x="15" y="138"/>
                      <a:pt x="16" y="139"/>
                      <a:pt x="14" y="142"/>
                    </a:cubicBezTo>
                    <a:cubicBezTo>
                      <a:pt x="12" y="144"/>
                      <a:pt x="11" y="149"/>
                      <a:pt x="11" y="149"/>
                    </a:cubicBezTo>
                    <a:cubicBezTo>
                      <a:pt x="11" y="149"/>
                      <a:pt x="11" y="152"/>
                      <a:pt x="12" y="153"/>
                    </a:cubicBezTo>
                    <a:cubicBezTo>
                      <a:pt x="12" y="154"/>
                      <a:pt x="14" y="155"/>
                      <a:pt x="15" y="154"/>
                    </a:cubicBezTo>
                    <a:cubicBezTo>
                      <a:pt x="15" y="154"/>
                      <a:pt x="16" y="152"/>
                      <a:pt x="17" y="152"/>
                    </a:cubicBezTo>
                    <a:cubicBezTo>
                      <a:pt x="18" y="153"/>
                      <a:pt x="18" y="156"/>
                      <a:pt x="17" y="157"/>
                    </a:cubicBezTo>
                    <a:cubicBezTo>
                      <a:pt x="17" y="158"/>
                      <a:pt x="17" y="159"/>
                      <a:pt x="17" y="159"/>
                    </a:cubicBezTo>
                    <a:cubicBezTo>
                      <a:pt x="16" y="160"/>
                      <a:pt x="15" y="162"/>
                      <a:pt x="15" y="163"/>
                    </a:cubicBezTo>
                    <a:cubicBezTo>
                      <a:pt x="15" y="163"/>
                      <a:pt x="16" y="165"/>
                      <a:pt x="16" y="166"/>
                    </a:cubicBezTo>
                    <a:cubicBezTo>
                      <a:pt x="15" y="167"/>
                      <a:pt x="14" y="168"/>
                      <a:pt x="15" y="168"/>
                    </a:cubicBezTo>
                    <a:cubicBezTo>
                      <a:pt x="15" y="169"/>
                      <a:pt x="16" y="169"/>
                      <a:pt x="16" y="170"/>
                    </a:cubicBezTo>
                    <a:cubicBezTo>
                      <a:pt x="16" y="170"/>
                      <a:pt x="14" y="171"/>
                      <a:pt x="13" y="172"/>
                    </a:cubicBezTo>
                    <a:cubicBezTo>
                      <a:pt x="13" y="174"/>
                      <a:pt x="13" y="174"/>
                      <a:pt x="13" y="175"/>
                    </a:cubicBezTo>
                    <a:cubicBezTo>
                      <a:pt x="13" y="176"/>
                      <a:pt x="13" y="176"/>
                      <a:pt x="12" y="177"/>
                    </a:cubicBezTo>
                    <a:cubicBezTo>
                      <a:pt x="12" y="178"/>
                      <a:pt x="12" y="178"/>
                      <a:pt x="12" y="179"/>
                    </a:cubicBezTo>
                    <a:cubicBezTo>
                      <a:pt x="12" y="179"/>
                      <a:pt x="11" y="181"/>
                      <a:pt x="10" y="181"/>
                    </a:cubicBezTo>
                    <a:cubicBezTo>
                      <a:pt x="9" y="180"/>
                      <a:pt x="9" y="179"/>
                      <a:pt x="9" y="179"/>
                    </a:cubicBezTo>
                    <a:cubicBezTo>
                      <a:pt x="9" y="179"/>
                      <a:pt x="8" y="178"/>
                      <a:pt x="8" y="177"/>
                    </a:cubicBezTo>
                    <a:cubicBezTo>
                      <a:pt x="7" y="176"/>
                      <a:pt x="7" y="175"/>
                      <a:pt x="6" y="177"/>
                    </a:cubicBezTo>
                    <a:cubicBezTo>
                      <a:pt x="5" y="180"/>
                      <a:pt x="5" y="180"/>
                      <a:pt x="4" y="180"/>
                    </a:cubicBezTo>
                    <a:cubicBezTo>
                      <a:pt x="2" y="181"/>
                      <a:pt x="2" y="181"/>
                      <a:pt x="2" y="182"/>
                    </a:cubicBezTo>
                    <a:cubicBezTo>
                      <a:pt x="2" y="183"/>
                      <a:pt x="0" y="182"/>
                      <a:pt x="1" y="183"/>
                    </a:cubicBezTo>
                    <a:cubicBezTo>
                      <a:pt x="1" y="184"/>
                      <a:pt x="2" y="183"/>
                      <a:pt x="3" y="183"/>
                    </a:cubicBezTo>
                    <a:cubicBezTo>
                      <a:pt x="4" y="183"/>
                      <a:pt x="6" y="183"/>
                      <a:pt x="6" y="183"/>
                    </a:cubicBezTo>
                    <a:cubicBezTo>
                      <a:pt x="6" y="184"/>
                      <a:pt x="7" y="184"/>
                      <a:pt x="7" y="184"/>
                    </a:cubicBezTo>
                    <a:cubicBezTo>
                      <a:pt x="8" y="185"/>
                      <a:pt x="9" y="185"/>
                      <a:pt x="8" y="186"/>
                    </a:cubicBezTo>
                    <a:cubicBezTo>
                      <a:pt x="7" y="187"/>
                      <a:pt x="7" y="189"/>
                      <a:pt x="8" y="189"/>
                    </a:cubicBezTo>
                    <a:cubicBezTo>
                      <a:pt x="9" y="189"/>
                      <a:pt x="11" y="189"/>
                      <a:pt x="10" y="190"/>
                    </a:cubicBezTo>
                    <a:cubicBezTo>
                      <a:pt x="10" y="191"/>
                      <a:pt x="8" y="193"/>
                      <a:pt x="8" y="193"/>
                    </a:cubicBezTo>
                    <a:cubicBezTo>
                      <a:pt x="7" y="193"/>
                      <a:pt x="9" y="194"/>
                      <a:pt x="7" y="195"/>
                    </a:cubicBezTo>
                    <a:cubicBezTo>
                      <a:pt x="5" y="196"/>
                      <a:pt x="4" y="194"/>
                      <a:pt x="4" y="196"/>
                    </a:cubicBezTo>
                    <a:cubicBezTo>
                      <a:pt x="4" y="198"/>
                      <a:pt x="6" y="198"/>
                      <a:pt x="4" y="199"/>
                    </a:cubicBezTo>
                    <a:cubicBezTo>
                      <a:pt x="2" y="199"/>
                      <a:pt x="1" y="198"/>
                      <a:pt x="1" y="200"/>
                    </a:cubicBezTo>
                    <a:cubicBezTo>
                      <a:pt x="0" y="202"/>
                      <a:pt x="0" y="203"/>
                      <a:pt x="1" y="203"/>
                    </a:cubicBezTo>
                    <a:cubicBezTo>
                      <a:pt x="3" y="203"/>
                      <a:pt x="3" y="201"/>
                      <a:pt x="4" y="201"/>
                    </a:cubicBezTo>
                    <a:cubicBezTo>
                      <a:pt x="5" y="202"/>
                      <a:pt x="6" y="201"/>
                      <a:pt x="6" y="200"/>
                    </a:cubicBezTo>
                    <a:cubicBezTo>
                      <a:pt x="6" y="199"/>
                      <a:pt x="7" y="197"/>
                      <a:pt x="8" y="198"/>
                    </a:cubicBezTo>
                    <a:cubicBezTo>
                      <a:pt x="8" y="199"/>
                      <a:pt x="9" y="199"/>
                      <a:pt x="8" y="201"/>
                    </a:cubicBezTo>
                    <a:cubicBezTo>
                      <a:pt x="7" y="203"/>
                      <a:pt x="5" y="201"/>
                      <a:pt x="6" y="203"/>
                    </a:cubicBezTo>
                    <a:cubicBezTo>
                      <a:pt x="7" y="205"/>
                      <a:pt x="7" y="206"/>
                      <a:pt x="6" y="206"/>
                    </a:cubicBezTo>
                    <a:cubicBezTo>
                      <a:pt x="5" y="207"/>
                      <a:pt x="3" y="207"/>
                      <a:pt x="4" y="208"/>
                    </a:cubicBezTo>
                    <a:cubicBezTo>
                      <a:pt x="4" y="209"/>
                      <a:pt x="6" y="208"/>
                      <a:pt x="6" y="208"/>
                    </a:cubicBezTo>
                    <a:cubicBezTo>
                      <a:pt x="7" y="207"/>
                      <a:pt x="7" y="205"/>
                      <a:pt x="7" y="207"/>
                    </a:cubicBezTo>
                    <a:cubicBezTo>
                      <a:pt x="7" y="209"/>
                      <a:pt x="6" y="210"/>
                      <a:pt x="7" y="210"/>
                    </a:cubicBezTo>
                    <a:cubicBezTo>
                      <a:pt x="8" y="211"/>
                      <a:pt x="9" y="211"/>
                      <a:pt x="10" y="210"/>
                    </a:cubicBezTo>
                    <a:cubicBezTo>
                      <a:pt x="11" y="209"/>
                      <a:pt x="11" y="211"/>
                      <a:pt x="11" y="212"/>
                    </a:cubicBezTo>
                    <a:cubicBezTo>
                      <a:pt x="10" y="213"/>
                      <a:pt x="9" y="212"/>
                      <a:pt x="10" y="213"/>
                    </a:cubicBezTo>
                    <a:cubicBezTo>
                      <a:pt x="11" y="215"/>
                      <a:pt x="12" y="214"/>
                      <a:pt x="12" y="214"/>
                    </a:cubicBezTo>
                    <a:cubicBezTo>
                      <a:pt x="13" y="213"/>
                      <a:pt x="15" y="212"/>
                      <a:pt x="15" y="213"/>
                    </a:cubicBezTo>
                    <a:cubicBezTo>
                      <a:pt x="15" y="213"/>
                      <a:pt x="11" y="216"/>
                      <a:pt x="11" y="218"/>
                    </a:cubicBezTo>
                    <a:cubicBezTo>
                      <a:pt x="11" y="219"/>
                      <a:pt x="12" y="220"/>
                      <a:pt x="12" y="220"/>
                    </a:cubicBezTo>
                    <a:cubicBezTo>
                      <a:pt x="12" y="220"/>
                      <a:pt x="10" y="221"/>
                      <a:pt x="10" y="222"/>
                    </a:cubicBezTo>
                    <a:cubicBezTo>
                      <a:pt x="10" y="223"/>
                      <a:pt x="9" y="223"/>
                      <a:pt x="10" y="224"/>
                    </a:cubicBezTo>
                    <a:cubicBezTo>
                      <a:pt x="11" y="225"/>
                      <a:pt x="13" y="224"/>
                      <a:pt x="13" y="224"/>
                    </a:cubicBezTo>
                    <a:cubicBezTo>
                      <a:pt x="15" y="222"/>
                      <a:pt x="15" y="222"/>
                      <a:pt x="15" y="222"/>
                    </a:cubicBezTo>
                    <a:cubicBezTo>
                      <a:pt x="15" y="222"/>
                      <a:pt x="15" y="220"/>
                      <a:pt x="16" y="220"/>
                    </a:cubicBezTo>
                    <a:cubicBezTo>
                      <a:pt x="17" y="221"/>
                      <a:pt x="15" y="219"/>
                      <a:pt x="18" y="220"/>
                    </a:cubicBezTo>
                    <a:cubicBezTo>
                      <a:pt x="20" y="220"/>
                      <a:pt x="20" y="221"/>
                      <a:pt x="19" y="222"/>
                    </a:cubicBezTo>
                    <a:cubicBezTo>
                      <a:pt x="17" y="223"/>
                      <a:pt x="16" y="223"/>
                      <a:pt x="16" y="224"/>
                    </a:cubicBezTo>
                    <a:cubicBezTo>
                      <a:pt x="17" y="225"/>
                      <a:pt x="16" y="226"/>
                      <a:pt x="17" y="226"/>
                    </a:cubicBezTo>
                    <a:cubicBezTo>
                      <a:pt x="18" y="226"/>
                      <a:pt x="20" y="226"/>
                      <a:pt x="21" y="225"/>
                    </a:cubicBezTo>
                    <a:cubicBezTo>
                      <a:pt x="22" y="225"/>
                      <a:pt x="23" y="224"/>
                      <a:pt x="23" y="223"/>
                    </a:cubicBezTo>
                    <a:cubicBezTo>
                      <a:pt x="22" y="222"/>
                      <a:pt x="22" y="220"/>
                      <a:pt x="23" y="220"/>
                    </a:cubicBezTo>
                    <a:cubicBezTo>
                      <a:pt x="25" y="220"/>
                      <a:pt x="23" y="219"/>
                      <a:pt x="25" y="219"/>
                    </a:cubicBezTo>
                    <a:cubicBezTo>
                      <a:pt x="26" y="220"/>
                      <a:pt x="25" y="220"/>
                      <a:pt x="25" y="221"/>
                    </a:cubicBezTo>
                    <a:cubicBezTo>
                      <a:pt x="25" y="222"/>
                      <a:pt x="25" y="222"/>
                      <a:pt x="27" y="222"/>
                    </a:cubicBezTo>
                    <a:cubicBezTo>
                      <a:pt x="28" y="222"/>
                      <a:pt x="29" y="221"/>
                      <a:pt x="29" y="222"/>
                    </a:cubicBezTo>
                    <a:cubicBezTo>
                      <a:pt x="29" y="223"/>
                      <a:pt x="29" y="223"/>
                      <a:pt x="28" y="224"/>
                    </a:cubicBezTo>
                    <a:cubicBezTo>
                      <a:pt x="27" y="225"/>
                      <a:pt x="26" y="224"/>
                      <a:pt x="26" y="225"/>
                    </a:cubicBezTo>
                    <a:cubicBezTo>
                      <a:pt x="25" y="226"/>
                      <a:pt x="27" y="227"/>
                      <a:pt x="27" y="227"/>
                    </a:cubicBezTo>
                    <a:cubicBezTo>
                      <a:pt x="27" y="227"/>
                      <a:pt x="29" y="226"/>
                      <a:pt x="28" y="228"/>
                    </a:cubicBezTo>
                    <a:cubicBezTo>
                      <a:pt x="27" y="229"/>
                      <a:pt x="24" y="229"/>
                      <a:pt x="24" y="229"/>
                    </a:cubicBezTo>
                    <a:cubicBezTo>
                      <a:pt x="23" y="229"/>
                      <a:pt x="22" y="227"/>
                      <a:pt x="22" y="229"/>
                    </a:cubicBezTo>
                    <a:cubicBezTo>
                      <a:pt x="22" y="231"/>
                      <a:pt x="27" y="228"/>
                      <a:pt x="27" y="231"/>
                    </a:cubicBezTo>
                    <a:cubicBezTo>
                      <a:pt x="27" y="234"/>
                      <a:pt x="27" y="233"/>
                      <a:pt x="28" y="234"/>
                    </a:cubicBezTo>
                    <a:cubicBezTo>
                      <a:pt x="30" y="235"/>
                      <a:pt x="29" y="235"/>
                      <a:pt x="31" y="234"/>
                    </a:cubicBezTo>
                    <a:cubicBezTo>
                      <a:pt x="33" y="233"/>
                      <a:pt x="35" y="230"/>
                      <a:pt x="35" y="232"/>
                    </a:cubicBezTo>
                    <a:cubicBezTo>
                      <a:pt x="36" y="235"/>
                      <a:pt x="34" y="236"/>
                      <a:pt x="38" y="235"/>
                    </a:cubicBezTo>
                    <a:cubicBezTo>
                      <a:pt x="42" y="233"/>
                      <a:pt x="43" y="232"/>
                      <a:pt x="43" y="232"/>
                    </a:cubicBezTo>
                    <a:cubicBezTo>
                      <a:pt x="43" y="232"/>
                      <a:pt x="43" y="232"/>
                      <a:pt x="44" y="232"/>
                    </a:cubicBezTo>
                    <a:lnTo>
                      <a:pt x="43" y="23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3" name="Freeform 64"/>
              <p:cNvSpPr>
                <a:spLocks/>
              </p:cNvSpPr>
              <p:nvPr/>
            </p:nvSpPr>
            <p:spPr bwMode="auto">
              <a:xfrm>
                <a:off x="2368" y="2072"/>
                <a:ext cx="59" cy="45"/>
              </a:xfrm>
              <a:custGeom>
                <a:avLst/>
                <a:gdLst>
                  <a:gd name="T0" fmla="*/ 0 w 22"/>
                  <a:gd name="T1" fmla="*/ 21 h 17"/>
                  <a:gd name="T2" fmla="*/ 0 w 22"/>
                  <a:gd name="T3" fmla="*/ 21 h 17"/>
                  <a:gd name="T4" fmla="*/ 21 w 22"/>
                  <a:gd name="T5" fmla="*/ 13 h 17"/>
                  <a:gd name="T6" fmla="*/ 56 w 22"/>
                  <a:gd name="T7" fmla="*/ 13 h 17"/>
                  <a:gd name="T8" fmla="*/ 86 w 22"/>
                  <a:gd name="T9" fmla="*/ 42 h 17"/>
                  <a:gd name="T10" fmla="*/ 137 w 22"/>
                  <a:gd name="T11" fmla="*/ 50 h 17"/>
                  <a:gd name="T12" fmla="*/ 145 w 22"/>
                  <a:gd name="T13" fmla="*/ 85 h 17"/>
                  <a:gd name="T14" fmla="*/ 72 w 22"/>
                  <a:gd name="T15" fmla="*/ 98 h 17"/>
                  <a:gd name="T16" fmla="*/ 35 w 22"/>
                  <a:gd name="T17" fmla="*/ 98 h 17"/>
                  <a:gd name="T18" fmla="*/ 21 w 22"/>
                  <a:gd name="T19" fmla="*/ 119 h 17"/>
                  <a:gd name="T20" fmla="*/ 8 w 22"/>
                  <a:gd name="T21" fmla="*/ 98 h 17"/>
                  <a:gd name="T22" fmla="*/ 0 w 22"/>
                  <a:gd name="T23" fmla="*/ 90 h 17"/>
                  <a:gd name="T24" fmla="*/ 0 w 22"/>
                  <a:gd name="T25" fmla="*/ 21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" h="17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5" y="0"/>
                      <a:pt x="7" y="3"/>
                      <a:pt x="8" y="2"/>
                    </a:cubicBezTo>
                    <a:cubicBezTo>
                      <a:pt x="9" y="2"/>
                      <a:pt x="10" y="6"/>
                      <a:pt x="12" y="6"/>
                    </a:cubicBezTo>
                    <a:cubicBezTo>
                      <a:pt x="15" y="7"/>
                      <a:pt x="16" y="7"/>
                      <a:pt x="19" y="7"/>
                    </a:cubicBezTo>
                    <a:cubicBezTo>
                      <a:pt x="22" y="6"/>
                      <a:pt x="21" y="10"/>
                      <a:pt x="20" y="12"/>
                    </a:cubicBezTo>
                    <a:cubicBezTo>
                      <a:pt x="18" y="13"/>
                      <a:pt x="18" y="13"/>
                      <a:pt x="10" y="14"/>
                    </a:cubicBezTo>
                    <a:cubicBezTo>
                      <a:pt x="7" y="14"/>
                      <a:pt x="7" y="14"/>
                      <a:pt x="5" y="14"/>
                    </a:cubicBezTo>
                    <a:cubicBezTo>
                      <a:pt x="3" y="13"/>
                      <a:pt x="4" y="17"/>
                      <a:pt x="3" y="17"/>
                    </a:cubicBezTo>
                    <a:cubicBezTo>
                      <a:pt x="3" y="17"/>
                      <a:pt x="3" y="15"/>
                      <a:pt x="1" y="14"/>
                    </a:cubicBezTo>
                    <a:cubicBezTo>
                      <a:pt x="1" y="14"/>
                      <a:pt x="1" y="14"/>
                      <a:pt x="0" y="13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4" name="Freeform 65"/>
              <p:cNvSpPr>
                <a:spLocks/>
              </p:cNvSpPr>
              <p:nvPr/>
            </p:nvSpPr>
            <p:spPr bwMode="auto">
              <a:xfrm>
                <a:off x="2317" y="2075"/>
                <a:ext cx="51" cy="40"/>
              </a:xfrm>
              <a:custGeom>
                <a:avLst/>
                <a:gdLst>
                  <a:gd name="T0" fmla="*/ 137 w 19"/>
                  <a:gd name="T1" fmla="*/ 85 h 15"/>
                  <a:gd name="T2" fmla="*/ 35 w 19"/>
                  <a:gd name="T3" fmla="*/ 99 h 15"/>
                  <a:gd name="T4" fmla="*/ 8 w 19"/>
                  <a:gd name="T5" fmla="*/ 64 h 15"/>
                  <a:gd name="T6" fmla="*/ 35 w 19"/>
                  <a:gd name="T7" fmla="*/ 72 h 15"/>
                  <a:gd name="T8" fmla="*/ 102 w 19"/>
                  <a:gd name="T9" fmla="*/ 72 h 15"/>
                  <a:gd name="T10" fmla="*/ 94 w 19"/>
                  <a:gd name="T11" fmla="*/ 51 h 15"/>
                  <a:gd name="T12" fmla="*/ 56 w 19"/>
                  <a:gd name="T13" fmla="*/ 21 h 15"/>
                  <a:gd name="T14" fmla="*/ 81 w 19"/>
                  <a:gd name="T15" fmla="*/ 0 h 15"/>
                  <a:gd name="T16" fmla="*/ 115 w 19"/>
                  <a:gd name="T17" fmla="*/ 8 h 15"/>
                  <a:gd name="T18" fmla="*/ 137 w 19"/>
                  <a:gd name="T19" fmla="*/ 13 h 15"/>
                  <a:gd name="T20" fmla="*/ 137 w 19"/>
                  <a:gd name="T21" fmla="*/ 85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" h="15">
                    <a:moveTo>
                      <a:pt x="19" y="12"/>
                    </a:moveTo>
                    <a:cubicBezTo>
                      <a:pt x="16" y="12"/>
                      <a:pt x="9" y="14"/>
                      <a:pt x="5" y="14"/>
                    </a:cubicBezTo>
                    <a:cubicBezTo>
                      <a:pt x="0" y="15"/>
                      <a:pt x="1" y="12"/>
                      <a:pt x="1" y="9"/>
                    </a:cubicBezTo>
                    <a:cubicBezTo>
                      <a:pt x="1" y="6"/>
                      <a:pt x="3" y="10"/>
                      <a:pt x="5" y="10"/>
                    </a:cubicBezTo>
                    <a:cubicBezTo>
                      <a:pt x="6" y="10"/>
                      <a:pt x="15" y="11"/>
                      <a:pt x="14" y="10"/>
                    </a:cubicBezTo>
                    <a:cubicBezTo>
                      <a:pt x="12" y="9"/>
                      <a:pt x="12" y="8"/>
                      <a:pt x="13" y="7"/>
                    </a:cubicBezTo>
                    <a:cubicBezTo>
                      <a:pt x="14" y="5"/>
                      <a:pt x="11" y="5"/>
                      <a:pt x="8" y="3"/>
                    </a:cubicBezTo>
                    <a:cubicBezTo>
                      <a:pt x="5" y="2"/>
                      <a:pt x="10" y="0"/>
                      <a:pt x="11" y="0"/>
                    </a:cubicBezTo>
                    <a:cubicBezTo>
                      <a:pt x="11" y="0"/>
                      <a:pt x="15" y="0"/>
                      <a:pt x="16" y="1"/>
                    </a:cubicBezTo>
                    <a:cubicBezTo>
                      <a:pt x="17" y="1"/>
                      <a:pt x="18" y="1"/>
                      <a:pt x="19" y="2"/>
                    </a:cubicBez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5" name="Freeform 66"/>
              <p:cNvSpPr>
                <a:spLocks/>
              </p:cNvSpPr>
              <p:nvPr/>
            </p:nvSpPr>
            <p:spPr bwMode="auto">
              <a:xfrm>
                <a:off x="2058" y="2099"/>
                <a:ext cx="29" cy="50"/>
              </a:xfrm>
              <a:custGeom>
                <a:avLst/>
                <a:gdLst>
                  <a:gd name="T0" fmla="*/ 21 w 11"/>
                  <a:gd name="T1" fmla="*/ 118 h 19"/>
                  <a:gd name="T2" fmla="*/ 47 w 11"/>
                  <a:gd name="T3" fmla="*/ 89 h 19"/>
                  <a:gd name="T4" fmla="*/ 55 w 11"/>
                  <a:gd name="T5" fmla="*/ 63 h 19"/>
                  <a:gd name="T6" fmla="*/ 55 w 11"/>
                  <a:gd name="T7" fmla="*/ 34 h 19"/>
                  <a:gd name="T8" fmla="*/ 69 w 11"/>
                  <a:gd name="T9" fmla="*/ 21 h 19"/>
                  <a:gd name="T10" fmla="*/ 76 w 11"/>
                  <a:gd name="T11" fmla="*/ 21 h 19"/>
                  <a:gd name="T12" fmla="*/ 63 w 11"/>
                  <a:gd name="T13" fmla="*/ 8 h 19"/>
                  <a:gd name="T14" fmla="*/ 42 w 11"/>
                  <a:gd name="T15" fmla="*/ 8 h 19"/>
                  <a:gd name="T16" fmla="*/ 29 w 11"/>
                  <a:gd name="T17" fmla="*/ 29 h 19"/>
                  <a:gd name="T18" fmla="*/ 13 w 11"/>
                  <a:gd name="T19" fmla="*/ 47 h 19"/>
                  <a:gd name="T20" fmla="*/ 8 w 11"/>
                  <a:gd name="T21" fmla="*/ 68 h 19"/>
                  <a:gd name="T22" fmla="*/ 8 w 11"/>
                  <a:gd name="T23" fmla="*/ 97 h 19"/>
                  <a:gd name="T24" fmla="*/ 8 w 11"/>
                  <a:gd name="T25" fmla="*/ 132 h 19"/>
                  <a:gd name="T26" fmla="*/ 21 w 11"/>
                  <a:gd name="T27" fmla="*/ 124 h 19"/>
                  <a:gd name="T28" fmla="*/ 21 w 11"/>
                  <a:gd name="T29" fmla="*/ 118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" h="19">
                    <a:moveTo>
                      <a:pt x="3" y="17"/>
                    </a:moveTo>
                    <a:cubicBezTo>
                      <a:pt x="5" y="16"/>
                      <a:pt x="7" y="13"/>
                      <a:pt x="7" y="13"/>
                    </a:cubicBezTo>
                    <a:cubicBezTo>
                      <a:pt x="7" y="13"/>
                      <a:pt x="8" y="11"/>
                      <a:pt x="8" y="9"/>
                    </a:cubicBezTo>
                    <a:cubicBezTo>
                      <a:pt x="8" y="6"/>
                      <a:pt x="8" y="5"/>
                      <a:pt x="8" y="5"/>
                    </a:cubicBezTo>
                    <a:cubicBezTo>
                      <a:pt x="8" y="5"/>
                      <a:pt x="10" y="4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5" y="1"/>
                      <a:pt x="4" y="3"/>
                      <a:pt x="4" y="4"/>
                    </a:cubicBezTo>
                    <a:cubicBezTo>
                      <a:pt x="3" y="4"/>
                      <a:pt x="2" y="5"/>
                      <a:pt x="2" y="7"/>
                    </a:cubicBezTo>
                    <a:cubicBezTo>
                      <a:pt x="1" y="8"/>
                      <a:pt x="1" y="8"/>
                      <a:pt x="1" y="10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0" y="17"/>
                      <a:pt x="0" y="18"/>
                      <a:pt x="1" y="19"/>
                    </a:cubicBezTo>
                    <a:cubicBezTo>
                      <a:pt x="3" y="18"/>
                      <a:pt x="3" y="18"/>
                      <a:pt x="3" y="18"/>
                    </a:cubicBez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6" name="Freeform 67"/>
              <p:cNvSpPr>
                <a:spLocks/>
              </p:cNvSpPr>
              <p:nvPr/>
            </p:nvSpPr>
            <p:spPr bwMode="auto">
              <a:xfrm>
                <a:off x="2111" y="224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C8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" name="Line 68"/>
              <p:cNvSpPr>
                <a:spLocks noChangeShapeType="1"/>
              </p:cNvSpPr>
              <p:nvPr/>
            </p:nvSpPr>
            <p:spPr bwMode="auto">
              <a:xfrm>
                <a:off x="2111" y="2243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" name="Freeform 69"/>
              <p:cNvSpPr>
                <a:spLocks/>
              </p:cNvSpPr>
              <p:nvPr/>
            </p:nvSpPr>
            <p:spPr bwMode="auto">
              <a:xfrm>
                <a:off x="2135" y="2304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C8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" name="Line 70"/>
              <p:cNvSpPr>
                <a:spLocks noChangeShapeType="1"/>
              </p:cNvSpPr>
              <p:nvPr/>
            </p:nvSpPr>
            <p:spPr bwMode="auto">
              <a:xfrm>
                <a:off x="2135" y="2304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0" name="Freeform 71"/>
              <p:cNvSpPr>
                <a:spLocks/>
              </p:cNvSpPr>
              <p:nvPr/>
            </p:nvSpPr>
            <p:spPr bwMode="auto">
              <a:xfrm>
                <a:off x="2133" y="2016"/>
                <a:ext cx="187" cy="64"/>
              </a:xfrm>
              <a:custGeom>
                <a:avLst/>
                <a:gdLst>
                  <a:gd name="T0" fmla="*/ 171 w 70"/>
                  <a:gd name="T1" fmla="*/ 13 h 24"/>
                  <a:gd name="T2" fmla="*/ 107 w 70"/>
                  <a:gd name="T3" fmla="*/ 8 h 24"/>
                  <a:gd name="T4" fmla="*/ 64 w 70"/>
                  <a:gd name="T5" fmla="*/ 29 h 24"/>
                  <a:gd name="T6" fmla="*/ 51 w 70"/>
                  <a:gd name="T7" fmla="*/ 51 h 24"/>
                  <a:gd name="T8" fmla="*/ 29 w 70"/>
                  <a:gd name="T9" fmla="*/ 72 h 24"/>
                  <a:gd name="T10" fmla="*/ 94 w 70"/>
                  <a:gd name="T11" fmla="*/ 51 h 24"/>
                  <a:gd name="T12" fmla="*/ 115 w 70"/>
                  <a:gd name="T13" fmla="*/ 29 h 24"/>
                  <a:gd name="T14" fmla="*/ 142 w 70"/>
                  <a:gd name="T15" fmla="*/ 29 h 24"/>
                  <a:gd name="T16" fmla="*/ 171 w 70"/>
                  <a:gd name="T17" fmla="*/ 29 h 24"/>
                  <a:gd name="T18" fmla="*/ 150 w 70"/>
                  <a:gd name="T19" fmla="*/ 43 h 24"/>
                  <a:gd name="T20" fmla="*/ 184 w 70"/>
                  <a:gd name="T21" fmla="*/ 56 h 24"/>
                  <a:gd name="T22" fmla="*/ 243 w 70"/>
                  <a:gd name="T23" fmla="*/ 56 h 24"/>
                  <a:gd name="T24" fmla="*/ 256 w 70"/>
                  <a:gd name="T25" fmla="*/ 85 h 24"/>
                  <a:gd name="T26" fmla="*/ 294 w 70"/>
                  <a:gd name="T27" fmla="*/ 85 h 24"/>
                  <a:gd name="T28" fmla="*/ 321 w 70"/>
                  <a:gd name="T29" fmla="*/ 99 h 24"/>
                  <a:gd name="T30" fmla="*/ 350 w 70"/>
                  <a:gd name="T31" fmla="*/ 128 h 24"/>
                  <a:gd name="T32" fmla="*/ 350 w 70"/>
                  <a:gd name="T33" fmla="*/ 149 h 24"/>
                  <a:gd name="T34" fmla="*/ 371 w 70"/>
                  <a:gd name="T35" fmla="*/ 163 h 24"/>
                  <a:gd name="T36" fmla="*/ 486 w 70"/>
                  <a:gd name="T37" fmla="*/ 163 h 24"/>
                  <a:gd name="T38" fmla="*/ 500 w 70"/>
                  <a:gd name="T39" fmla="*/ 157 h 24"/>
                  <a:gd name="T40" fmla="*/ 486 w 70"/>
                  <a:gd name="T41" fmla="*/ 128 h 24"/>
                  <a:gd name="T42" fmla="*/ 457 w 70"/>
                  <a:gd name="T43" fmla="*/ 120 h 24"/>
                  <a:gd name="T44" fmla="*/ 427 w 70"/>
                  <a:gd name="T45" fmla="*/ 93 h 24"/>
                  <a:gd name="T46" fmla="*/ 379 w 70"/>
                  <a:gd name="T47" fmla="*/ 85 h 24"/>
                  <a:gd name="T48" fmla="*/ 337 w 70"/>
                  <a:gd name="T49" fmla="*/ 72 h 24"/>
                  <a:gd name="T50" fmla="*/ 307 w 70"/>
                  <a:gd name="T51" fmla="*/ 51 h 24"/>
                  <a:gd name="T52" fmla="*/ 264 w 70"/>
                  <a:gd name="T53" fmla="*/ 35 h 24"/>
                  <a:gd name="T54" fmla="*/ 214 w 70"/>
                  <a:gd name="T55" fmla="*/ 13 h 24"/>
                  <a:gd name="T56" fmla="*/ 171 w 70"/>
                  <a:gd name="T57" fmla="*/ 13 h 2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0" h="24">
                    <a:moveTo>
                      <a:pt x="24" y="2"/>
                    </a:moveTo>
                    <a:cubicBezTo>
                      <a:pt x="19" y="1"/>
                      <a:pt x="17" y="0"/>
                      <a:pt x="15" y="1"/>
                    </a:cubicBezTo>
                    <a:cubicBezTo>
                      <a:pt x="12" y="2"/>
                      <a:pt x="10" y="1"/>
                      <a:pt x="9" y="4"/>
                    </a:cubicBezTo>
                    <a:cubicBezTo>
                      <a:pt x="8" y="6"/>
                      <a:pt x="9" y="6"/>
                      <a:pt x="7" y="7"/>
                    </a:cubicBezTo>
                    <a:cubicBezTo>
                      <a:pt x="5" y="9"/>
                      <a:pt x="0" y="10"/>
                      <a:pt x="4" y="10"/>
                    </a:cubicBezTo>
                    <a:cubicBezTo>
                      <a:pt x="9" y="9"/>
                      <a:pt x="11" y="8"/>
                      <a:pt x="13" y="7"/>
                    </a:cubicBezTo>
                    <a:cubicBezTo>
                      <a:pt x="15" y="6"/>
                      <a:pt x="14" y="4"/>
                      <a:pt x="16" y="4"/>
                    </a:cubicBezTo>
                    <a:cubicBezTo>
                      <a:pt x="17" y="5"/>
                      <a:pt x="19" y="2"/>
                      <a:pt x="20" y="4"/>
                    </a:cubicBezTo>
                    <a:cubicBezTo>
                      <a:pt x="21" y="6"/>
                      <a:pt x="24" y="2"/>
                      <a:pt x="24" y="4"/>
                    </a:cubicBezTo>
                    <a:cubicBezTo>
                      <a:pt x="24" y="7"/>
                      <a:pt x="21" y="5"/>
                      <a:pt x="21" y="6"/>
                    </a:cubicBezTo>
                    <a:cubicBezTo>
                      <a:pt x="22" y="8"/>
                      <a:pt x="24" y="7"/>
                      <a:pt x="26" y="8"/>
                    </a:cubicBezTo>
                    <a:cubicBezTo>
                      <a:pt x="29" y="10"/>
                      <a:pt x="32" y="5"/>
                      <a:pt x="34" y="8"/>
                    </a:cubicBezTo>
                    <a:cubicBezTo>
                      <a:pt x="35" y="11"/>
                      <a:pt x="34" y="11"/>
                      <a:pt x="36" y="12"/>
                    </a:cubicBezTo>
                    <a:cubicBezTo>
                      <a:pt x="38" y="12"/>
                      <a:pt x="39" y="10"/>
                      <a:pt x="41" y="12"/>
                    </a:cubicBezTo>
                    <a:cubicBezTo>
                      <a:pt x="44" y="14"/>
                      <a:pt x="46" y="10"/>
                      <a:pt x="45" y="14"/>
                    </a:cubicBezTo>
                    <a:cubicBezTo>
                      <a:pt x="44" y="17"/>
                      <a:pt x="47" y="16"/>
                      <a:pt x="49" y="18"/>
                    </a:cubicBezTo>
                    <a:cubicBezTo>
                      <a:pt x="51" y="20"/>
                      <a:pt x="48" y="19"/>
                      <a:pt x="49" y="21"/>
                    </a:cubicBezTo>
                    <a:cubicBezTo>
                      <a:pt x="49" y="24"/>
                      <a:pt x="46" y="23"/>
                      <a:pt x="52" y="23"/>
                    </a:cubicBezTo>
                    <a:cubicBezTo>
                      <a:pt x="58" y="23"/>
                      <a:pt x="66" y="23"/>
                      <a:pt x="68" y="23"/>
                    </a:cubicBezTo>
                    <a:cubicBezTo>
                      <a:pt x="69" y="23"/>
                      <a:pt x="70" y="22"/>
                      <a:pt x="70" y="22"/>
                    </a:cubicBezTo>
                    <a:cubicBezTo>
                      <a:pt x="70" y="22"/>
                      <a:pt x="70" y="17"/>
                      <a:pt x="68" y="18"/>
                    </a:cubicBezTo>
                    <a:cubicBezTo>
                      <a:pt x="66" y="19"/>
                      <a:pt x="66" y="16"/>
                      <a:pt x="64" y="17"/>
                    </a:cubicBezTo>
                    <a:cubicBezTo>
                      <a:pt x="61" y="18"/>
                      <a:pt x="62" y="13"/>
                      <a:pt x="60" y="13"/>
                    </a:cubicBezTo>
                    <a:cubicBezTo>
                      <a:pt x="58" y="14"/>
                      <a:pt x="55" y="13"/>
                      <a:pt x="53" y="12"/>
                    </a:cubicBezTo>
                    <a:cubicBezTo>
                      <a:pt x="51" y="11"/>
                      <a:pt x="49" y="10"/>
                      <a:pt x="47" y="10"/>
                    </a:cubicBezTo>
                    <a:cubicBezTo>
                      <a:pt x="46" y="9"/>
                      <a:pt x="45" y="8"/>
                      <a:pt x="43" y="7"/>
                    </a:cubicBezTo>
                    <a:cubicBezTo>
                      <a:pt x="41" y="6"/>
                      <a:pt x="39" y="6"/>
                      <a:pt x="37" y="5"/>
                    </a:cubicBezTo>
                    <a:cubicBezTo>
                      <a:pt x="36" y="5"/>
                      <a:pt x="31" y="2"/>
                      <a:pt x="30" y="2"/>
                    </a:cubicBezTo>
                    <a:cubicBezTo>
                      <a:pt x="29" y="2"/>
                      <a:pt x="24" y="2"/>
                      <a:pt x="24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1" name="Freeform 72"/>
              <p:cNvSpPr>
                <a:spLocks/>
              </p:cNvSpPr>
              <p:nvPr/>
            </p:nvSpPr>
            <p:spPr bwMode="auto">
              <a:xfrm>
                <a:off x="2440" y="2091"/>
                <a:ext cx="37" cy="18"/>
              </a:xfrm>
              <a:custGeom>
                <a:avLst/>
                <a:gdLst>
                  <a:gd name="T0" fmla="*/ 50 w 14"/>
                  <a:gd name="T1" fmla="*/ 21 h 7"/>
                  <a:gd name="T2" fmla="*/ 8 w 14"/>
                  <a:gd name="T3" fmla="*/ 13 h 7"/>
                  <a:gd name="T4" fmla="*/ 13 w 14"/>
                  <a:gd name="T5" fmla="*/ 46 h 7"/>
                  <a:gd name="T6" fmla="*/ 69 w 14"/>
                  <a:gd name="T7" fmla="*/ 39 h 7"/>
                  <a:gd name="T8" fmla="*/ 98 w 14"/>
                  <a:gd name="T9" fmla="*/ 21 h 7"/>
                  <a:gd name="T10" fmla="*/ 63 w 14"/>
                  <a:gd name="T11" fmla="*/ 13 h 7"/>
                  <a:gd name="T12" fmla="*/ 50 w 14"/>
                  <a:gd name="T13" fmla="*/ 2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7">
                    <a:moveTo>
                      <a:pt x="7" y="3"/>
                    </a:moveTo>
                    <a:cubicBezTo>
                      <a:pt x="5" y="3"/>
                      <a:pt x="1" y="0"/>
                      <a:pt x="1" y="2"/>
                    </a:cubicBezTo>
                    <a:cubicBezTo>
                      <a:pt x="1" y="5"/>
                      <a:pt x="0" y="7"/>
                      <a:pt x="2" y="7"/>
                    </a:cubicBezTo>
                    <a:cubicBezTo>
                      <a:pt x="4" y="7"/>
                      <a:pt x="8" y="6"/>
                      <a:pt x="10" y="6"/>
                    </a:cubicBezTo>
                    <a:cubicBezTo>
                      <a:pt x="11" y="6"/>
                      <a:pt x="14" y="3"/>
                      <a:pt x="14" y="3"/>
                    </a:cubicBezTo>
                    <a:cubicBezTo>
                      <a:pt x="13" y="3"/>
                      <a:pt x="10" y="2"/>
                      <a:pt x="9" y="2"/>
                    </a:cubicBezTo>
                    <a:cubicBezTo>
                      <a:pt x="8" y="3"/>
                      <a:pt x="7" y="3"/>
                      <a:pt x="7" y="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2" name="Freeform 73"/>
              <p:cNvSpPr>
                <a:spLocks/>
              </p:cNvSpPr>
              <p:nvPr/>
            </p:nvSpPr>
            <p:spPr bwMode="auto">
              <a:xfrm>
                <a:off x="2250" y="2101"/>
                <a:ext cx="38" cy="22"/>
              </a:xfrm>
              <a:custGeom>
                <a:avLst/>
                <a:gdLst>
                  <a:gd name="T0" fmla="*/ 43 w 14"/>
                  <a:gd name="T1" fmla="*/ 0 h 8"/>
                  <a:gd name="T2" fmla="*/ 0 w 14"/>
                  <a:gd name="T3" fmla="*/ 17 h 8"/>
                  <a:gd name="T4" fmla="*/ 38 w 14"/>
                  <a:gd name="T5" fmla="*/ 52 h 8"/>
                  <a:gd name="T6" fmla="*/ 81 w 14"/>
                  <a:gd name="T7" fmla="*/ 47 h 8"/>
                  <a:gd name="T8" fmla="*/ 103 w 14"/>
                  <a:gd name="T9" fmla="*/ 30 h 8"/>
                  <a:gd name="T10" fmla="*/ 43 w 14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6" y="0"/>
                    </a:moveTo>
                    <a:cubicBezTo>
                      <a:pt x="4" y="1"/>
                      <a:pt x="0" y="0"/>
                      <a:pt x="0" y="2"/>
                    </a:cubicBezTo>
                    <a:cubicBezTo>
                      <a:pt x="0" y="4"/>
                      <a:pt x="2" y="6"/>
                      <a:pt x="5" y="7"/>
                    </a:cubicBezTo>
                    <a:cubicBezTo>
                      <a:pt x="7" y="8"/>
                      <a:pt x="10" y="6"/>
                      <a:pt x="11" y="6"/>
                    </a:cubicBezTo>
                    <a:cubicBezTo>
                      <a:pt x="13" y="6"/>
                      <a:pt x="14" y="4"/>
                      <a:pt x="14" y="4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3" name="Freeform 74"/>
              <p:cNvSpPr>
                <a:spLocks/>
              </p:cNvSpPr>
              <p:nvPr/>
            </p:nvSpPr>
            <p:spPr bwMode="auto">
              <a:xfrm>
                <a:off x="2552" y="2232"/>
                <a:ext cx="14" cy="19"/>
              </a:xfrm>
              <a:custGeom>
                <a:avLst/>
                <a:gdLst>
                  <a:gd name="T0" fmla="*/ 17 w 5"/>
                  <a:gd name="T1" fmla="*/ 8 h 7"/>
                  <a:gd name="T2" fmla="*/ 0 w 5"/>
                  <a:gd name="T3" fmla="*/ 38 h 7"/>
                  <a:gd name="T4" fmla="*/ 31 w 5"/>
                  <a:gd name="T5" fmla="*/ 43 h 7"/>
                  <a:gd name="T6" fmla="*/ 39 w 5"/>
                  <a:gd name="T7" fmla="*/ 22 h 7"/>
                  <a:gd name="T8" fmla="*/ 31 w 5"/>
                  <a:gd name="T9" fmla="*/ 8 h 7"/>
                  <a:gd name="T10" fmla="*/ 17 w 5"/>
                  <a:gd name="T11" fmla="*/ 8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2" y="1"/>
                    </a:moveTo>
                    <a:cubicBezTo>
                      <a:pt x="2" y="2"/>
                      <a:pt x="0" y="4"/>
                      <a:pt x="0" y="5"/>
                    </a:cubicBezTo>
                    <a:cubicBezTo>
                      <a:pt x="1" y="6"/>
                      <a:pt x="3" y="7"/>
                      <a:pt x="4" y="6"/>
                    </a:cubicBezTo>
                    <a:cubicBezTo>
                      <a:pt x="4" y="5"/>
                      <a:pt x="5" y="3"/>
                      <a:pt x="5" y="3"/>
                    </a:cubicBezTo>
                    <a:cubicBezTo>
                      <a:pt x="5" y="3"/>
                      <a:pt x="5" y="0"/>
                      <a:pt x="4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4" name="Freeform 75"/>
              <p:cNvSpPr>
                <a:spLocks/>
              </p:cNvSpPr>
              <p:nvPr/>
            </p:nvSpPr>
            <p:spPr bwMode="auto">
              <a:xfrm>
                <a:off x="2002" y="2435"/>
                <a:ext cx="21" cy="21"/>
              </a:xfrm>
              <a:custGeom>
                <a:avLst/>
                <a:gdLst>
                  <a:gd name="T0" fmla="*/ 29 w 8"/>
                  <a:gd name="T1" fmla="*/ 0 h 8"/>
                  <a:gd name="T2" fmla="*/ 21 w 8"/>
                  <a:gd name="T3" fmla="*/ 21 h 8"/>
                  <a:gd name="T4" fmla="*/ 8 w 8"/>
                  <a:gd name="T5" fmla="*/ 21 h 8"/>
                  <a:gd name="T6" fmla="*/ 29 w 8"/>
                  <a:gd name="T7" fmla="*/ 29 h 8"/>
                  <a:gd name="T8" fmla="*/ 21 w 8"/>
                  <a:gd name="T9" fmla="*/ 42 h 8"/>
                  <a:gd name="T10" fmla="*/ 29 w 8"/>
                  <a:gd name="T11" fmla="*/ 55 h 8"/>
                  <a:gd name="T12" fmla="*/ 47 w 8"/>
                  <a:gd name="T13" fmla="*/ 55 h 8"/>
                  <a:gd name="T14" fmla="*/ 55 w 8"/>
                  <a:gd name="T15" fmla="*/ 42 h 8"/>
                  <a:gd name="T16" fmla="*/ 55 w 8"/>
                  <a:gd name="T17" fmla="*/ 21 h 8"/>
                  <a:gd name="T18" fmla="*/ 29 w 8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" h="8">
                    <a:moveTo>
                      <a:pt x="4" y="0"/>
                    </a:moveTo>
                    <a:cubicBezTo>
                      <a:pt x="3" y="0"/>
                      <a:pt x="3" y="3"/>
                      <a:pt x="3" y="3"/>
                    </a:cubicBezTo>
                    <a:cubicBezTo>
                      <a:pt x="3" y="3"/>
                      <a:pt x="0" y="2"/>
                      <a:pt x="1" y="3"/>
                    </a:cubicBezTo>
                    <a:cubicBezTo>
                      <a:pt x="1" y="4"/>
                      <a:pt x="4" y="4"/>
                      <a:pt x="4" y="4"/>
                    </a:cubicBezTo>
                    <a:cubicBezTo>
                      <a:pt x="5" y="4"/>
                      <a:pt x="3" y="6"/>
                      <a:pt x="3" y="6"/>
                    </a:cubicBezTo>
                    <a:cubicBezTo>
                      <a:pt x="3" y="6"/>
                      <a:pt x="3" y="7"/>
                      <a:pt x="4" y="8"/>
                    </a:cubicBezTo>
                    <a:cubicBezTo>
                      <a:pt x="5" y="8"/>
                      <a:pt x="6" y="8"/>
                      <a:pt x="7" y="8"/>
                    </a:cubicBezTo>
                    <a:cubicBezTo>
                      <a:pt x="8" y="8"/>
                      <a:pt x="8" y="6"/>
                      <a:pt x="8" y="6"/>
                    </a:cubicBezTo>
                    <a:cubicBezTo>
                      <a:pt x="8" y="3"/>
                      <a:pt x="8" y="3"/>
                      <a:pt x="8" y="3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5" name="Freeform 76"/>
              <p:cNvSpPr>
                <a:spLocks/>
              </p:cNvSpPr>
              <p:nvPr/>
            </p:nvSpPr>
            <p:spPr bwMode="auto">
              <a:xfrm>
                <a:off x="2485" y="3316"/>
                <a:ext cx="46" cy="21"/>
              </a:xfrm>
              <a:custGeom>
                <a:avLst/>
                <a:gdLst>
                  <a:gd name="T0" fmla="*/ 60 w 17"/>
                  <a:gd name="T1" fmla="*/ 13 h 8"/>
                  <a:gd name="T2" fmla="*/ 43 w 17"/>
                  <a:gd name="T3" fmla="*/ 8 h 8"/>
                  <a:gd name="T4" fmla="*/ 22 w 17"/>
                  <a:gd name="T5" fmla="*/ 21 h 8"/>
                  <a:gd name="T6" fmla="*/ 0 w 17"/>
                  <a:gd name="T7" fmla="*/ 29 h 8"/>
                  <a:gd name="T8" fmla="*/ 38 w 17"/>
                  <a:gd name="T9" fmla="*/ 42 h 8"/>
                  <a:gd name="T10" fmla="*/ 51 w 17"/>
                  <a:gd name="T11" fmla="*/ 47 h 8"/>
                  <a:gd name="T12" fmla="*/ 81 w 17"/>
                  <a:gd name="T13" fmla="*/ 42 h 8"/>
                  <a:gd name="T14" fmla="*/ 103 w 17"/>
                  <a:gd name="T15" fmla="*/ 21 h 8"/>
                  <a:gd name="T16" fmla="*/ 116 w 17"/>
                  <a:gd name="T17" fmla="*/ 13 h 8"/>
                  <a:gd name="T18" fmla="*/ 111 w 17"/>
                  <a:gd name="T19" fmla="*/ 0 h 8"/>
                  <a:gd name="T20" fmla="*/ 60 w 17"/>
                  <a:gd name="T21" fmla="*/ 13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" h="8">
                    <a:moveTo>
                      <a:pt x="8" y="2"/>
                    </a:moveTo>
                    <a:cubicBezTo>
                      <a:pt x="8" y="2"/>
                      <a:pt x="7" y="0"/>
                      <a:pt x="6" y="1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2" y="4"/>
                      <a:pt x="0" y="3"/>
                      <a:pt x="0" y="4"/>
                    </a:cubicBezTo>
                    <a:cubicBezTo>
                      <a:pt x="1" y="6"/>
                      <a:pt x="5" y="6"/>
                      <a:pt x="5" y="6"/>
                    </a:cubicBezTo>
                    <a:cubicBezTo>
                      <a:pt x="6" y="7"/>
                      <a:pt x="7" y="5"/>
                      <a:pt x="7" y="7"/>
                    </a:cubicBezTo>
                    <a:cubicBezTo>
                      <a:pt x="8" y="8"/>
                      <a:pt x="9" y="7"/>
                      <a:pt x="11" y="6"/>
                    </a:cubicBezTo>
                    <a:cubicBezTo>
                      <a:pt x="12" y="4"/>
                      <a:pt x="13" y="3"/>
                      <a:pt x="14" y="3"/>
                    </a:cubicBezTo>
                    <a:cubicBezTo>
                      <a:pt x="15" y="3"/>
                      <a:pt x="17" y="2"/>
                      <a:pt x="16" y="2"/>
                    </a:cubicBezTo>
                    <a:cubicBezTo>
                      <a:pt x="16" y="1"/>
                      <a:pt x="15" y="0"/>
                      <a:pt x="15" y="0"/>
                    </a:cubicBezTo>
                    <a:cubicBezTo>
                      <a:pt x="14" y="0"/>
                      <a:pt x="8" y="2"/>
                      <a:pt x="8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6" name="Freeform 77"/>
              <p:cNvSpPr>
                <a:spLocks/>
              </p:cNvSpPr>
              <p:nvPr/>
            </p:nvSpPr>
            <p:spPr bwMode="auto">
              <a:xfrm>
                <a:off x="2309" y="3169"/>
                <a:ext cx="19" cy="27"/>
              </a:xfrm>
              <a:custGeom>
                <a:avLst/>
                <a:gdLst>
                  <a:gd name="T0" fmla="*/ 30 w 7"/>
                  <a:gd name="T1" fmla="*/ 0 h 10"/>
                  <a:gd name="T2" fmla="*/ 14 w 7"/>
                  <a:gd name="T3" fmla="*/ 14 h 10"/>
                  <a:gd name="T4" fmla="*/ 22 w 7"/>
                  <a:gd name="T5" fmla="*/ 30 h 10"/>
                  <a:gd name="T6" fmla="*/ 8 w 7"/>
                  <a:gd name="T7" fmla="*/ 51 h 10"/>
                  <a:gd name="T8" fmla="*/ 14 w 7"/>
                  <a:gd name="T9" fmla="*/ 65 h 10"/>
                  <a:gd name="T10" fmla="*/ 43 w 7"/>
                  <a:gd name="T11" fmla="*/ 59 h 10"/>
                  <a:gd name="T12" fmla="*/ 52 w 7"/>
                  <a:gd name="T13" fmla="*/ 30 h 10"/>
                  <a:gd name="T14" fmla="*/ 30 w 7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4" y="0"/>
                    </a:moveTo>
                    <a:cubicBezTo>
                      <a:pt x="3" y="0"/>
                      <a:pt x="2" y="0"/>
                      <a:pt x="2" y="2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3" y="6"/>
                      <a:pt x="1" y="6"/>
                      <a:pt x="1" y="7"/>
                    </a:cubicBezTo>
                    <a:cubicBezTo>
                      <a:pt x="1" y="8"/>
                      <a:pt x="0" y="8"/>
                      <a:pt x="2" y="9"/>
                    </a:cubicBezTo>
                    <a:cubicBezTo>
                      <a:pt x="4" y="10"/>
                      <a:pt x="5" y="8"/>
                      <a:pt x="6" y="8"/>
                    </a:cubicBezTo>
                    <a:cubicBezTo>
                      <a:pt x="6" y="8"/>
                      <a:pt x="7" y="5"/>
                      <a:pt x="7" y="4"/>
                    </a:cubicBezTo>
                    <a:cubicBezTo>
                      <a:pt x="7" y="3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" name="Freeform 78"/>
              <p:cNvSpPr>
                <a:spLocks/>
              </p:cNvSpPr>
              <p:nvPr/>
            </p:nvSpPr>
            <p:spPr bwMode="auto">
              <a:xfrm>
                <a:off x="2288" y="3262"/>
                <a:ext cx="16" cy="16"/>
              </a:xfrm>
              <a:custGeom>
                <a:avLst/>
                <a:gdLst>
                  <a:gd name="T0" fmla="*/ 29 w 6"/>
                  <a:gd name="T1" fmla="*/ 0 h 6"/>
                  <a:gd name="T2" fmla="*/ 13 w 6"/>
                  <a:gd name="T3" fmla="*/ 8 h 6"/>
                  <a:gd name="T4" fmla="*/ 13 w 6"/>
                  <a:gd name="T5" fmla="*/ 29 h 6"/>
                  <a:gd name="T6" fmla="*/ 8 w 6"/>
                  <a:gd name="T7" fmla="*/ 43 h 6"/>
                  <a:gd name="T8" fmla="*/ 29 w 6"/>
                  <a:gd name="T9" fmla="*/ 29 h 6"/>
                  <a:gd name="T10" fmla="*/ 43 w 6"/>
                  <a:gd name="T11" fmla="*/ 13 h 6"/>
                  <a:gd name="T12" fmla="*/ 29 w 6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1" y="5"/>
                      <a:pt x="0" y="5"/>
                      <a:pt x="1" y="6"/>
                    </a:cubicBezTo>
                    <a:cubicBezTo>
                      <a:pt x="2" y="6"/>
                      <a:pt x="4" y="4"/>
                      <a:pt x="4" y="4"/>
                    </a:cubicBezTo>
                    <a:cubicBezTo>
                      <a:pt x="5" y="3"/>
                      <a:pt x="6" y="2"/>
                      <a:pt x="6" y="2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8" name="Freeform 79"/>
              <p:cNvSpPr>
                <a:spLocks/>
              </p:cNvSpPr>
              <p:nvPr/>
            </p:nvSpPr>
            <p:spPr bwMode="auto">
              <a:xfrm>
                <a:off x="2290" y="3313"/>
                <a:ext cx="8" cy="11"/>
              </a:xfrm>
              <a:custGeom>
                <a:avLst/>
                <a:gdLst>
                  <a:gd name="T0" fmla="*/ 8 w 3"/>
                  <a:gd name="T1" fmla="*/ 0 h 4"/>
                  <a:gd name="T2" fmla="*/ 8 w 3"/>
                  <a:gd name="T3" fmla="*/ 22 h 4"/>
                  <a:gd name="T4" fmla="*/ 13 w 3"/>
                  <a:gd name="T5" fmla="*/ 17 h 4"/>
                  <a:gd name="T6" fmla="*/ 13 w 3"/>
                  <a:gd name="T7" fmla="*/ 8 h 4"/>
                  <a:gd name="T8" fmla="*/ 8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2" y="4"/>
                      <a:pt x="2" y="2"/>
                      <a:pt x="2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" name="Freeform 80"/>
              <p:cNvSpPr>
                <a:spLocks/>
              </p:cNvSpPr>
              <p:nvPr/>
            </p:nvSpPr>
            <p:spPr bwMode="auto">
              <a:xfrm>
                <a:off x="2304" y="3326"/>
                <a:ext cx="5" cy="8"/>
              </a:xfrm>
              <a:custGeom>
                <a:avLst/>
                <a:gdLst>
                  <a:gd name="T0" fmla="*/ 8 w 2"/>
                  <a:gd name="T1" fmla="*/ 8 h 3"/>
                  <a:gd name="T2" fmla="*/ 13 w 2"/>
                  <a:gd name="T3" fmla="*/ 8 h 3"/>
                  <a:gd name="T4" fmla="*/ 8 w 2"/>
                  <a:gd name="T5" fmla="*/ 21 h 3"/>
                  <a:gd name="T6" fmla="*/ 0 w 2"/>
                  <a:gd name="T7" fmla="*/ 13 h 3"/>
                  <a:gd name="T8" fmla="*/ 0 w 2"/>
                  <a:gd name="T9" fmla="*/ 8 h 3"/>
                  <a:gd name="T10" fmla="*/ 8 w 2"/>
                  <a:gd name="T11" fmla="*/ 8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1"/>
                      <a:pt x="1" y="0"/>
                      <a:pt x="2" y="1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" name="Freeform 81"/>
              <p:cNvSpPr>
                <a:spLocks/>
              </p:cNvSpPr>
              <p:nvPr/>
            </p:nvSpPr>
            <p:spPr bwMode="auto">
              <a:xfrm>
                <a:off x="2301" y="3342"/>
                <a:ext cx="11" cy="6"/>
              </a:xfrm>
              <a:custGeom>
                <a:avLst/>
                <a:gdLst>
                  <a:gd name="T0" fmla="*/ 17 w 4"/>
                  <a:gd name="T1" fmla="*/ 0 h 2"/>
                  <a:gd name="T2" fmla="*/ 8 w 4"/>
                  <a:gd name="T3" fmla="*/ 9 h 2"/>
                  <a:gd name="T4" fmla="*/ 17 w 4"/>
                  <a:gd name="T5" fmla="*/ 18 h 2"/>
                  <a:gd name="T6" fmla="*/ 30 w 4"/>
                  <a:gd name="T7" fmla="*/ 9 h 2"/>
                  <a:gd name="T8" fmla="*/ 30 w 4"/>
                  <a:gd name="T9" fmla="*/ 0 h 2"/>
                  <a:gd name="T10" fmla="*/ 17 w 4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1" name="Freeform 82"/>
              <p:cNvSpPr>
                <a:spLocks/>
              </p:cNvSpPr>
              <p:nvPr/>
            </p:nvSpPr>
            <p:spPr bwMode="auto">
              <a:xfrm>
                <a:off x="1363" y="716"/>
                <a:ext cx="465" cy="448"/>
              </a:xfrm>
              <a:custGeom>
                <a:avLst/>
                <a:gdLst>
                  <a:gd name="T0" fmla="*/ 1235 w 174"/>
                  <a:gd name="T1" fmla="*/ 312 h 168"/>
                  <a:gd name="T2" fmla="*/ 1200 w 174"/>
                  <a:gd name="T3" fmla="*/ 269 h 168"/>
                  <a:gd name="T4" fmla="*/ 1179 w 174"/>
                  <a:gd name="T5" fmla="*/ 213 h 168"/>
                  <a:gd name="T6" fmla="*/ 1171 w 174"/>
                  <a:gd name="T7" fmla="*/ 179 h 168"/>
                  <a:gd name="T8" fmla="*/ 1171 w 174"/>
                  <a:gd name="T9" fmla="*/ 141 h 168"/>
                  <a:gd name="T10" fmla="*/ 1171 w 174"/>
                  <a:gd name="T11" fmla="*/ 107 h 168"/>
                  <a:gd name="T12" fmla="*/ 1171 w 174"/>
                  <a:gd name="T13" fmla="*/ 85 h 168"/>
                  <a:gd name="T14" fmla="*/ 1136 w 174"/>
                  <a:gd name="T15" fmla="*/ 77 h 168"/>
                  <a:gd name="T16" fmla="*/ 1093 w 174"/>
                  <a:gd name="T17" fmla="*/ 56 h 168"/>
                  <a:gd name="T18" fmla="*/ 1050 w 174"/>
                  <a:gd name="T19" fmla="*/ 35 h 168"/>
                  <a:gd name="T20" fmla="*/ 1008 w 174"/>
                  <a:gd name="T21" fmla="*/ 35 h 168"/>
                  <a:gd name="T22" fmla="*/ 927 w 174"/>
                  <a:gd name="T23" fmla="*/ 8 h 168"/>
                  <a:gd name="T24" fmla="*/ 879 w 174"/>
                  <a:gd name="T25" fmla="*/ 56 h 168"/>
                  <a:gd name="T26" fmla="*/ 850 w 174"/>
                  <a:gd name="T27" fmla="*/ 128 h 168"/>
                  <a:gd name="T28" fmla="*/ 820 w 174"/>
                  <a:gd name="T29" fmla="*/ 163 h 168"/>
                  <a:gd name="T30" fmla="*/ 794 w 174"/>
                  <a:gd name="T31" fmla="*/ 115 h 168"/>
                  <a:gd name="T32" fmla="*/ 764 w 174"/>
                  <a:gd name="T33" fmla="*/ 77 h 168"/>
                  <a:gd name="T34" fmla="*/ 722 w 174"/>
                  <a:gd name="T35" fmla="*/ 64 h 168"/>
                  <a:gd name="T36" fmla="*/ 679 w 174"/>
                  <a:gd name="T37" fmla="*/ 107 h 168"/>
                  <a:gd name="T38" fmla="*/ 644 w 174"/>
                  <a:gd name="T39" fmla="*/ 171 h 168"/>
                  <a:gd name="T40" fmla="*/ 665 w 174"/>
                  <a:gd name="T41" fmla="*/ 227 h 168"/>
                  <a:gd name="T42" fmla="*/ 585 w 174"/>
                  <a:gd name="T43" fmla="*/ 243 h 168"/>
                  <a:gd name="T44" fmla="*/ 543 w 174"/>
                  <a:gd name="T45" fmla="*/ 205 h 168"/>
                  <a:gd name="T46" fmla="*/ 465 w 174"/>
                  <a:gd name="T47" fmla="*/ 227 h 168"/>
                  <a:gd name="T48" fmla="*/ 401 w 174"/>
                  <a:gd name="T49" fmla="*/ 264 h 168"/>
                  <a:gd name="T50" fmla="*/ 337 w 174"/>
                  <a:gd name="T51" fmla="*/ 341 h 168"/>
                  <a:gd name="T52" fmla="*/ 329 w 174"/>
                  <a:gd name="T53" fmla="*/ 392 h 168"/>
                  <a:gd name="T54" fmla="*/ 278 w 174"/>
                  <a:gd name="T55" fmla="*/ 419 h 168"/>
                  <a:gd name="T56" fmla="*/ 315 w 174"/>
                  <a:gd name="T57" fmla="*/ 512 h 168"/>
                  <a:gd name="T58" fmla="*/ 208 w 174"/>
                  <a:gd name="T59" fmla="*/ 547 h 168"/>
                  <a:gd name="T60" fmla="*/ 99 w 174"/>
                  <a:gd name="T61" fmla="*/ 541 h 168"/>
                  <a:gd name="T62" fmla="*/ 13 w 174"/>
                  <a:gd name="T63" fmla="*/ 525 h 168"/>
                  <a:gd name="T64" fmla="*/ 107 w 174"/>
                  <a:gd name="T65" fmla="*/ 584 h 168"/>
                  <a:gd name="T66" fmla="*/ 163 w 174"/>
                  <a:gd name="T67" fmla="*/ 597 h 168"/>
                  <a:gd name="T68" fmla="*/ 337 w 174"/>
                  <a:gd name="T69" fmla="*/ 576 h 168"/>
                  <a:gd name="T70" fmla="*/ 401 w 174"/>
                  <a:gd name="T71" fmla="*/ 576 h 168"/>
                  <a:gd name="T72" fmla="*/ 465 w 174"/>
                  <a:gd name="T73" fmla="*/ 563 h 168"/>
                  <a:gd name="T74" fmla="*/ 551 w 174"/>
                  <a:gd name="T75" fmla="*/ 547 h 168"/>
                  <a:gd name="T76" fmla="*/ 607 w 174"/>
                  <a:gd name="T77" fmla="*/ 555 h 168"/>
                  <a:gd name="T78" fmla="*/ 529 w 174"/>
                  <a:gd name="T79" fmla="*/ 563 h 168"/>
                  <a:gd name="T80" fmla="*/ 470 w 174"/>
                  <a:gd name="T81" fmla="*/ 605 h 168"/>
                  <a:gd name="T82" fmla="*/ 585 w 174"/>
                  <a:gd name="T83" fmla="*/ 640 h 168"/>
                  <a:gd name="T84" fmla="*/ 657 w 174"/>
                  <a:gd name="T85" fmla="*/ 619 h 168"/>
                  <a:gd name="T86" fmla="*/ 657 w 174"/>
                  <a:gd name="T87" fmla="*/ 683 h 168"/>
                  <a:gd name="T88" fmla="*/ 687 w 174"/>
                  <a:gd name="T89" fmla="*/ 739 h 168"/>
                  <a:gd name="T90" fmla="*/ 714 w 174"/>
                  <a:gd name="T91" fmla="*/ 789 h 168"/>
                  <a:gd name="T92" fmla="*/ 730 w 174"/>
                  <a:gd name="T93" fmla="*/ 832 h 168"/>
                  <a:gd name="T94" fmla="*/ 735 w 174"/>
                  <a:gd name="T95" fmla="*/ 896 h 168"/>
                  <a:gd name="T96" fmla="*/ 764 w 174"/>
                  <a:gd name="T97" fmla="*/ 925 h 168"/>
                  <a:gd name="T98" fmla="*/ 772 w 174"/>
                  <a:gd name="T99" fmla="*/ 960 h 168"/>
                  <a:gd name="T100" fmla="*/ 756 w 174"/>
                  <a:gd name="T101" fmla="*/ 1003 h 168"/>
                  <a:gd name="T102" fmla="*/ 743 w 174"/>
                  <a:gd name="T103" fmla="*/ 1117 h 168"/>
                  <a:gd name="T104" fmla="*/ 730 w 174"/>
                  <a:gd name="T105" fmla="*/ 1131 h 168"/>
                  <a:gd name="T106" fmla="*/ 756 w 174"/>
                  <a:gd name="T107" fmla="*/ 1131 h 168"/>
                  <a:gd name="T108" fmla="*/ 722 w 174"/>
                  <a:gd name="T109" fmla="*/ 1173 h 168"/>
                  <a:gd name="T110" fmla="*/ 799 w 174"/>
                  <a:gd name="T111" fmla="*/ 1131 h 168"/>
                  <a:gd name="T112" fmla="*/ 794 w 174"/>
                  <a:gd name="T113" fmla="*/ 1037 h 168"/>
                  <a:gd name="T114" fmla="*/ 820 w 174"/>
                  <a:gd name="T115" fmla="*/ 883 h 168"/>
                  <a:gd name="T116" fmla="*/ 756 w 174"/>
                  <a:gd name="T117" fmla="*/ 853 h 168"/>
                  <a:gd name="T118" fmla="*/ 794 w 174"/>
                  <a:gd name="T119" fmla="*/ 776 h 168"/>
                  <a:gd name="T120" fmla="*/ 751 w 174"/>
                  <a:gd name="T121" fmla="*/ 725 h 16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74" h="168">
                    <a:moveTo>
                      <a:pt x="174" y="49"/>
                    </a:moveTo>
                    <a:cubicBezTo>
                      <a:pt x="174" y="48"/>
                      <a:pt x="174" y="46"/>
                      <a:pt x="173" y="44"/>
                    </a:cubicBezTo>
                    <a:cubicBezTo>
                      <a:pt x="173" y="43"/>
                      <a:pt x="171" y="42"/>
                      <a:pt x="171" y="41"/>
                    </a:cubicBezTo>
                    <a:cubicBezTo>
                      <a:pt x="170" y="40"/>
                      <a:pt x="168" y="38"/>
                      <a:pt x="168" y="38"/>
                    </a:cubicBezTo>
                    <a:cubicBezTo>
                      <a:pt x="168" y="38"/>
                      <a:pt x="168" y="35"/>
                      <a:pt x="168" y="34"/>
                    </a:cubicBezTo>
                    <a:cubicBezTo>
                      <a:pt x="168" y="32"/>
                      <a:pt x="166" y="31"/>
                      <a:pt x="165" y="30"/>
                    </a:cubicBezTo>
                    <a:cubicBezTo>
                      <a:pt x="164" y="29"/>
                      <a:pt x="164" y="28"/>
                      <a:pt x="164" y="27"/>
                    </a:cubicBezTo>
                    <a:cubicBezTo>
                      <a:pt x="164" y="25"/>
                      <a:pt x="164" y="26"/>
                      <a:pt x="164" y="25"/>
                    </a:cubicBezTo>
                    <a:cubicBezTo>
                      <a:pt x="166" y="21"/>
                      <a:pt x="166" y="21"/>
                      <a:pt x="166" y="21"/>
                    </a:cubicBezTo>
                    <a:cubicBezTo>
                      <a:pt x="166" y="21"/>
                      <a:pt x="166" y="21"/>
                      <a:pt x="164" y="20"/>
                    </a:cubicBezTo>
                    <a:cubicBezTo>
                      <a:pt x="163" y="18"/>
                      <a:pt x="163" y="16"/>
                      <a:pt x="163" y="16"/>
                    </a:cubicBezTo>
                    <a:cubicBezTo>
                      <a:pt x="163" y="16"/>
                      <a:pt x="162" y="15"/>
                      <a:pt x="164" y="15"/>
                    </a:cubicBezTo>
                    <a:cubicBezTo>
                      <a:pt x="165" y="14"/>
                      <a:pt x="166" y="13"/>
                      <a:pt x="166" y="13"/>
                    </a:cubicBezTo>
                    <a:cubicBezTo>
                      <a:pt x="164" y="12"/>
                      <a:pt x="164" y="12"/>
                      <a:pt x="164" y="12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59" y="11"/>
                      <a:pt x="159" y="11"/>
                      <a:pt x="159" y="11"/>
                    </a:cubicBezTo>
                    <a:cubicBezTo>
                      <a:pt x="159" y="11"/>
                      <a:pt x="158" y="8"/>
                      <a:pt x="157" y="9"/>
                    </a:cubicBezTo>
                    <a:cubicBezTo>
                      <a:pt x="157" y="9"/>
                      <a:pt x="154" y="7"/>
                      <a:pt x="153" y="8"/>
                    </a:cubicBezTo>
                    <a:cubicBezTo>
                      <a:pt x="151" y="9"/>
                      <a:pt x="149" y="8"/>
                      <a:pt x="149" y="8"/>
                    </a:cubicBezTo>
                    <a:cubicBezTo>
                      <a:pt x="147" y="5"/>
                      <a:pt x="147" y="5"/>
                      <a:pt x="147" y="5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5" y="6"/>
                      <a:pt x="143" y="4"/>
                      <a:pt x="141" y="5"/>
                    </a:cubicBezTo>
                    <a:cubicBezTo>
                      <a:pt x="140" y="5"/>
                      <a:pt x="138" y="6"/>
                      <a:pt x="137" y="6"/>
                    </a:cubicBezTo>
                    <a:cubicBezTo>
                      <a:pt x="136" y="5"/>
                      <a:pt x="133" y="1"/>
                      <a:pt x="130" y="1"/>
                    </a:cubicBezTo>
                    <a:cubicBezTo>
                      <a:pt x="127" y="2"/>
                      <a:pt x="127" y="0"/>
                      <a:pt x="125" y="3"/>
                    </a:cubicBezTo>
                    <a:cubicBezTo>
                      <a:pt x="124" y="5"/>
                      <a:pt x="125" y="4"/>
                      <a:pt x="123" y="8"/>
                    </a:cubicBezTo>
                    <a:cubicBezTo>
                      <a:pt x="120" y="12"/>
                      <a:pt x="119" y="11"/>
                      <a:pt x="118" y="13"/>
                    </a:cubicBezTo>
                    <a:cubicBezTo>
                      <a:pt x="118" y="15"/>
                      <a:pt x="121" y="17"/>
                      <a:pt x="119" y="18"/>
                    </a:cubicBezTo>
                    <a:cubicBezTo>
                      <a:pt x="118" y="18"/>
                      <a:pt x="116" y="19"/>
                      <a:pt x="116" y="19"/>
                    </a:cubicBezTo>
                    <a:cubicBezTo>
                      <a:pt x="116" y="19"/>
                      <a:pt x="117" y="22"/>
                      <a:pt x="115" y="23"/>
                    </a:cubicBezTo>
                    <a:cubicBezTo>
                      <a:pt x="113" y="23"/>
                      <a:pt x="112" y="28"/>
                      <a:pt x="110" y="22"/>
                    </a:cubicBezTo>
                    <a:cubicBezTo>
                      <a:pt x="109" y="17"/>
                      <a:pt x="110" y="16"/>
                      <a:pt x="111" y="16"/>
                    </a:cubicBezTo>
                    <a:cubicBezTo>
                      <a:pt x="112" y="15"/>
                      <a:pt x="112" y="14"/>
                      <a:pt x="111" y="13"/>
                    </a:cubicBezTo>
                    <a:cubicBezTo>
                      <a:pt x="110" y="13"/>
                      <a:pt x="108" y="11"/>
                      <a:pt x="107" y="11"/>
                    </a:cubicBezTo>
                    <a:cubicBezTo>
                      <a:pt x="106" y="12"/>
                      <a:pt x="104" y="11"/>
                      <a:pt x="104" y="11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98" y="10"/>
                      <a:pt x="98" y="10"/>
                      <a:pt x="98" y="10"/>
                    </a:cubicBezTo>
                    <a:cubicBezTo>
                      <a:pt x="96" y="11"/>
                      <a:pt x="98" y="14"/>
                      <a:pt x="95" y="15"/>
                    </a:cubicBezTo>
                    <a:cubicBezTo>
                      <a:pt x="93" y="15"/>
                      <a:pt x="90" y="14"/>
                      <a:pt x="90" y="15"/>
                    </a:cubicBezTo>
                    <a:cubicBezTo>
                      <a:pt x="89" y="17"/>
                      <a:pt x="90" y="24"/>
                      <a:pt x="90" y="24"/>
                    </a:cubicBezTo>
                    <a:cubicBezTo>
                      <a:pt x="93" y="29"/>
                      <a:pt x="98" y="30"/>
                      <a:pt x="98" y="30"/>
                    </a:cubicBezTo>
                    <a:cubicBezTo>
                      <a:pt x="98" y="30"/>
                      <a:pt x="96" y="31"/>
                      <a:pt x="93" y="32"/>
                    </a:cubicBezTo>
                    <a:cubicBezTo>
                      <a:pt x="91" y="34"/>
                      <a:pt x="89" y="30"/>
                      <a:pt x="87" y="32"/>
                    </a:cubicBezTo>
                    <a:cubicBezTo>
                      <a:pt x="86" y="35"/>
                      <a:pt x="83" y="35"/>
                      <a:pt x="82" y="34"/>
                    </a:cubicBezTo>
                    <a:cubicBezTo>
                      <a:pt x="81" y="33"/>
                      <a:pt x="82" y="31"/>
                      <a:pt x="80" y="30"/>
                    </a:cubicBezTo>
                    <a:cubicBezTo>
                      <a:pt x="78" y="30"/>
                      <a:pt x="78" y="29"/>
                      <a:pt x="76" y="29"/>
                    </a:cubicBezTo>
                    <a:cubicBezTo>
                      <a:pt x="74" y="30"/>
                      <a:pt x="74" y="25"/>
                      <a:pt x="72" y="28"/>
                    </a:cubicBezTo>
                    <a:cubicBezTo>
                      <a:pt x="70" y="32"/>
                      <a:pt x="68" y="33"/>
                      <a:pt x="65" y="32"/>
                    </a:cubicBezTo>
                    <a:cubicBezTo>
                      <a:pt x="62" y="32"/>
                      <a:pt x="65" y="31"/>
                      <a:pt x="62" y="32"/>
                    </a:cubicBezTo>
                    <a:cubicBezTo>
                      <a:pt x="59" y="33"/>
                      <a:pt x="55" y="35"/>
                      <a:pt x="56" y="37"/>
                    </a:cubicBezTo>
                    <a:cubicBezTo>
                      <a:pt x="56" y="40"/>
                      <a:pt x="57" y="40"/>
                      <a:pt x="53" y="42"/>
                    </a:cubicBezTo>
                    <a:cubicBezTo>
                      <a:pt x="49" y="44"/>
                      <a:pt x="46" y="46"/>
                      <a:pt x="47" y="48"/>
                    </a:cubicBezTo>
                    <a:cubicBezTo>
                      <a:pt x="49" y="50"/>
                      <a:pt x="51" y="46"/>
                      <a:pt x="53" y="47"/>
                    </a:cubicBezTo>
                    <a:cubicBezTo>
                      <a:pt x="55" y="48"/>
                      <a:pt x="47" y="53"/>
                      <a:pt x="46" y="55"/>
                    </a:cubicBezTo>
                    <a:cubicBezTo>
                      <a:pt x="44" y="58"/>
                      <a:pt x="44" y="57"/>
                      <a:pt x="43" y="59"/>
                    </a:cubicBezTo>
                    <a:cubicBezTo>
                      <a:pt x="41" y="61"/>
                      <a:pt x="37" y="54"/>
                      <a:pt x="39" y="59"/>
                    </a:cubicBezTo>
                    <a:cubicBezTo>
                      <a:pt x="41" y="65"/>
                      <a:pt x="43" y="63"/>
                      <a:pt x="45" y="66"/>
                    </a:cubicBezTo>
                    <a:cubicBezTo>
                      <a:pt x="47" y="70"/>
                      <a:pt x="43" y="71"/>
                      <a:pt x="44" y="72"/>
                    </a:cubicBezTo>
                    <a:cubicBezTo>
                      <a:pt x="45" y="73"/>
                      <a:pt x="41" y="76"/>
                      <a:pt x="38" y="76"/>
                    </a:cubicBezTo>
                    <a:cubicBezTo>
                      <a:pt x="36" y="76"/>
                      <a:pt x="31" y="77"/>
                      <a:pt x="29" y="77"/>
                    </a:cubicBezTo>
                    <a:cubicBezTo>
                      <a:pt x="27" y="77"/>
                      <a:pt x="24" y="78"/>
                      <a:pt x="21" y="76"/>
                    </a:cubicBezTo>
                    <a:cubicBezTo>
                      <a:pt x="18" y="74"/>
                      <a:pt x="19" y="74"/>
                      <a:pt x="14" y="76"/>
                    </a:cubicBezTo>
                    <a:cubicBezTo>
                      <a:pt x="9" y="78"/>
                      <a:pt x="7" y="77"/>
                      <a:pt x="6" y="77"/>
                    </a:cubicBezTo>
                    <a:cubicBezTo>
                      <a:pt x="4" y="76"/>
                      <a:pt x="3" y="72"/>
                      <a:pt x="2" y="74"/>
                    </a:cubicBezTo>
                    <a:cubicBezTo>
                      <a:pt x="1" y="75"/>
                      <a:pt x="0" y="79"/>
                      <a:pt x="5" y="80"/>
                    </a:cubicBezTo>
                    <a:cubicBezTo>
                      <a:pt x="10" y="80"/>
                      <a:pt x="14" y="81"/>
                      <a:pt x="15" y="82"/>
                    </a:cubicBezTo>
                    <a:cubicBezTo>
                      <a:pt x="16" y="83"/>
                      <a:pt x="17" y="77"/>
                      <a:pt x="20" y="80"/>
                    </a:cubicBezTo>
                    <a:cubicBezTo>
                      <a:pt x="22" y="83"/>
                      <a:pt x="20" y="82"/>
                      <a:pt x="23" y="84"/>
                    </a:cubicBezTo>
                    <a:cubicBezTo>
                      <a:pt x="27" y="87"/>
                      <a:pt x="29" y="85"/>
                      <a:pt x="35" y="84"/>
                    </a:cubicBezTo>
                    <a:cubicBezTo>
                      <a:pt x="41" y="83"/>
                      <a:pt x="45" y="79"/>
                      <a:pt x="47" y="81"/>
                    </a:cubicBezTo>
                    <a:cubicBezTo>
                      <a:pt x="49" y="83"/>
                      <a:pt x="50" y="84"/>
                      <a:pt x="52" y="83"/>
                    </a:cubicBezTo>
                    <a:cubicBezTo>
                      <a:pt x="55" y="83"/>
                      <a:pt x="54" y="80"/>
                      <a:pt x="56" y="81"/>
                    </a:cubicBezTo>
                    <a:cubicBezTo>
                      <a:pt x="59" y="82"/>
                      <a:pt x="57" y="81"/>
                      <a:pt x="60" y="80"/>
                    </a:cubicBezTo>
                    <a:cubicBezTo>
                      <a:pt x="62" y="79"/>
                      <a:pt x="61" y="80"/>
                      <a:pt x="65" y="79"/>
                    </a:cubicBezTo>
                    <a:cubicBezTo>
                      <a:pt x="69" y="78"/>
                      <a:pt x="69" y="78"/>
                      <a:pt x="72" y="78"/>
                    </a:cubicBezTo>
                    <a:cubicBezTo>
                      <a:pt x="75" y="78"/>
                      <a:pt x="74" y="77"/>
                      <a:pt x="77" y="77"/>
                    </a:cubicBezTo>
                    <a:cubicBezTo>
                      <a:pt x="79" y="77"/>
                      <a:pt x="78" y="75"/>
                      <a:pt x="81" y="76"/>
                    </a:cubicBezTo>
                    <a:cubicBezTo>
                      <a:pt x="84" y="77"/>
                      <a:pt x="84" y="77"/>
                      <a:pt x="85" y="78"/>
                    </a:cubicBezTo>
                    <a:cubicBezTo>
                      <a:pt x="85" y="80"/>
                      <a:pt x="81" y="79"/>
                      <a:pt x="78" y="79"/>
                    </a:cubicBezTo>
                    <a:cubicBezTo>
                      <a:pt x="76" y="80"/>
                      <a:pt x="76" y="77"/>
                      <a:pt x="74" y="79"/>
                    </a:cubicBezTo>
                    <a:cubicBezTo>
                      <a:pt x="72" y="82"/>
                      <a:pt x="71" y="82"/>
                      <a:pt x="71" y="83"/>
                    </a:cubicBezTo>
                    <a:cubicBezTo>
                      <a:pt x="71" y="84"/>
                      <a:pt x="64" y="83"/>
                      <a:pt x="66" y="85"/>
                    </a:cubicBezTo>
                    <a:cubicBezTo>
                      <a:pt x="68" y="86"/>
                      <a:pt x="73" y="88"/>
                      <a:pt x="75" y="87"/>
                    </a:cubicBezTo>
                    <a:cubicBezTo>
                      <a:pt x="77" y="87"/>
                      <a:pt x="80" y="90"/>
                      <a:pt x="82" y="90"/>
                    </a:cubicBezTo>
                    <a:cubicBezTo>
                      <a:pt x="84" y="89"/>
                      <a:pt x="86" y="87"/>
                      <a:pt x="87" y="86"/>
                    </a:cubicBezTo>
                    <a:cubicBezTo>
                      <a:pt x="88" y="84"/>
                      <a:pt x="91" y="85"/>
                      <a:pt x="92" y="87"/>
                    </a:cubicBezTo>
                    <a:cubicBezTo>
                      <a:pt x="92" y="89"/>
                      <a:pt x="92" y="88"/>
                      <a:pt x="91" y="91"/>
                    </a:cubicBezTo>
                    <a:cubicBezTo>
                      <a:pt x="90" y="94"/>
                      <a:pt x="91" y="95"/>
                      <a:pt x="92" y="96"/>
                    </a:cubicBezTo>
                    <a:cubicBezTo>
                      <a:pt x="92" y="98"/>
                      <a:pt x="90" y="100"/>
                      <a:pt x="92" y="101"/>
                    </a:cubicBezTo>
                    <a:cubicBezTo>
                      <a:pt x="93" y="103"/>
                      <a:pt x="94" y="103"/>
                      <a:pt x="96" y="104"/>
                    </a:cubicBezTo>
                    <a:cubicBezTo>
                      <a:pt x="98" y="105"/>
                      <a:pt x="99" y="104"/>
                      <a:pt x="99" y="106"/>
                    </a:cubicBezTo>
                    <a:cubicBezTo>
                      <a:pt x="100" y="109"/>
                      <a:pt x="97" y="109"/>
                      <a:pt x="100" y="111"/>
                    </a:cubicBezTo>
                    <a:cubicBezTo>
                      <a:pt x="102" y="113"/>
                      <a:pt x="104" y="111"/>
                      <a:pt x="104" y="113"/>
                    </a:cubicBezTo>
                    <a:cubicBezTo>
                      <a:pt x="104" y="115"/>
                      <a:pt x="103" y="116"/>
                      <a:pt x="102" y="117"/>
                    </a:cubicBezTo>
                    <a:cubicBezTo>
                      <a:pt x="101" y="119"/>
                      <a:pt x="99" y="122"/>
                      <a:pt x="100" y="123"/>
                    </a:cubicBezTo>
                    <a:cubicBezTo>
                      <a:pt x="102" y="124"/>
                      <a:pt x="102" y="125"/>
                      <a:pt x="103" y="126"/>
                    </a:cubicBezTo>
                    <a:cubicBezTo>
                      <a:pt x="104" y="127"/>
                      <a:pt x="104" y="126"/>
                      <a:pt x="105" y="126"/>
                    </a:cubicBezTo>
                    <a:cubicBezTo>
                      <a:pt x="106" y="126"/>
                      <a:pt x="108" y="128"/>
                      <a:pt x="107" y="130"/>
                    </a:cubicBezTo>
                    <a:cubicBezTo>
                      <a:pt x="106" y="132"/>
                      <a:pt x="104" y="133"/>
                      <a:pt x="106" y="133"/>
                    </a:cubicBezTo>
                    <a:cubicBezTo>
                      <a:pt x="107" y="134"/>
                      <a:pt x="108" y="133"/>
                      <a:pt x="108" y="135"/>
                    </a:cubicBezTo>
                    <a:cubicBezTo>
                      <a:pt x="109" y="136"/>
                      <a:pt x="109" y="138"/>
                      <a:pt x="107" y="139"/>
                    </a:cubicBezTo>
                    <a:cubicBezTo>
                      <a:pt x="106" y="141"/>
                      <a:pt x="105" y="138"/>
                      <a:pt x="106" y="141"/>
                    </a:cubicBezTo>
                    <a:cubicBezTo>
                      <a:pt x="106" y="144"/>
                      <a:pt x="103" y="148"/>
                      <a:pt x="103" y="149"/>
                    </a:cubicBezTo>
                    <a:cubicBezTo>
                      <a:pt x="104" y="154"/>
                      <a:pt x="105" y="156"/>
                      <a:pt x="104" y="157"/>
                    </a:cubicBezTo>
                    <a:cubicBezTo>
                      <a:pt x="103" y="157"/>
                      <a:pt x="98" y="158"/>
                      <a:pt x="99" y="159"/>
                    </a:cubicBezTo>
                    <a:cubicBezTo>
                      <a:pt x="100" y="160"/>
                      <a:pt x="100" y="160"/>
                      <a:pt x="102" y="159"/>
                    </a:cubicBezTo>
                    <a:cubicBezTo>
                      <a:pt x="104" y="158"/>
                      <a:pt x="106" y="155"/>
                      <a:pt x="106" y="157"/>
                    </a:cubicBezTo>
                    <a:cubicBezTo>
                      <a:pt x="106" y="158"/>
                      <a:pt x="107" y="158"/>
                      <a:pt x="106" y="159"/>
                    </a:cubicBezTo>
                    <a:cubicBezTo>
                      <a:pt x="106" y="161"/>
                      <a:pt x="104" y="164"/>
                      <a:pt x="102" y="164"/>
                    </a:cubicBezTo>
                    <a:cubicBezTo>
                      <a:pt x="101" y="165"/>
                      <a:pt x="101" y="165"/>
                      <a:pt x="101" y="165"/>
                    </a:cubicBezTo>
                    <a:cubicBezTo>
                      <a:pt x="101" y="165"/>
                      <a:pt x="106" y="168"/>
                      <a:pt x="108" y="165"/>
                    </a:cubicBezTo>
                    <a:cubicBezTo>
                      <a:pt x="109" y="162"/>
                      <a:pt x="112" y="160"/>
                      <a:pt x="112" y="159"/>
                    </a:cubicBezTo>
                    <a:cubicBezTo>
                      <a:pt x="113" y="157"/>
                      <a:pt x="113" y="154"/>
                      <a:pt x="111" y="151"/>
                    </a:cubicBezTo>
                    <a:cubicBezTo>
                      <a:pt x="110" y="149"/>
                      <a:pt x="109" y="149"/>
                      <a:pt x="111" y="146"/>
                    </a:cubicBezTo>
                    <a:cubicBezTo>
                      <a:pt x="112" y="143"/>
                      <a:pt x="112" y="143"/>
                      <a:pt x="113" y="139"/>
                    </a:cubicBezTo>
                    <a:cubicBezTo>
                      <a:pt x="114" y="136"/>
                      <a:pt x="115" y="127"/>
                      <a:pt x="115" y="124"/>
                    </a:cubicBezTo>
                    <a:cubicBezTo>
                      <a:pt x="116" y="121"/>
                      <a:pt x="113" y="117"/>
                      <a:pt x="111" y="119"/>
                    </a:cubicBezTo>
                    <a:cubicBezTo>
                      <a:pt x="110" y="121"/>
                      <a:pt x="107" y="123"/>
                      <a:pt x="106" y="120"/>
                    </a:cubicBezTo>
                    <a:cubicBezTo>
                      <a:pt x="106" y="117"/>
                      <a:pt x="108" y="116"/>
                      <a:pt x="109" y="114"/>
                    </a:cubicBezTo>
                    <a:cubicBezTo>
                      <a:pt x="111" y="112"/>
                      <a:pt x="112" y="110"/>
                      <a:pt x="111" y="109"/>
                    </a:cubicBezTo>
                    <a:cubicBezTo>
                      <a:pt x="109" y="107"/>
                      <a:pt x="108" y="106"/>
                      <a:pt x="107" y="105"/>
                    </a:cubicBezTo>
                    <a:cubicBezTo>
                      <a:pt x="106" y="103"/>
                      <a:pt x="104" y="103"/>
                      <a:pt x="105" y="102"/>
                    </a:cubicBezTo>
                    <a:cubicBezTo>
                      <a:pt x="106" y="100"/>
                      <a:pt x="168" y="52"/>
                      <a:pt x="174" y="4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2" name="Freeform 83"/>
              <p:cNvSpPr>
                <a:spLocks/>
              </p:cNvSpPr>
              <p:nvPr/>
            </p:nvSpPr>
            <p:spPr bwMode="auto">
              <a:xfrm>
                <a:off x="1572" y="1698"/>
                <a:ext cx="499" cy="473"/>
              </a:xfrm>
              <a:custGeom>
                <a:avLst/>
                <a:gdLst>
                  <a:gd name="T0" fmla="*/ 1297 w 187"/>
                  <a:gd name="T1" fmla="*/ 1093 h 177"/>
                  <a:gd name="T2" fmla="*/ 1254 w 187"/>
                  <a:gd name="T3" fmla="*/ 1093 h 177"/>
                  <a:gd name="T4" fmla="*/ 1217 w 187"/>
                  <a:gd name="T5" fmla="*/ 1136 h 177"/>
                  <a:gd name="T6" fmla="*/ 1246 w 187"/>
                  <a:gd name="T7" fmla="*/ 1187 h 177"/>
                  <a:gd name="T8" fmla="*/ 1174 w 187"/>
                  <a:gd name="T9" fmla="*/ 1200 h 177"/>
                  <a:gd name="T10" fmla="*/ 1161 w 187"/>
                  <a:gd name="T11" fmla="*/ 1256 h 177"/>
                  <a:gd name="T12" fmla="*/ 1131 w 187"/>
                  <a:gd name="T13" fmla="*/ 1256 h 177"/>
                  <a:gd name="T14" fmla="*/ 1083 w 187"/>
                  <a:gd name="T15" fmla="*/ 1221 h 177"/>
                  <a:gd name="T16" fmla="*/ 1011 w 187"/>
                  <a:gd name="T17" fmla="*/ 1187 h 177"/>
                  <a:gd name="T18" fmla="*/ 918 w 187"/>
                  <a:gd name="T19" fmla="*/ 1200 h 177"/>
                  <a:gd name="T20" fmla="*/ 827 w 187"/>
                  <a:gd name="T21" fmla="*/ 1165 h 177"/>
                  <a:gd name="T22" fmla="*/ 720 w 187"/>
                  <a:gd name="T23" fmla="*/ 1122 h 177"/>
                  <a:gd name="T24" fmla="*/ 648 w 187"/>
                  <a:gd name="T25" fmla="*/ 1072 h 177"/>
                  <a:gd name="T26" fmla="*/ 555 w 187"/>
                  <a:gd name="T27" fmla="*/ 1013 h 177"/>
                  <a:gd name="T28" fmla="*/ 456 w 187"/>
                  <a:gd name="T29" fmla="*/ 927 h 177"/>
                  <a:gd name="T30" fmla="*/ 448 w 187"/>
                  <a:gd name="T31" fmla="*/ 799 h 177"/>
                  <a:gd name="T32" fmla="*/ 427 w 187"/>
                  <a:gd name="T33" fmla="*/ 708 h 177"/>
                  <a:gd name="T34" fmla="*/ 363 w 187"/>
                  <a:gd name="T35" fmla="*/ 607 h 177"/>
                  <a:gd name="T36" fmla="*/ 291 w 187"/>
                  <a:gd name="T37" fmla="*/ 529 h 177"/>
                  <a:gd name="T38" fmla="*/ 312 w 187"/>
                  <a:gd name="T39" fmla="*/ 457 h 177"/>
                  <a:gd name="T40" fmla="*/ 243 w 187"/>
                  <a:gd name="T41" fmla="*/ 379 h 177"/>
                  <a:gd name="T42" fmla="*/ 213 w 187"/>
                  <a:gd name="T43" fmla="*/ 299 h 177"/>
                  <a:gd name="T44" fmla="*/ 192 w 187"/>
                  <a:gd name="T45" fmla="*/ 200 h 177"/>
                  <a:gd name="T46" fmla="*/ 179 w 187"/>
                  <a:gd name="T47" fmla="*/ 115 h 177"/>
                  <a:gd name="T48" fmla="*/ 99 w 187"/>
                  <a:gd name="T49" fmla="*/ 56 h 177"/>
                  <a:gd name="T50" fmla="*/ 99 w 187"/>
                  <a:gd name="T51" fmla="*/ 115 h 177"/>
                  <a:gd name="T52" fmla="*/ 107 w 187"/>
                  <a:gd name="T53" fmla="*/ 179 h 177"/>
                  <a:gd name="T54" fmla="*/ 128 w 187"/>
                  <a:gd name="T55" fmla="*/ 251 h 177"/>
                  <a:gd name="T56" fmla="*/ 136 w 187"/>
                  <a:gd name="T57" fmla="*/ 321 h 177"/>
                  <a:gd name="T58" fmla="*/ 163 w 187"/>
                  <a:gd name="T59" fmla="*/ 385 h 177"/>
                  <a:gd name="T60" fmla="*/ 192 w 187"/>
                  <a:gd name="T61" fmla="*/ 478 h 177"/>
                  <a:gd name="T62" fmla="*/ 200 w 187"/>
                  <a:gd name="T63" fmla="*/ 564 h 177"/>
                  <a:gd name="T64" fmla="*/ 248 w 187"/>
                  <a:gd name="T65" fmla="*/ 649 h 177"/>
                  <a:gd name="T66" fmla="*/ 192 w 187"/>
                  <a:gd name="T67" fmla="*/ 620 h 177"/>
                  <a:gd name="T68" fmla="*/ 128 w 187"/>
                  <a:gd name="T69" fmla="*/ 550 h 177"/>
                  <a:gd name="T70" fmla="*/ 141 w 187"/>
                  <a:gd name="T71" fmla="*/ 478 h 177"/>
                  <a:gd name="T72" fmla="*/ 77 w 187"/>
                  <a:gd name="T73" fmla="*/ 385 h 177"/>
                  <a:gd name="T74" fmla="*/ 77 w 187"/>
                  <a:gd name="T75" fmla="*/ 286 h 177"/>
                  <a:gd name="T76" fmla="*/ 43 w 187"/>
                  <a:gd name="T77" fmla="*/ 206 h 177"/>
                  <a:gd name="T78" fmla="*/ 13 w 187"/>
                  <a:gd name="T79" fmla="*/ 56 h 177"/>
                  <a:gd name="T80" fmla="*/ 43 w 187"/>
                  <a:gd name="T81" fmla="*/ 13 h 177"/>
                  <a:gd name="T82" fmla="*/ 179 w 187"/>
                  <a:gd name="T83" fmla="*/ 77 h 177"/>
                  <a:gd name="T84" fmla="*/ 435 w 187"/>
                  <a:gd name="T85" fmla="*/ 158 h 177"/>
                  <a:gd name="T86" fmla="*/ 555 w 187"/>
                  <a:gd name="T87" fmla="*/ 206 h 177"/>
                  <a:gd name="T88" fmla="*/ 619 w 187"/>
                  <a:gd name="T89" fmla="*/ 342 h 177"/>
                  <a:gd name="T90" fmla="*/ 747 w 187"/>
                  <a:gd name="T91" fmla="*/ 321 h 177"/>
                  <a:gd name="T92" fmla="*/ 833 w 187"/>
                  <a:gd name="T93" fmla="*/ 513 h 177"/>
                  <a:gd name="T94" fmla="*/ 934 w 187"/>
                  <a:gd name="T95" fmla="*/ 593 h 177"/>
                  <a:gd name="T96" fmla="*/ 913 w 187"/>
                  <a:gd name="T97" fmla="*/ 620 h 177"/>
                  <a:gd name="T98" fmla="*/ 913 w 187"/>
                  <a:gd name="T99" fmla="*/ 943 h 177"/>
                  <a:gd name="T100" fmla="*/ 969 w 187"/>
                  <a:gd name="T101" fmla="*/ 1013 h 177"/>
                  <a:gd name="T102" fmla="*/ 1067 w 187"/>
                  <a:gd name="T103" fmla="*/ 1058 h 177"/>
                  <a:gd name="T104" fmla="*/ 1174 w 187"/>
                  <a:gd name="T105" fmla="*/ 1042 h 177"/>
                  <a:gd name="T106" fmla="*/ 1238 w 187"/>
                  <a:gd name="T107" fmla="*/ 991 h 177"/>
                  <a:gd name="T108" fmla="*/ 1302 w 187"/>
                  <a:gd name="T109" fmla="*/ 999 h 177"/>
                  <a:gd name="T110" fmla="*/ 1332 w 187"/>
                  <a:gd name="T111" fmla="*/ 1064 h 17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87" h="177">
                    <a:moveTo>
                      <a:pt x="185" y="154"/>
                    </a:moveTo>
                    <a:cubicBezTo>
                      <a:pt x="184" y="154"/>
                      <a:pt x="183" y="153"/>
                      <a:pt x="182" y="153"/>
                    </a:cubicBezTo>
                    <a:cubicBezTo>
                      <a:pt x="181" y="153"/>
                      <a:pt x="182" y="153"/>
                      <a:pt x="180" y="154"/>
                    </a:cubicBezTo>
                    <a:cubicBezTo>
                      <a:pt x="177" y="154"/>
                      <a:pt x="178" y="155"/>
                      <a:pt x="176" y="153"/>
                    </a:cubicBezTo>
                    <a:cubicBezTo>
                      <a:pt x="173" y="152"/>
                      <a:pt x="174" y="155"/>
                      <a:pt x="173" y="155"/>
                    </a:cubicBezTo>
                    <a:cubicBezTo>
                      <a:pt x="173" y="156"/>
                      <a:pt x="172" y="158"/>
                      <a:pt x="171" y="159"/>
                    </a:cubicBezTo>
                    <a:cubicBezTo>
                      <a:pt x="170" y="159"/>
                      <a:pt x="172" y="160"/>
                      <a:pt x="174" y="161"/>
                    </a:cubicBezTo>
                    <a:cubicBezTo>
                      <a:pt x="175" y="162"/>
                      <a:pt x="175" y="165"/>
                      <a:pt x="175" y="166"/>
                    </a:cubicBezTo>
                    <a:cubicBezTo>
                      <a:pt x="174" y="166"/>
                      <a:pt x="171" y="166"/>
                      <a:pt x="168" y="166"/>
                    </a:cubicBezTo>
                    <a:cubicBezTo>
                      <a:pt x="166" y="165"/>
                      <a:pt x="167" y="167"/>
                      <a:pt x="165" y="168"/>
                    </a:cubicBezTo>
                    <a:cubicBezTo>
                      <a:pt x="164" y="169"/>
                      <a:pt x="163" y="170"/>
                      <a:pt x="163" y="171"/>
                    </a:cubicBezTo>
                    <a:cubicBezTo>
                      <a:pt x="163" y="173"/>
                      <a:pt x="163" y="175"/>
                      <a:pt x="163" y="176"/>
                    </a:cubicBezTo>
                    <a:cubicBezTo>
                      <a:pt x="163" y="177"/>
                      <a:pt x="163" y="177"/>
                      <a:pt x="163" y="177"/>
                    </a:cubicBezTo>
                    <a:cubicBezTo>
                      <a:pt x="163" y="177"/>
                      <a:pt x="159" y="177"/>
                      <a:pt x="159" y="176"/>
                    </a:cubicBezTo>
                    <a:cubicBezTo>
                      <a:pt x="158" y="176"/>
                      <a:pt x="157" y="173"/>
                      <a:pt x="156" y="173"/>
                    </a:cubicBezTo>
                    <a:cubicBezTo>
                      <a:pt x="155" y="173"/>
                      <a:pt x="153" y="173"/>
                      <a:pt x="152" y="171"/>
                    </a:cubicBezTo>
                    <a:cubicBezTo>
                      <a:pt x="151" y="169"/>
                      <a:pt x="149" y="170"/>
                      <a:pt x="148" y="168"/>
                    </a:cubicBezTo>
                    <a:cubicBezTo>
                      <a:pt x="146" y="166"/>
                      <a:pt x="145" y="165"/>
                      <a:pt x="142" y="166"/>
                    </a:cubicBezTo>
                    <a:cubicBezTo>
                      <a:pt x="140" y="166"/>
                      <a:pt x="136" y="167"/>
                      <a:pt x="134" y="168"/>
                    </a:cubicBezTo>
                    <a:cubicBezTo>
                      <a:pt x="132" y="169"/>
                      <a:pt x="130" y="169"/>
                      <a:pt x="129" y="168"/>
                    </a:cubicBezTo>
                    <a:cubicBezTo>
                      <a:pt x="127" y="167"/>
                      <a:pt x="124" y="167"/>
                      <a:pt x="123" y="167"/>
                    </a:cubicBezTo>
                    <a:cubicBezTo>
                      <a:pt x="121" y="166"/>
                      <a:pt x="117" y="165"/>
                      <a:pt x="116" y="163"/>
                    </a:cubicBezTo>
                    <a:cubicBezTo>
                      <a:pt x="114" y="162"/>
                      <a:pt x="108" y="161"/>
                      <a:pt x="106" y="159"/>
                    </a:cubicBezTo>
                    <a:cubicBezTo>
                      <a:pt x="105" y="157"/>
                      <a:pt x="104" y="159"/>
                      <a:pt x="101" y="157"/>
                    </a:cubicBezTo>
                    <a:cubicBezTo>
                      <a:pt x="98" y="155"/>
                      <a:pt x="97" y="156"/>
                      <a:pt x="95" y="154"/>
                    </a:cubicBezTo>
                    <a:cubicBezTo>
                      <a:pt x="93" y="152"/>
                      <a:pt x="92" y="151"/>
                      <a:pt x="91" y="150"/>
                    </a:cubicBezTo>
                    <a:cubicBezTo>
                      <a:pt x="91" y="149"/>
                      <a:pt x="88" y="147"/>
                      <a:pt x="86" y="146"/>
                    </a:cubicBezTo>
                    <a:cubicBezTo>
                      <a:pt x="84" y="146"/>
                      <a:pt x="82" y="142"/>
                      <a:pt x="78" y="142"/>
                    </a:cubicBezTo>
                    <a:cubicBezTo>
                      <a:pt x="75" y="141"/>
                      <a:pt x="72" y="138"/>
                      <a:pt x="71" y="134"/>
                    </a:cubicBezTo>
                    <a:cubicBezTo>
                      <a:pt x="71" y="130"/>
                      <a:pt x="67" y="131"/>
                      <a:pt x="64" y="130"/>
                    </a:cubicBezTo>
                    <a:cubicBezTo>
                      <a:pt x="62" y="129"/>
                      <a:pt x="60" y="125"/>
                      <a:pt x="60" y="123"/>
                    </a:cubicBezTo>
                    <a:cubicBezTo>
                      <a:pt x="59" y="120"/>
                      <a:pt x="63" y="116"/>
                      <a:pt x="63" y="112"/>
                    </a:cubicBezTo>
                    <a:cubicBezTo>
                      <a:pt x="64" y="108"/>
                      <a:pt x="63" y="108"/>
                      <a:pt x="61" y="105"/>
                    </a:cubicBezTo>
                    <a:cubicBezTo>
                      <a:pt x="59" y="103"/>
                      <a:pt x="60" y="101"/>
                      <a:pt x="60" y="99"/>
                    </a:cubicBezTo>
                    <a:cubicBezTo>
                      <a:pt x="60" y="97"/>
                      <a:pt x="58" y="93"/>
                      <a:pt x="56" y="92"/>
                    </a:cubicBezTo>
                    <a:cubicBezTo>
                      <a:pt x="55" y="90"/>
                      <a:pt x="52" y="87"/>
                      <a:pt x="51" y="85"/>
                    </a:cubicBezTo>
                    <a:cubicBezTo>
                      <a:pt x="51" y="84"/>
                      <a:pt x="50" y="82"/>
                      <a:pt x="49" y="79"/>
                    </a:cubicBezTo>
                    <a:cubicBezTo>
                      <a:pt x="47" y="75"/>
                      <a:pt x="46" y="77"/>
                      <a:pt x="41" y="74"/>
                    </a:cubicBezTo>
                    <a:cubicBezTo>
                      <a:pt x="37" y="71"/>
                      <a:pt x="41" y="71"/>
                      <a:pt x="43" y="70"/>
                    </a:cubicBezTo>
                    <a:cubicBezTo>
                      <a:pt x="46" y="69"/>
                      <a:pt x="44" y="67"/>
                      <a:pt x="44" y="64"/>
                    </a:cubicBezTo>
                    <a:cubicBezTo>
                      <a:pt x="43" y="61"/>
                      <a:pt x="40" y="62"/>
                      <a:pt x="39" y="59"/>
                    </a:cubicBezTo>
                    <a:cubicBezTo>
                      <a:pt x="38" y="56"/>
                      <a:pt x="36" y="55"/>
                      <a:pt x="34" y="53"/>
                    </a:cubicBezTo>
                    <a:cubicBezTo>
                      <a:pt x="33" y="52"/>
                      <a:pt x="32" y="52"/>
                      <a:pt x="32" y="50"/>
                    </a:cubicBezTo>
                    <a:cubicBezTo>
                      <a:pt x="31" y="48"/>
                      <a:pt x="31" y="44"/>
                      <a:pt x="30" y="42"/>
                    </a:cubicBezTo>
                    <a:cubicBezTo>
                      <a:pt x="29" y="40"/>
                      <a:pt x="27" y="39"/>
                      <a:pt x="26" y="37"/>
                    </a:cubicBezTo>
                    <a:cubicBezTo>
                      <a:pt x="26" y="34"/>
                      <a:pt x="26" y="33"/>
                      <a:pt x="27" y="28"/>
                    </a:cubicBezTo>
                    <a:cubicBezTo>
                      <a:pt x="28" y="24"/>
                      <a:pt x="26" y="24"/>
                      <a:pt x="25" y="21"/>
                    </a:cubicBezTo>
                    <a:cubicBezTo>
                      <a:pt x="24" y="19"/>
                      <a:pt x="25" y="19"/>
                      <a:pt x="25" y="16"/>
                    </a:cubicBezTo>
                    <a:cubicBezTo>
                      <a:pt x="24" y="12"/>
                      <a:pt x="22" y="15"/>
                      <a:pt x="19" y="13"/>
                    </a:cubicBezTo>
                    <a:cubicBezTo>
                      <a:pt x="17" y="11"/>
                      <a:pt x="14" y="8"/>
                      <a:pt x="14" y="8"/>
                    </a:cubicBezTo>
                    <a:cubicBezTo>
                      <a:pt x="14" y="8"/>
                      <a:pt x="14" y="9"/>
                      <a:pt x="14" y="11"/>
                    </a:cubicBezTo>
                    <a:cubicBezTo>
                      <a:pt x="14" y="12"/>
                      <a:pt x="14" y="15"/>
                      <a:pt x="14" y="16"/>
                    </a:cubicBezTo>
                    <a:cubicBezTo>
                      <a:pt x="14" y="17"/>
                      <a:pt x="13" y="19"/>
                      <a:pt x="13" y="21"/>
                    </a:cubicBezTo>
                    <a:cubicBezTo>
                      <a:pt x="12" y="22"/>
                      <a:pt x="13" y="24"/>
                      <a:pt x="15" y="25"/>
                    </a:cubicBezTo>
                    <a:cubicBezTo>
                      <a:pt x="16" y="26"/>
                      <a:pt x="15" y="29"/>
                      <a:pt x="15" y="31"/>
                    </a:cubicBezTo>
                    <a:cubicBezTo>
                      <a:pt x="16" y="34"/>
                      <a:pt x="17" y="35"/>
                      <a:pt x="18" y="35"/>
                    </a:cubicBezTo>
                    <a:cubicBezTo>
                      <a:pt x="19" y="36"/>
                      <a:pt x="18" y="39"/>
                      <a:pt x="18" y="41"/>
                    </a:cubicBezTo>
                    <a:cubicBezTo>
                      <a:pt x="17" y="43"/>
                      <a:pt x="18" y="45"/>
                      <a:pt x="19" y="45"/>
                    </a:cubicBezTo>
                    <a:cubicBezTo>
                      <a:pt x="21" y="46"/>
                      <a:pt x="20" y="48"/>
                      <a:pt x="21" y="50"/>
                    </a:cubicBezTo>
                    <a:cubicBezTo>
                      <a:pt x="21" y="52"/>
                      <a:pt x="22" y="54"/>
                      <a:pt x="23" y="54"/>
                    </a:cubicBezTo>
                    <a:cubicBezTo>
                      <a:pt x="24" y="55"/>
                      <a:pt x="25" y="60"/>
                      <a:pt x="26" y="61"/>
                    </a:cubicBezTo>
                    <a:cubicBezTo>
                      <a:pt x="27" y="63"/>
                      <a:pt x="26" y="66"/>
                      <a:pt x="27" y="67"/>
                    </a:cubicBezTo>
                    <a:cubicBezTo>
                      <a:pt x="27" y="68"/>
                      <a:pt x="29" y="71"/>
                      <a:pt x="30" y="72"/>
                    </a:cubicBezTo>
                    <a:cubicBezTo>
                      <a:pt x="31" y="73"/>
                      <a:pt x="29" y="76"/>
                      <a:pt x="28" y="79"/>
                    </a:cubicBezTo>
                    <a:cubicBezTo>
                      <a:pt x="27" y="82"/>
                      <a:pt x="30" y="83"/>
                      <a:pt x="33" y="83"/>
                    </a:cubicBezTo>
                    <a:cubicBezTo>
                      <a:pt x="36" y="82"/>
                      <a:pt x="36" y="90"/>
                      <a:pt x="35" y="91"/>
                    </a:cubicBezTo>
                    <a:cubicBezTo>
                      <a:pt x="35" y="92"/>
                      <a:pt x="33" y="94"/>
                      <a:pt x="31" y="93"/>
                    </a:cubicBezTo>
                    <a:cubicBezTo>
                      <a:pt x="28" y="92"/>
                      <a:pt x="28" y="89"/>
                      <a:pt x="27" y="87"/>
                    </a:cubicBezTo>
                    <a:cubicBezTo>
                      <a:pt x="25" y="85"/>
                      <a:pt x="24" y="82"/>
                      <a:pt x="23" y="79"/>
                    </a:cubicBezTo>
                    <a:cubicBezTo>
                      <a:pt x="22" y="76"/>
                      <a:pt x="21" y="79"/>
                      <a:pt x="18" y="77"/>
                    </a:cubicBezTo>
                    <a:cubicBezTo>
                      <a:pt x="15" y="76"/>
                      <a:pt x="17" y="76"/>
                      <a:pt x="18" y="73"/>
                    </a:cubicBezTo>
                    <a:cubicBezTo>
                      <a:pt x="19" y="71"/>
                      <a:pt x="20" y="71"/>
                      <a:pt x="20" y="67"/>
                    </a:cubicBezTo>
                    <a:cubicBezTo>
                      <a:pt x="21" y="63"/>
                      <a:pt x="17" y="62"/>
                      <a:pt x="16" y="57"/>
                    </a:cubicBezTo>
                    <a:cubicBezTo>
                      <a:pt x="15" y="55"/>
                      <a:pt x="13" y="56"/>
                      <a:pt x="11" y="54"/>
                    </a:cubicBezTo>
                    <a:cubicBezTo>
                      <a:pt x="10" y="52"/>
                      <a:pt x="8" y="51"/>
                      <a:pt x="7" y="44"/>
                    </a:cubicBezTo>
                    <a:cubicBezTo>
                      <a:pt x="6" y="42"/>
                      <a:pt x="10" y="44"/>
                      <a:pt x="11" y="40"/>
                    </a:cubicBezTo>
                    <a:cubicBezTo>
                      <a:pt x="12" y="37"/>
                      <a:pt x="11" y="37"/>
                      <a:pt x="10" y="34"/>
                    </a:cubicBezTo>
                    <a:cubicBezTo>
                      <a:pt x="9" y="30"/>
                      <a:pt x="8" y="31"/>
                      <a:pt x="6" y="29"/>
                    </a:cubicBezTo>
                    <a:cubicBezTo>
                      <a:pt x="4" y="26"/>
                      <a:pt x="5" y="21"/>
                      <a:pt x="5" y="19"/>
                    </a:cubicBezTo>
                    <a:cubicBezTo>
                      <a:pt x="5" y="17"/>
                      <a:pt x="3" y="11"/>
                      <a:pt x="2" y="8"/>
                    </a:cubicBezTo>
                    <a:cubicBezTo>
                      <a:pt x="1" y="4"/>
                      <a:pt x="0" y="4"/>
                      <a:pt x="0" y="1"/>
                    </a:cubicBezTo>
                    <a:cubicBezTo>
                      <a:pt x="0" y="1"/>
                      <a:pt x="2" y="2"/>
                      <a:pt x="6" y="2"/>
                    </a:cubicBezTo>
                    <a:cubicBezTo>
                      <a:pt x="10" y="2"/>
                      <a:pt x="16" y="0"/>
                      <a:pt x="18" y="3"/>
                    </a:cubicBezTo>
                    <a:cubicBezTo>
                      <a:pt x="21" y="6"/>
                      <a:pt x="21" y="8"/>
                      <a:pt x="25" y="11"/>
                    </a:cubicBezTo>
                    <a:cubicBezTo>
                      <a:pt x="29" y="13"/>
                      <a:pt x="35" y="22"/>
                      <a:pt x="46" y="22"/>
                    </a:cubicBezTo>
                    <a:cubicBezTo>
                      <a:pt x="57" y="22"/>
                      <a:pt x="60" y="25"/>
                      <a:pt x="61" y="22"/>
                    </a:cubicBezTo>
                    <a:cubicBezTo>
                      <a:pt x="62" y="19"/>
                      <a:pt x="63" y="21"/>
                      <a:pt x="69" y="22"/>
                    </a:cubicBezTo>
                    <a:cubicBezTo>
                      <a:pt x="74" y="23"/>
                      <a:pt x="74" y="25"/>
                      <a:pt x="78" y="29"/>
                    </a:cubicBezTo>
                    <a:cubicBezTo>
                      <a:pt x="81" y="33"/>
                      <a:pt x="80" y="33"/>
                      <a:pt x="82" y="39"/>
                    </a:cubicBezTo>
                    <a:cubicBezTo>
                      <a:pt x="84" y="45"/>
                      <a:pt x="83" y="46"/>
                      <a:pt x="87" y="48"/>
                    </a:cubicBezTo>
                    <a:cubicBezTo>
                      <a:pt x="91" y="50"/>
                      <a:pt x="94" y="47"/>
                      <a:pt x="98" y="45"/>
                    </a:cubicBezTo>
                    <a:cubicBezTo>
                      <a:pt x="101" y="42"/>
                      <a:pt x="99" y="40"/>
                      <a:pt x="105" y="45"/>
                    </a:cubicBezTo>
                    <a:cubicBezTo>
                      <a:pt x="111" y="50"/>
                      <a:pt x="114" y="50"/>
                      <a:pt x="113" y="57"/>
                    </a:cubicBezTo>
                    <a:cubicBezTo>
                      <a:pt x="113" y="64"/>
                      <a:pt x="117" y="72"/>
                      <a:pt x="117" y="72"/>
                    </a:cubicBezTo>
                    <a:cubicBezTo>
                      <a:pt x="120" y="77"/>
                      <a:pt x="120" y="79"/>
                      <a:pt x="124" y="80"/>
                    </a:cubicBezTo>
                    <a:cubicBezTo>
                      <a:pt x="127" y="81"/>
                      <a:pt x="131" y="83"/>
                      <a:pt x="131" y="83"/>
                    </a:cubicBezTo>
                    <a:cubicBezTo>
                      <a:pt x="131" y="83"/>
                      <a:pt x="131" y="83"/>
                      <a:pt x="131" y="83"/>
                    </a:cubicBezTo>
                    <a:cubicBezTo>
                      <a:pt x="131" y="84"/>
                      <a:pt x="130" y="85"/>
                      <a:pt x="128" y="87"/>
                    </a:cubicBezTo>
                    <a:cubicBezTo>
                      <a:pt x="124" y="91"/>
                      <a:pt x="125" y="97"/>
                      <a:pt x="122" y="108"/>
                    </a:cubicBezTo>
                    <a:cubicBezTo>
                      <a:pt x="119" y="120"/>
                      <a:pt x="127" y="129"/>
                      <a:pt x="128" y="132"/>
                    </a:cubicBezTo>
                    <a:cubicBezTo>
                      <a:pt x="129" y="134"/>
                      <a:pt x="132" y="139"/>
                      <a:pt x="132" y="139"/>
                    </a:cubicBezTo>
                    <a:cubicBezTo>
                      <a:pt x="136" y="142"/>
                      <a:pt x="136" y="142"/>
                      <a:pt x="136" y="142"/>
                    </a:cubicBezTo>
                    <a:cubicBezTo>
                      <a:pt x="136" y="142"/>
                      <a:pt x="138" y="142"/>
                      <a:pt x="140" y="144"/>
                    </a:cubicBezTo>
                    <a:cubicBezTo>
                      <a:pt x="141" y="146"/>
                      <a:pt x="146" y="147"/>
                      <a:pt x="150" y="148"/>
                    </a:cubicBezTo>
                    <a:cubicBezTo>
                      <a:pt x="153" y="149"/>
                      <a:pt x="155" y="148"/>
                      <a:pt x="160" y="145"/>
                    </a:cubicBezTo>
                    <a:cubicBezTo>
                      <a:pt x="165" y="142"/>
                      <a:pt x="162" y="146"/>
                      <a:pt x="165" y="146"/>
                    </a:cubicBezTo>
                    <a:cubicBezTo>
                      <a:pt x="167" y="145"/>
                      <a:pt x="167" y="145"/>
                      <a:pt x="171" y="143"/>
                    </a:cubicBezTo>
                    <a:cubicBezTo>
                      <a:pt x="174" y="142"/>
                      <a:pt x="173" y="142"/>
                      <a:pt x="174" y="139"/>
                    </a:cubicBezTo>
                    <a:cubicBezTo>
                      <a:pt x="174" y="139"/>
                      <a:pt x="176" y="135"/>
                      <a:pt x="178" y="137"/>
                    </a:cubicBezTo>
                    <a:cubicBezTo>
                      <a:pt x="180" y="138"/>
                      <a:pt x="182" y="139"/>
                      <a:pt x="183" y="140"/>
                    </a:cubicBezTo>
                    <a:cubicBezTo>
                      <a:pt x="184" y="140"/>
                      <a:pt x="186" y="143"/>
                      <a:pt x="186" y="143"/>
                    </a:cubicBezTo>
                    <a:cubicBezTo>
                      <a:pt x="186" y="143"/>
                      <a:pt x="187" y="148"/>
                      <a:pt x="187" y="149"/>
                    </a:cubicBezTo>
                    <a:cubicBezTo>
                      <a:pt x="187" y="151"/>
                      <a:pt x="185" y="154"/>
                      <a:pt x="185" y="15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3" name="Freeform 84"/>
              <p:cNvSpPr>
                <a:spLocks/>
              </p:cNvSpPr>
              <p:nvPr/>
            </p:nvSpPr>
            <p:spPr bwMode="auto">
              <a:xfrm>
                <a:off x="1954" y="831"/>
                <a:ext cx="96" cy="69"/>
              </a:xfrm>
              <a:custGeom>
                <a:avLst/>
                <a:gdLst>
                  <a:gd name="T0" fmla="*/ 136 w 36"/>
                  <a:gd name="T1" fmla="*/ 21 h 26"/>
                  <a:gd name="T2" fmla="*/ 115 w 36"/>
                  <a:gd name="T3" fmla="*/ 35 h 26"/>
                  <a:gd name="T4" fmla="*/ 85 w 36"/>
                  <a:gd name="T5" fmla="*/ 64 h 26"/>
                  <a:gd name="T6" fmla="*/ 35 w 36"/>
                  <a:gd name="T7" fmla="*/ 93 h 26"/>
                  <a:gd name="T8" fmla="*/ 13 w 36"/>
                  <a:gd name="T9" fmla="*/ 106 h 26"/>
                  <a:gd name="T10" fmla="*/ 29 w 36"/>
                  <a:gd name="T11" fmla="*/ 141 h 26"/>
                  <a:gd name="T12" fmla="*/ 29 w 36"/>
                  <a:gd name="T13" fmla="*/ 170 h 26"/>
                  <a:gd name="T14" fmla="*/ 93 w 36"/>
                  <a:gd name="T15" fmla="*/ 162 h 26"/>
                  <a:gd name="T16" fmla="*/ 163 w 36"/>
                  <a:gd name="T17" fmla="*/ 111 h 26"/>
                  <a:gd name="T18" fmla="*/ 213 w 36"/>
                  <a:gd name="T19" fmla="*/ 111 h 26"/>
                  <a:gd name="T20" fmla="*/ 243 w 36"/>
                  <a:gd name="T21" fmla="*/ 106 h 26"/>
                  <a:gd name="T22" fmla="*/ 243 w 36"/>
                  <a:gd name="T23" fmla="*/ 77 h 26"/>
                  <a:gd name="T24" fmla="*/ 221 w 36"/>
                  <a:gd name="T25" fmla="*/ 50 h 26"/>
                  <a:gd name="T26" fmla="*/ 192 w 36"/>
                  <a:gd name="T27" fmla="*/ 29 h 26"/>
                  <a:gd name="T28" fmla="*/ 171 w 36"/>
                  <a:gd name="T29" fmla="*/ 8 h 26"/>
                  <a:gd name="T30" fmla="*/ 149 w 36"/>
                  <a:gd name="T31" fmla="*/ 8 h 26"/>
                  <a:gd name="T32" fmla="*/ 136 w 36"/>
                  <a:gd name="T33" fmla="*/ 21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26">
                    <a:moveTo>
                      <a:pt x="19" y="3"/>
                    </a:moveTo>
                    <a:cubicBezTo>
                      <a:pt x="18" y="3"/>
                      <a:pt x="18" y="3"/>
                      <a:pt x="16" y="5"/>
                    </a:cubicBezTo>
                    <a:cubicBezTo>
                      <a:pt x="15" y="7"/>
                      <a:pt x="13" y="8"/>
                      <a:pt x="12" y="9"/>
                    </a:cubicBezTo>
                    <a:cubicBezTo>
                      <a:pt x="10" y="9"/>
                      <a:pt x="7" y="11"/>
                      <a:pt x="5" y="13"/>
                    </a:cubicBezTo>
                    <a:cubicBezTo>
                      <a:pt x="3" y="15"/>
                      <a:pt x="3" y="14"/>
                      <a:pt x="2" y="15"/>
                    </a:cubicBezTo>
                    <a:cubicBezTo>
                      <a:pt x="1" y="17"/>
                      <a:pt x="1" y="17"/>
                      <a:pt x="4" y="20"/>
                    </a:cubicBezTo>
                    <a:cubicBezTo>
                      <a:pt x="6" y="23"/>
                      <a:pt x="0" y="24"/>
                      <a:pt x="4" y="24"/>
                    </a:cubicBezTo>
                    <a:cubicBezTo>
                      <a:pt x="9" y="24"/>
                      <a:pt x="5" y="26"/>
                      <a:pt x="13" y="23"/>
                    </a:cubicBezTo>
                    <a:cubicBezTo>
                      <a:pt x="21" y="20"/>
                      <a:pt x="21" y="15"/>
                      <a:pt x="23" y="16"/>
                    </a:cubicBezTo>
                    <a:cubicBezTo>
                      <a:pt x="26" y="18"/>
                      <a:pt x="26" y="16"/>
                      <a:pt x="30" y="16"/>
                    </a:cubicBezTo>
                    <a:cubicBezTo>
                      <a:pt x="33" y="17"/>
                      <a:pt x="32" y="15"/>
                      <a:pt x="34" y="15"/>
                    </a:cubicBezTo>
                    <a:cubicBezTo>
                      <a:pt x="35" y="14"/>
                      <a:pt x="36" y="12"/>
                      <a:pt x="34" y="11"/>
                    </a:cubicBezTo>
                    <a:cubicBezTo>
                      <a:pt x="33" y="9"/>
                      <a:pt x="33" y="7"/>
                      <a:pt x="31" y="7"/>
                    </a:cubicBezTo>
                    <a:cubicBezTo>
                      <a:pt x="28" y="8"/>
                      <a:pt x="28" y="8"/>
                      <a:pt x="27" y="4"/>
                    </a:cubicBezTo>
                    <a:cubicBezTo>
                      <a:pt x="26" y="1"/>
                      <a:pt x="26" y="0"/>
                      <a:pt x="24" y="1"/>
                    </a:cubicBezTo>
                    <a:cubicBezTo>
                      <a:pt x="22" y="2"/>
                      <a:pt x="22" y="1"/>
                      <a:pt x="21" y="1"/>
                    </a:cubicBezTo>
                    <a:cubicBezTo>
                      <a:pt x="20" y="2"/>
                      <a:pt x="19" y="3"/>
                      <a:pt x="19" y="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4" name="Freeform 85"/>
              <p:cNvSpPr>
                <a:spLocks/>
              </p:cNvSpPr>
              <p:nvPr/>
            </p:nvSpPr>
            <p:spPr bwMode="auto">
              <a:xfrm>
                <a:off x="1980" y="873"/>
                <a:ext cx="134" cy="118"/>
              </a:xfrm>
              <a:custGeom>
                <a:avLst/>
                <a:gdLst>
                  <a:gd name="T0" fmla="*/ 86 w 50"/>
                  <a:gd name="T1" fmla="*/ 35 h 44"/>
                  <a:gd name="T2" fmla="*/ 51 w 50"/>
                  <a:gd name="T3" fmla="*/ 80 h 44"/>
                  <a:gd name="T4" fmla="*/ 72 w 50"/>
                  <a:gd name="T5" fmla="*/ 94 h 44"/>
                  <a:gd name="T6" fmla="*/ 51 w 50"/>
                  <a:gd name="T7" fmla="*/ 115 h 44"/>
                  <a:gd name="T8" fmla="*/ 35 w 50"/>
                  <a:gd name="T9" fmla="*/ 107 h 44"/>
                  <a:gd name="T10" fmla="*/ 51 w 50"/>
                  <a:gd name="T11" fmla="*/ 137 h 44"/>
                  <a:gd name="T12" fmla="*/ 94 w 50"/>
                  <a:gd name="T13" fmla="*/ 150 h 44"/>
                  <a:gd name="T14" fmla="*/ 137 w 50"/>
                  <a:gd name="T15" fmla="*/ 172 h 44"/>
                  <a:gd name="T16" fmla="*/ 86 w 50"/>
                  <a:gd name="T17" fmla="*/ 180 h 44"/>
                  <a:gd name="T18" fmla="*/ 51 w 50"/>
                  <a:gd name="T19" fmla="*/ 158 h 44"/>
                  <a:gd name="T20" fmla="*/ 21 w 50"/>
                  <a:gd name="T21" fmla="*/ 158 h 44"/>
                  <a:gd name="T22" fmla="*/ 21 w 50"/>
                  <a:gd name="T23" fmla="*/ 209 h 44"/>
                  <a:gd name="T24" fmla="*/ 64 w 50"/>
                  <a:gd name="T25" fmla="*/ 231 h 44"/>
                  <a:gd name="T26" fmla="*/ 64 w 50"/>
                  <a:gd name="T27" fmla="*/ 266 h 44"/>
                  <a:gd name="T28" fmla="*/ 137 w 50"/>
                  <a:gd name="T29" fmla="*/ 266 h 44"/>
                  <a:gd name="T30" fmla="*/ 188 w 50"/>
                  <a:gd name="T31" fmla="*/ 260 h 44"/>
                  <a:gd name="T32" fmla="*/ 222 w 50"/>
                  <a:gd name="T33" fmla="*/ 266 h 44"/>
                  <a:gd name="T34" fmla="*/ 265 w 50"/>
                  <a:gd name="T35" fmla="*/ 303 h 44"/>
                  <a:gd name="T36" fmla="*/ 316 w 50"/>
                  <a:gd name="T37" fmla="*/ 308 h 44"/>
                  <a:gd name="T38" fmla="*/ 324 w 50"/>
                  <a:gd name="T39" fmla="*/ 274 h 44"/>
                  <a:gd name="T40" fmla="*/ 346 w 50"/>
                  <a:gd name="T41" fmla="*/ 282 h 44"/>
                  <a:gd name="T42" fmla="*/ 351 w 50"/>
                  <a:gd name="T43" fmla="*/ 260 h 44"/>
                  <a:gd name="T44" fmla="*/ 324 w 50"/>
                  <a:gd name="T45" fmla="*/ 239 h 44"/>
                  <a:gd name="T46" fmla="*/ 324 w 50"/>
                  <a:gd name="T47" fmla="*/ 209 h 44"/>
                  <a:gd name="T48" fmla="*/ 330 w 50"/>
                  <a:gd name="T49" fmla="*/ 166 h 44"/>
                  <a:gd name="T50" fmla="*/ 338 w 50"/>
                  <a:gd name="T51" fmla="*/ 129 h 44"/>
                  <a:gd name="T52" fmla="*/ 338 w 50"/>
                  <a:gd name="T53" fmla="*/ 64 h 44"/>
                  <a:gd name="T54" fmla="*/ 303 w 50"/>
                  <a:gd name="T55" fmla="*/ 56 h 44"/>
                  <a:gd name="T56" fmla="*/ 281 w 50"/>
                  <a:gd name="T57" fmla="*/ 107 h 44"/>
                  <a:gd name="T58" fmla="*/ 265 w 50"/>
                  <a:gd name="T59" fmla="*/ 150 h 44"/>
                  <a:gd name="T60" fmla="*/ 257 w 50"/>
                  <a:gd name="T61" fmla="*/ 115 h 44"/>
                  <a:gd name="T62" fmla="*/ 257 w 50"/>
                  <a:gd name="T63" fmla="*/ 72 h 44"/>
                  <a:gd name="T64" fmla="*/ 201 w 50"/>
                  <a:gd name="T65" fmla="*/ 94 h 44"/>
                  <a:gd name="T66" fmla="*/ 222 w 50"/>
                  <a:gd name="T67" fmla="*/ 72 h 44"/>
                  <a:gd name="T68" fmla="*/ 193 w 50"/>
                  <a:gd name="T69" fmla="*/ 51 h 44"/>
                  <a:gd name="T70" fmla="*/ 166 w 50"/>
                  <a:gd name="T71" fmla="*/ 51 h 44"/>
                  <a:gd name="T72" fmla="*/ 188 w 50"/>
                  <a:gd name="T73" fmla="*/ 8 h 44"/>
                  <a:gd name="T74" fmla="*/ 107 w 50"/>
                  <a:gd name="T75" fmla="*/ 21 h 44"/>
                  <a:gd name="T76" fmla="*/ 94 w 50"/>
                  <a:gd name="T77" fmla="*/ 30 h 44"/>
                  <a:gd name="T78" fmla="*/ 86 w 50"/>
                  <a:gd name="T79" fmla="*/ 35 h 4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0" h="44">
                    <a:moveTo>
                      <a:pt x="12" y="5"/>
                    </a:moveTo>
                    <a:cubicBezTo>
                      <a:pt x="10" y="7"/>
                      <a:pt x="6" y="9"/>
                      <a:pt x="7" y="11"/>
                    </a:cubicBezTo>
                    <a:cubicBezTo>
                      <a:pt x="9" y="13"/>
                      <a:pt x="9" y="12"/>
                      <a:pt x="10" y="13"/>
                    </a:cubicBezTo>
                    <a:cubicBezTo>
                      <a:pt x="12" y="14"/>
                      <a:pt x="8" y="16"/>
                      <a:pt x="7" y="16"/>
                    </a:cubicBezTo>
                    <a:cubicBezTo>
                      <a:pt x="6" y="15"/>
                      <a:pt x="6" y="12"/>
                      <a:pt x="5" y="15"/>
                    </a:cubicBezTo>
                    <a:cubicBezTo>
                      <a:pt x="5" y="17"/>
                      <a:pt x="4" y="18"/>
                      <a:pt x="7" y="19"/>
                    </a:cubicBezTo>
                    <a:cubicBezTo>
                      <a:pt x="9" y="20"/>
                      <a:pt x="11" y="19"/>
                      <a:pt x="13" y="21"/>
                    </a:cubicBezTo>
                    <a:cubicBezTo>
                      <a:pt x="16" y="22"/>
                      <a:pt x="20" y="22"/>
                      <a:pt x="19" y="24"/>
                    </a:cubicBezTo>
                    <a:cubicBezTo>
                      <a:pt x="18" y="25"/>
                      <a:pt x="14" y="27"/>
                      <a:pt x="12" y="25"/>
                    </a:cubicBezTo>
                    <a:cubicBezTo>
                      <a:pt x="10" y="23"/>
                      <a:pt x="8" y="22"/>
                      <a:pt x="7" y="22"/>
                    </a:cubicBezTo>
                    <a:cubicBezTo>
                      <a:pt x="6" y="22"/>
                      <a:pt x="4" y="21"/>
                      <a:pt x="3" y="22"/>
                    </a:cubicBezTo>
                    <a:cubicBezTo>
                      <a:pt x="2" y="24"/>
                      <a:pt x="0" y="27"/>
                      <a:pt x="3" y="29"/>
                    </a:cubicBezTo>
                    <a:cubicBezTo>
                      <a:pt x="6" y="31"/>
                      <a:pt x="9" y="29"/>
                      <a:pt x="9" y="32"/>
                    </a:cubicBezTo>
                    <a:cubicBezTo>
                      <a:pt x="9" y="34"/>
                      <a:pt x="5" y="36"/>
                      <a:pt x="9" y="37"/>
                    </a:cubicBezTo>
                    <a:cubicBezTo>
                      <a:pt x="12" y="37"/>
                      <a:pt x="15" y="36"/>
                      <a:pt x="19" y="37"/>
                    </a:cubicBezTo>
                    <a:cubicBezTo>
                      <a:pt x="23" y="37"/>
                      <a:pt x="23" y="35"/>
                      <a:pt x="26" y="36"/>
                    </a:cubicBezTo>
                    <a:cubicBezTo>
                      <a:pt x="29" y="38"/>
                      <a:pt x="28" y="35"/>
                      <a:pt x="31" y="37"/>
                    </a:cubicBezTo>
                    <a:cubicBezTo>
                      <a:pt x="34" y="39"/>
                      <a:pt x="33" y="39"/>
                      <a:pt x="37" y="42"/>
                    </a:cubicBezTo>
                    <a:cubicBezTo>
                      <a:pt x="42" y="44"/>
                      <a:pt x="43" y="43"/>
                      <a:pt x="44" y="43"/>
                    </a:cubicBezTo>
                    <a:cubicBezTo>
                      <a:pt x="45" y="42"/>
                      <a:pt x="45" y="38"/>
                      <a:pt x="45" y="38"/>
                    </a:cubicBezTo>
                    <a:cubicBezTo>
                      <a:pt x="45" y="38"/>
                      <a:pt x="45" y="39"/>
                      <a:pt x="48" y="39"/>
                    </a:cubicBezTo>
                    <a:cubicBezTo>
                      <a:pt x="50" y="39"/>
                      <a:pt x="50" y="36"/>
                      <a:pt x="49" y="36"/>
                    </a:cubicBezTo>
                    <a:cubicBezTo>
                      <a:pt x="48" y="36"/>
                      <a:pt x="44" y="33"/>
                      <a:pt x="45" y="33"/>
                    </a:cubicBezTo>
                    <a:cubicBezTo>
                      <a:pt x="46" y="32"/>
                      <a:pt x="44" y="34"/>
                      <a:pt x="45" y="29"/>
                    </a:cubicBezTo>
                    <a:cubicBezTo>
                      <a:pt x="45" y="24"/>
                      <a:pt x="44" y="26"/>
                      <a:pt x="46" y="23"/>
                    </a:cubicBezTo>
                    <a:cubicBezTo>
                      <a:pt x="48" y="20"/>
                      <a:pt x="46" y="22"/>
                      <a:pt x="47" y="18"/>
                    </a:cubicBezTo>
                    <a:cubicBezTo>
                      <a:pt x="47" y="13"/>
                      <a:pt x="49" y="9"/>
                      <a:pt x="47" y="9"/>
                    </a:cubicBezTo>
                    <a:cubicBezTo>
                      <a:pt x="45" y="9"/>
                      <a:pt x="43" y="6"/>
                      <a:pt x="42" y="8"/>
                    </a:cubicBezTo>
                    <a:cubicBezTo>
                      <a:pt x="41" y="10"/>
                      <a:pt x="40" y="12"/>
                      <a:pt x="39" y="15"/>
                    </a:cubicBezTo>
                    <a:cubicBezTo>
                      <a:pt x="39" y="18"/>
                      <a:pt x="39" y="21"/>
                      <a:pt x="37" y="21"/>
                    </a:cubicBezTo>
                    <a:cubicBezTo>
                      <a:pt x="35" y="21"/>
                      <a:pt x="34" y="17"/>
                      <a:pt x="36" y="16"/>
                    </a:cubicBezTo>
                    <a:cubicBezTo>
                      <a:pt x="38" y="14"/>
                      <a:pt x="38" y="9"/>
                      <a:pt x="36" y="10"/>
                    </a:cubicBezTo>
                    <a:cubicBezTo>
                      <a:pt x="34" y="12"/>
                      <a:pt x="27" y="14"/>
                      <a:pt x="28" y="13"/>
                    </a:cubicBezTo>
                    <a:cubicBezTo>
                      <a:pt x="30" y="12"/>
                      <a:pt x="31" y="11"/>
                      <a:pt x="31" y="10"/>
                    </a:cubicBezTo>
                    <a:cubicBezTo>
                      <a:pt x="30" y="8"/>
                      <a:pt x="28" y="7"/>
                      <a:pt x="27" y="7"/>
                    </a:cubicBezTo>
                    <a:cubicBezTo>
                      <a:pt x="26" y="8"/>
                      <a:pt x="19" y="9"/>
                      <a:pt x="23" y="7"/>
                    </a:cubicBezTo>
                    <a:cubicBezTo>
                      <a:pt x="26" y="5"/>
                      <a:pt x="29" y="0"/>
                      <a:pt x="26" y="1"/>
                    </a:cubicBezTo>
                    <a:cubicBezTo>
                      <a:pt x="23" y="2"/>
                      <a:pt x="16" y="2"/>
                      <a:pt x="15" y="3"/>
                    </a:cubicBezTo>
                    <a:cubicBezTo>
                      <a:pt x="14" y="4"/>
                      <a:pt x="13" y="2"/>
                      <a:pt x="13" y="4"/>
                    </a:cubicBezTo>
                    <a:cubicBezTo>
                      <a:pt x="12" y="5"/>
                      <a:pt x="12" y="5"/>
                      <a:pt x="12" y="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5" name="Freeform 86"/>
              <p:cNvSpPr>
                <a:spLocks/>
              </p:cNvSpPr>
              <p:nvPr/>
            </p:nvSpPr>
            <p:spPr bwMode="auto">
              <a:xfrm>
                <a:off x="2039" y="799"/>
                <a:ext cx="67" cy="24"/>
              </a:xfrm>
              <a:custGeom>
                <a:avLst/>
                <a:gdLst>
                  <a:gd name="T0" fmla="*/ 115 w 25"/>
                  <a:gd name="T1" fmla="*/ 0 h 9"/>
                  <a:gd name="T2" fmla="*/ 78 w 25"/>
                  <a:gd name="T3" fmla="*/ 13 h 9"/>
                  <a:gd name="T4" fmla="*/ 51 w 25"/>
                  <a:gd name="T5" fmla="*/ 21 h 9"/>
                  <a:gd name="T6" fmla="*/ 29 w 25"/>
                  <a:gd name="T7" fmla="*/ 29 h 9"/>
                  <a:gd name="T8" fmla="*/ 21 w 25"/>
                  <a:gd name="T9" fmla="*/ 51 h 9"/>
                  <a:gd name="T10" fmla="*/ 56 w 25"/>
                  <a:gd name="T11" fmla="*/ 64 h 9"/>
                  <a:gd name="T12" fmla="*/ 86 w 25"/>
                  <a:gd name="T13" fmla="*/ 43 h 9"/>
                  <a:gd name="T14" fmla="*/ 107 w 25"/>
                  <a:gd name="T15" fmla="*/ 51 h 9"/>
                  <a:gd name="T16" fmla="*/ 129 w 25"/>
                  <a:gd name="T17" fmla="*/ 43 h 9"/>
                  <a:gd name="T18" fmla="*/ 150 w 25"/>
                  <a:gd name="T19" fmla="*/ 51 h 9"/>
                  <a:gd name="T20" fmla="*/ 166 w 25"/>
                  <a:gd name="T21" fmla="*/ 29 h 9"/>
                  <a:gd name="T22" fmla="*/ 172 w 25"/>
                  <a:gd name="T23" fmla="*/ 13 h 9"/>
                  <a:gd name="T24" fmla="*/ 115 w 25"/>
                  <a:gd name="T25" fmla="*/ 0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" h="9">
                    <a:moveTo>
                      <a:pt x="16" y="0"/>
                    </a:moveTo>
                    <a:cubicBezTo>
                      <a:pt x="15" y="0"/>
                      <a:pt x="12" y="0"/>
                      <a:pt x="11" y="2"/>
                    </a:cubicBezTo>
                    <a:cubicBezTo>
                      <a:pt x="9" y="4"/>
                      <a:pt x="8" y="4"/>
                      <a:pt x="7" y="3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3" y="4"/>
                      <a:pt x="0" y="5"/>
                      <a:pt x="3" y="7"/>
                    </a:cubicBezTo>
                    <a:cubicBezTo>
                      <a:pt x="5" y="9"/>
                      <a:pt x="7" y="9"/>
                      <a:pt x="8" y="9"/>
                    </a:cubicBezTo>
                    <a:cubicBezTo>
                      <a:pt x="10" y="8"/>
                      <a:pt x="11" y="3"/>
                      <a:pt x="12" y="6"/>
                    </a:cubicBezTo>
                    <a:cubicBezTo>
                      <a:pt x="13" y="9"/>
                      <a:pt x="14" y="4"/>
                      <a:pt x="15" y="7"/>
                    </a:cubicBezTo>
                    <a:cubicBezTo>
                      <a:pt x="16" y="9"/>
                      <a:pt x="17" y="6"/>
                      <a:pt x="18" y="6"/>
                    </a:cubicBezTo>
                    <a:cubicBezTo>
                      <a:pt x="19" y="7"/>
                      <a:pt x="20" y="7"/>
                      <a:pt x="21" y="7"/>
                    </a:cubicBezTo>
                    <a:cubicBezTo>
                      <a:pt x="22" y="7"/>
                      <a:pt x="22" y="5"/>
                      <a:pt x="23" y="4"/>
                    </a:cubicBezTo>
                    <a:cubicBezTo>
                      <a:pt x="24" y="4"/>
                      <a:pt x="25" y="2"/>
                      <a:pt x="24" y="2"/>
                    </a:cubicBezTo>
                    <a:cubicBezTo>
                      <a:pt x="23" y="2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6" name="Freeform 87"/>
              <p:cNvSpPr>
                <a:spLocks/>
              </p:cNvSpPr>
              <p:nvPr/>
            </p:nvSpPr>
            <p:spPr bwMode="auto">
              <a:xfrm>
                <a:off x="2063" y="825"/>
                <a:ext cx="72" cy="40"/>
              </a:xfrm>
              <a:custGeom>
                <a:avLst/>
                <a:gdLst>
                  <a:gd name="T0" fmla="*/ 56 w 27"/>
                  <a:gd name="T1" fmla="*/ 8 h 15"/>
                  <a:gd name="T2" fmla="*/ 29 w 27"/>
                  <a:gd name="T3" fmla="*/ 21 h 15"/>
                  <a:gd name="T4" fmla="*/ 0 w 27"/>
                  <a:gd name="T5" fmla="*/ 43 h 15"/>
                  <a:gd name="T6" fmla="*/ 29 w 27"/>
                  <a:gd name="T7" fmla="*/ 56 h 15"/>
                  <a:gd name="T8" fmla="*/ 35 w 27"/>
                  <a:gd name="T9" fmla="*/ 77 h 15"/>
                  <a:gd name="T10" fmla="*/ 64 w 27"/>
                  <a:gd name="T11" fmla="*/ 64 h 15"/>
                  <a:gd name="T12" fmla="*/ 21 w 27"/>
                  <a:gd name="T13" fmla="*/ 85 h 15"/>
                  <a:gd name="T14" fmla="*/ 99 w 27"/>
                  <a:gd name="T15" fmla="*/ 99 h 15"/>
                  <a:gd name="T16" fmla="*/ 157 w 27"/>
                  <a:gd name="T17" fmla="*/ 107 h 15"/>
                  <a:gd name="T18" fmla="*/ 179 w 27"/>
                  <a:gd name="T19" fmla="*/ 77 h 15"/>
                  <a:gd name="T20" fmla="*/ 171 w 27"/>
                  <a:gd name="T21" fmla="*/ 56 h 15"/>
                  <a:gd name="T22" fmla="*/ 179 w 27"/>
                  <a:gd name="T23" fmla="*/ 35 h 15"/>
                  <a:gd name="T24" fmla="*/ 179 w 27"/>
                  <a:gd name="T25" fmla="*/ 8 h 15"/>
                  <a:gd name="T26" fmla="*/ 141 w 27"/>
                  <a:gd name="T27" fmla="*/ 21 h 15"/>
                  <a:gd name="T28" fmla="*/ 128 w 27"/>
                  <a:gd name="T29" fmla="*/ 51 h 15"/>
                  <a:gd name="T30" fmla="*/ 115 w 27"/>
                  <a:gd name="T31" fmla="*/ 35 h 15"/>
                  <a:gd name="T32" fmla="*/ 93 w 27"/>
                  <a:gd name="T33" fmla="*/ 29 h 15"/>
                  <a:gd name="T34" fmla="*/ 77 w 27"/>
                  <a:gd name="T35" fmla="*/ 8 h 15"/>
                  <a:gd name="T36" fmla="*/ 56 w 27"/>
                  <a:gd name="T37" fmla="*/ 8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7" h="15">
                    <a:moveTo>
                      <a:pt x="8" y="1"/>
                    </a:moveTo>
                    <a:cubicBezTo>
                      <a:pt x="7" y="1"/>
                      <a:pt x="3" y="1"/>
                      <a:pt x="4" y="3"/>
                    </a:cubicBezTo>
                    <a:cubicBezTo>
                      <a:pt x="4" y="4"/>
                      <a:pt x="0" y="6"/>
                      <a:pt x="0" y="6"/>
                    </a:cubicBezTo>
                    <a:cubicBezTo>
                      <a:pt x="2" y="9"/>
                      <a:pt x="2" y="7"/>
                      <a:pt x="4" y="8"/>
                    </a:cubicBezTo>
                    <a:cubicBezTo>
                      <a:pt x="6" y="10"/>
                      <a:pt x="4" y="11"/>
                      <a:pt x="5" y="11"/>
                    </a:cubicBezTo>
                    <a:cubicBezTo>
                      <a:pt x="6" y="11"/>
                      <a:pt x="7" y="6"/>
                      <a:pt x="9" y="9"/>
                    </a:cubicBezTo>
                    <a:cubicBezTo>
                      <a:pt x="10" y="11"/>
                      <a:pt x="3" y="11"/>
                      <a:pt x="3" y="12"/>
                    </a:cubicBezTo>
                    <a:cubicBezTo>
                      <a:pt x="3" y="13"/>
                      <a:pt x="12" y="13"/>
                      <a:pt x="14" y="14"/>
                    </a:cubicBezTo>
                    <a:cubicBezTo>
                      <a:pt x="16" y="15"/>
                      <a:pt x="21" y="14"/>
                      <a:pt x="22" y="15"/>
                    </a:cubicBezTo>
                    <a:cubicBezTo>
                      <a:pt x="23" y="15"/>
                      <a:pt x="25" y="12"/>
                      <a:pt x="25" y="11"/>
                    </a:cubicBezTo>
                    <a:cubicBezTo>
                      <a:pt x="26" y="10"/>
                      <a:pt x="25" y="10"/>
                      <a:pt x="24" y="8"/>
                    </a:cubicBezTo>
                    <a:cubicBezTo>
                      <a:pt x="24" y="6"/>
                      <a:pt x="25" y="6"/>
                      <a:pt x="25" y="5"/>
                    </a:cubicBezTo>
                    <a:cubicBezTo>
                      <a:pt x="26" y="4"/>
                      <a:pt x="27" y="0"/>
                      <a:pt x="25" y="1"/>
                    </a:cubicBezTo>
                    <a:cubicBezTo>
                      <a:pt x="23" y="2"/>
                      <a:pt x="20" y="1"/>
                      <a:pt x="20" y="3"/>
                    </a:cubicBezTo>
                    <a:cubicBezTo>
                      <a:pt x="20" y="6"/>
                      <a:pt x="19" y="7"/>
                      <a:pt x="18" y="7"/>
                    </a:cubicBezTo>
                    <a:cubicBezTo>
                      <a:pt x="17" y="7"/>
                      <a:pt x="17" y="5"/>
                      <a:pt x="16" y="5"/>
                    </a:cubicBezTo>
                    <a:cubicBezTo>
                      <a:pt x="15" y="5"/>
                      <a:pt x="13" y="5"/>
                      <a:pt x="13" y="4"/>
                    </a:cubicBezTo>
                    <a:cubicBezTo>
                      <a:pt x="12" y="3"/>
                      <a:pt x="13" y="1"/>
                      <a:pt x="11" y="1"/>
                    </a:cubicBezTo>
                    <a:cubicBezTo>
                      <a:pt x="10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" name="Freeform 88"/>
              <p:cNvSpPr>
                <a:spLocks/>
              </p:cNvSpPr>
              <p:nvPr/>
            </p:nvSpPr>
            <p:spPr bwMode="auto">
              <a:xfrm>
                <a:off x="2119" y="897"/>
                <a:ext cx="54" cy="51"/>
              </a:xfrm>
              <a:custGeom>
                <a:avLst/>
                <a:gdLst>
                  <a:gd name="T0" fmla="*/ 73 w 20"/>
                  <a:gd name="T1" fmla="*/ 8 h 19"/>
                  <a:gd name="T2" fmla="*/ 59 w 20"/>
                  <a:gd name="T3" fmla="*/ 35 h 19"/>
                  <a:gd name="T4" fmla="*/ 73 w 20"/>
                  <a:gd name="T5" fmla="*/ 51 h 19"/>
                  <a:gd name="T6" fmla="*/ 43 w 20"/>
                  <a:gd name="T7" fmla="*/ 56 h 19"/>
                  <a:gd name="T8" fmla="*/ 30 w 20"/>
                  <a:gd name="T9" fmla="*/ 35 h 19"/>
                  <a:gd name="T10" fmla="*/ 14 w 20"/>
                  <a:gd name="T11" fmla="*/ 86 h 19"/>
                  <a:gd name="T12" fmla="*/ 51 w 20"/>
                  <a:gd name="T13" fmla="*/ 94 h 19"/>
                  <a:gd name="T14" fmla="*/ 51 w 20"/>
                  <a:gd name="T15" fmla="*/ 137 h 19"/>
                  <a:gd name="T16" fmla="*/ 81 w 20"/>
                  <a:gd name="T17" fmla="*/ 129 h 19"/>
                  <a:gd name="T18" fmla="*/ 103 w 20"/>
                  <a:gd name="T19" fmla="*/ 107 h 19"/>
                  <a:gd name="T20" fmla="*/ 124 w 20"/>
                  <a:gd name="T21" fmla="*/ 86 h 19"/>
                  <a:gd name="T22" fmla="*/ 124 w 20"/>
                  <a:gd name="T23" fmla="*/ 64 h 19"/>
                  <a:gd name="T24" fmla="*/ 124 w 20"/>
                  <a:gd name="T25" fmla="*/ 35 h 19"/>
                  <a:gd name="T26" fmla="*/ 146 w 20"/>
                  <a:gd name="T27" fmla="*/ 21 h 19"/>
                  <a:gd name="T28" fmla="*/ 138 w 20"/>
                  <a:gd name="T29" fmla="*/ 8 h 19"/>
                  <a:gd name="T30" fmla="*/ 81 w 20"/>
                  <a:gd name="T31" fmla="*/ 8 h 19"/>
                  <a:gd name="T32" fmla="*/ 73 w 20"/>
                  <a:gd name="T33" fmla="*/ 8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" h="19">
                    <a:moveTo>
                      <a:pt x="10" y="1"/>
                    </a:moveTo>
                    <a:cubicBezTo>
                      <a:pt x="9" y="1"/>
                      <a:pt x="7" y="5"/>
                      <a:pt x="8" y="5"/>
                    </a:cubicBezTo>
                    <a:cubicBezTo>
                      <a:pt x="9" y="6"/>
                      <a:pt x="11" y="6"/>
                      <a:pt x="10" y="7"/>
                    </a:cubicBezTo>
                    <a:cubicBezTo>
                      <a:pt x="8" y="7"/>
                      <a:pt x="6" y="8"/>
                      <a:pt x="6" y="8"/>
                    </a:cubicBezTo>
                    <a:cubicBezTo>
                      <a:pt x="6" y="8"/>
                      <a:pt x="5" y="4"/>
                      <a:pt x="4" y="5"/>
                    </a:cubicBezTo>
                    <a:cubicBezTo>
                      <a:pt x="3" y="5"/>
                      <a:pt x="0" y="11"/>
                      <a:pt x="2" y="12"/>
                    </a:cubicBezTo>
                    <a:cubicBezTo>
                      <a:pt x="5" y="13"/>
                      <a:pt x="7" y="11"/>
                      <a:pt x="7" y="13"/>
                    </a:cubicBezTo>
                    <a:cubicBezTo>
                      <a:pt x="8" y="16"/>
                      <a:pt x="5" y="18"/>
                      <a:pt x="7" y="19"/>
                    </a:cubicBezTo>
                    <a:cubicBezTo>
                      <a:pt x="9" y="19"/>
                      <a:pt x="10" y="19"/>
                      <a:pt x="11" y="18"/>
                    </a:cubicBezTo>
                    <a:cubicBezTo>
                      <a:pt x="12" y="16"/>
                      <a:pt x="12" y="13"/>
                      <a:pt x="14" y="15"/>
                    </a:cubicBezTo>
                    <a:cubicBezTo>
                      <a:pt x="16" y="16"/>
                      <a:pt x="17" y="14"/>
                      <a:pt x="17" y="12"/>
                    </a:cubicBezTo>
                    <a:cubicBezTo>
                      <a:pt x="17" y="11"/>
                      <a:pt x="17" y="9"/>
                      <a:pt x="17" y="9"/>
                    </a:cubicBezTo>
                    <a:cubicBezTo>
                      <a:pt x="17" y="9"/>
                      <a:pt x="16" y="5"/>
                      <a:pt x="17" y="5"/>
                    </a:cubicBezTo>
                    <a:cubicBezTo>
                      <a:pt x="19" y="5"/>
                      <a:pt x="20" y="3"/>
                      <a:pt x="20" y="3"/>
                    </a:cubicBezTo>
                    <a:cubicBezTo>
                      <a:pt x="20" y="3"/>
                      <a:pt x="20" y="0"/>
                      <a:pt x="19" y="1"/>
                    </a:cubicBezTo>
                    <a:cubicBezTo>
                      <a:pt x="18" y="2"/>
                      <a:pt x="11" y="1"/>
                      <a:pt x="11" y="1"/>
                    </a:cubicBez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8" name="Freeform 89"/>
              <p:cNvSpPr>
                <a:spLocks/>
              </p:cNvSpPr>
              <p:nvPr/>
            </p:nvSpPr>
            <p:spPr bwMode="auto">
              <a:xfrm>
                <a:off x="2210" y="913"/>
                <a:ext cx="257" cy="238"/>
              </a:xfrm>
              <a:custGeom>
                <a:avLst/>
                <a:gdLst>
                  <a:gd name="T0" fmla="*/ 43 w 96"/>
                  <a:gd name="T1" fmla="*/ 43 h 89"/>
                  <a:gd name="T2" fmla="*/ 8 w 96"/>
                  <a:gd name="T3" fmla="*/ 120 h 89"/>
                  <a:gd name="T4" fmla="*/ 51 w 96"/>
                  <a:gd name="T5" fmla="*/ 142 h 89"/>
                  <a:gd name="T6" fmla="*/ 35 w 96"/>
                  <a:gd name="T7" fmla="*/ 171 h 89"/>
                  <a:gd name="T8" fmla="*/ 94 w 96"/>
                  <a:gd name="T9" fmla="*/ 187 h 89"/>
                  <a:gd name="T10" fmla="*/ 179 w 96"/>
                  <a:gd name="T11" fmla="*/ 201 h 89"/>
                  <a:gd name="T12" fmla="*/ 236 w 96"/>
                  <a:gd name="T13" fmla="*/ 179 h 89"/>
                  <a:gd name="T14" fmla="*/ 329 w 96"/>
                  <a:gd name="T15" fmla="*/ 257 h 89"/>
                  <a:gd name="T16" fmla="*/ 345 w 96"/>
                  <a:gd name="T17" fmla="*/ 300 h 89"/>
                  <a:gd name="T18" fmla="*/ 380 w 96"/>
                  <a:gd name="T19" fmla="*/ 316 h 89"/>
                  <a:gd name="T20" fmla="*/ 402 w 96"/>
                  <a:gd name="T21" fmla="*/ 321 h 89"/>
                  <a:gd name="T22" fmla="*/ 415 w 96"/>
                  <a:gd name="T23" fmla="*/ 372 h 89"/>
                  <a:gd name="T24" fmla="*/ 380 w 96"/>
                  <a:gd name="T25" fmla="*/ 401 h 89"/>
                  <a:gd name="T26" fmla="*/ 321 w 96"/>
                  <a:gd name="T27" fmla="*/ 457 h 89"/>
                  <a:gd name="T28" fmla="*/ 257 w 96"/>
                  <a:gd name="T29" fmla="*/ 495 h 89"/>
                  <a:gd name="T30" fmla="*/ 337 w 96"/>
                  <a:gd name="T31" fmla="*/ 508 h 89"/>
                  <a:gd name="T32" fmla="*/ 415 w 96"/>
                  <a:gd name="T33" fmla="*/ 516 h 89"/>
                  <a:gd name="T34" fmla="*/ 479 w 96"/>
                  <a:gd name="T35" fmla="*/ 564 h 89"/>
                  <a:gd name="T36" fmla="*/ 573 w 96"/>
                  <a:gd name="T37" fmla="*/ 615 h 89"/>
                  <a:gd name="T38" fmla="*/ 637 w 96"/>
                  <a:gd name="T39" fmla="*/ 623 h 89"/>
                  <a:gd name="T40" fmla="*/ 538 w 96"/>
                  <a:gd name="T41" fmla="*/ 538 h 89"/>
                  <a:gd name="T42" fmla="*/ 610 w 96"/>
                  <a:gd name="T43" fmla="*/ 564 h 89"/>
                  <a:gd name="T44" fmla="*/ 659 w 96"/>
                  <a:gd name="T45" fmla="*/ 559 h 89"/>
                  <a:gd name="T46" fmla="*/ 632 w 96"/>
                  <a:gd name="T47" fmla="*/ 487 h 89"/>
                  <a:gd name="T48" fmla="*/ 560 w 96"/>
                  <a:gd name="T49" fmla="*/ 436 h 89"/>
                  <a:gd name="T50" fmla="*/ 487 w 96"/>
                  <a:gd name="T51" fmla="*/ 385 h 89"/>
                  <a:gd name="T52" fmla="*/ 565 w 96"/>
                  <a:gd name="T53" fmla="*/ 401 h 89"/>
                  <a:gd name="T54" fmla="*/ 653 w 96"/>
                  <a:gd name="T55" fmla="*/ 444 h 89"/>
                  <a:gd name="T56" fmla="*/ 680 w 96"/>
                  <a:gd name="T57" fmla="*/ 372 h 89"/>
                  <a:gd name="T58" fmla="*/ 602 w 96"/>
                  <a:gd name="T59" fmla="*/ 316 h 89"/>
                  <a:gd name="T60" fmla="*/ 530 w 96"/>
                  <a:gd name="T61" fmla="*/ 257 h 89"/>
                  <a:gd name="T62" fmla="*/ 530 w 96"/>
                  <a:gd name="T63" fmla="*/ 235 h 89"/>
                  <a:gd name="T64" fmla="*/ 479 w 96"/>
                  <a:gd name="T65" fmla="*/ 222 h 89"/>
                  <a:gd name="T66" fmla="*/ 474 w 96"/>
                  <a:gd name="T67" fmla="*/ 179 h 89"/>
                  <a:gd name="T68" fmla="*/ 444 w 96"/>
                  <a:gd name="T69" fmla="*/ 201 h 89"/>
                  <a:gd name="T70" fmla="*/ 410 w 96"/>
                  <a:gd name="T71" fmla="*/ 158 h 89"/>
                  <a:gd name="T72" fmla="*/ 372 w 96"/>
                  <a:gd name="T73" fmla="*/ 115 h 89"/>
                  <a:gd name="T74" fmla="*/ 345 w 96"/>
                  <a:gd name="T75" fmla="*/ 136 h 89"/>
                  <a:gd name="T76" fmla="*/ 321 w 96"/>
                  <a:gd name="T77" fmla="*/ 86 h 89"/>
                  <a:gd name="T78" fmla="*/ 294 w 96"/>
                  <a:gd name="T79" fmla="*/ 128 h 89"/>
                  <a:gd name="T80" fmla="*/ 230 w 96"/>
                  <a:gd name="T81" fmla="*/ 64 h 89"/>
                  <a:gd name="T82" fmla="*/ 201 w 96"/>
                  <a:gd name="T83" fmla="*/ 94 h 89"/>
                  <a:gd name="T84" fmla="*/ 209 w 96"/>
                  <a:gd name="T85" fmla="*/ 35 h 89"/>
                  <a:gd name="T86" fmla="*/ 137 w 96"/>
                  <a:gd name="T87" fmla="*/ 51 h 89"/>
                  <a:gd name="T88" fmla="*/ 115 w 96"/>
                  <a:gd name="T89" fmla="*/ 72 h 89"/>
                  <a:gd name="T90" fmla="*/ 123 w 96"/>
                  <a:gd name="T91" fmla="*/ 86 h 89"/>
                  <a:gd name="T92" fmla="*/ 107 w 96"/>
                  <a:gd name="T93" fmla="*/ 94 h 89"/>
                  <a:gd name="T94" fmla="*/ 115 w 96"/>
                  <a:gd name="T95" fmla="*/ 120 h 89"/>
                  <a:gd name="T96" fmla="*/ 78 w 96"/>
                  <a:gd name="T97" fmla="*/ 107 h 89"/>
                  <a:gd name="T98" fmla="*/ 86 w 96"/>
                  <a:gd name="T99" fmla="*/ 0 h 8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96" h="89">
                    <a:moveTo>
                      <a:pt x="12" y="0"/>
                    </a:moveTo>
                    <a:cubicBezTo>
                      <a:pt x="10" y="1"/>
                      <a:pt x="8" y="3"/>
                      <a:pt x="6" y="6"/>
                    </a:cubicBezTo>
                    <a:cubicBezTo>
                      <a:pt x="4" y="8"/>
                      <a:pt x="2" y="9"/>
                      <a:pt x="2" y="12"/>
                    </a:cubicBezTo>
                    <a:cubicBezTo>
                      <a:pt x="2" y="15"/>
                      <a:pt x="0" y="16"/>
                      <a:pt x="1" y="17"/>
                    </a:cubicBezTo>
                    <a:cubicBezTo>
                      <a:pt x="2" y="18"/>
                      <a:pt x="4" y="14"/>
                      <a:pt x="6" y="16"/>
                    </a:cubicBezTo>
                    <a:cubicBezTo>
                      <a:pt x="9" y="19"/>
                      <a:pt x="10" y="19"/>
                      <a:pt x="7" y="20"/>
                    </a:cubicBezTo>
                    <a:cubicBezTo>
                      <a:pt x="5" y="21"/>
                      <a:pt x="2" y="22"/>
                      <a:pt x="2" y="22"/>
                    </a:cubicBezTo>
                    <a:cubicBezTo>
                      <a:pt x="2" y="22"/>
                      <a:pt x="1" y="23"/>
                      <a:pt x="5" y="24"/>
                    </a:cubicBezTo>
                    <a:cubicBezTo>
                      <a:pt x="9" y="25"/>
                      <a:pt x="10" y="21"/>
                      <a:pt x="11" y="23"/>
                    </a:cubicBezTo>
                    <a:cubicBezTo>
                      <a:pt x="11" y="25"/>
                      <a:pt x="10" y="26"/>
                      <a:pt x="13" y="26"/>
                    </a:cubicBezTo>
                    <a:cubicBezTo>
                      <a:pt x="15" y="26"/>
                      <a:pt x="15" y="24"/>
                      <a:pt x="17" y="26"/>
                    </a:cubicBezTo>
                    <a:cubicBezTo>
                      <a:pt x="20" y="28"/>
                      <a:pt x="22" y="27"/>
                      <a:pt x="25" y="28"/>
                    </a:cubicBezTo>
                    <a:cubicBezTo>
                      <a:pt x="28" y="28"/>
                      <a:pt x="31" y="26"/>
                      <a:pt x="31" y="26"/>
                    </a:cubicBezTo>
                    <a:cubicBezTo>
                      <a:pt x="31" y="26"/>
                      <a:pt x="31" y="21"/>
                      <a:pt x="33" y="25"/>
                    </a:cubicBezTo>
                    <a:cubicBezTo>
                      <a:pt x="35" y="28"/>
                      <a:pt x="34" y="28"/>
                      <a:pt x="37" y="29"/>
                    </a:cubicBezTo>
                    <a:cubicBezTo>
                      <a:pt x="39" y="30"/>
                      <a:pt x="43" y="33"/>
                      <a:pt x="46" y="36"/>
                    </a:cubicBezTo>
                    <a:cubicBezTo>
                      <a:pt x="49" y="39"/>
                      <a:pt x="48" y="38"/>
                      <a:pt x="49" y="39"/>
                    </a:cubicBezTo>
                    <a:cubicBezTo>
                      <a:pt x="49" y="40"/>
                      <a:pt x="46" y="43"/>
                      <a:pt x="48" y="42"/>
                    </a:cubicBezTo>
                    <a:cubicBezTo>
                      <a:pt x="50" y="42"/>
                      <a:pt x="50" y="41"/>
                      <a:pt x="51" y="42"/>
                    </a:cubicBezTo>
                    <a:cubicBezTo>
                      <a:pt x="52" y="42"/>
                      <a:pt x="53" y="43"/>
                      <a:pt x="53" y="44"/>
                    </a:cubicBezTo>
                    <a:cubicBezTo>
                      <a:pt x="53" y="45"/>
                      <a:pt x="51" y="48"/>
                      <a:pt x="53" y="47"/>
                    </a:cubicBezTo>
                    <a:cubicBezTo>
                      <a:pt x="55" y="46"/>
                      <a:pt x="56" y="42"/>
                      <a:pt x="56" y="45"/>
                    </a:cubicBezTo>
                    <a:cubicBezTo>
                      <a:pt x="56" y="48"/>
                      <a:pt x="55" y="49"/>
                      <a:pt x="56" y="49"/>
                    </a:cubicBezTo>
                    <a:cubicBezTo>
                      <a:pt x="57" y="50"/>
                      <a:pt x="59" y="51"/>
                      <a:pt x="58" y="52"/>
                    </a:cubicBezTo>
                    <a:cubicBezTo>
                      <a:pt x="56" y="53"/>
                      <a:pt x="57" y="53"/>
                      <a:pt x="56" y="54"/>
                    </a:cubicBezTo>
                    <a:cubicBezTo>
                      <a:pt x="55" y="54"/>
                      <a:pt x="54" y="53"/>
                      <a:pt x="53" y="56"/>
                    </a:cubicBezTo>
                    <a:cubicBezTo>
                      <a:pt x="52" y="58"/>
                      <a:pt x="52" y="59"/>
                      <a:pt x="52" y="60"/>
                    </a:cubicBezTo>
                    <a:cubicBezTo>
                      <a:pt x="53" y="62"/>
                      <a:pt x="47" y="64"/>
                      <a:pt x="45" y="64"/>
                    </a:cubicBezTo>
                    <a:cubicBezTo>
                      <a:pt x="42" y="63"/>
                      <a:pt x="40" y="61"/>
                      <a:pt x="39" y="61"/>
                    </a:cubicBezTo>
                    <a:cubicBezTo>
                      <a:pt x="38" y="62"/>
                      <a:pt x="34" y="67"/>
                      <a:pt x="36" y="69"/>
                    </a:cubicBezTo>
                    <a:cubicBezTo>
                      <a:pt x="37" y="72"/>
                      <a:pt x="38" y="75"/>
                      <a:pt x="42" y="75"/>
                    </a:cubicBezTo>
                    <a:cubicBezTo>
                      <a:pt x="46" y="75"/>
                      <a:pt x="46" y="70"/>
                      <a:pt x="47" y="71"/>
                    </a:cubicBezTo>
                    <a:cubicBezTo>
                      <a:pt x="48" y="72"/>
                      <a:pt x="52" y="68"/>
                      <a:pt x="53" y="69"/>
                    </a:cubicBezTo>
                    <a:cubicBezTo>
                      <a:pt x="54" y="70"/>
                      <a:pt x="57" y="67"/>
                      <a:pt x="58" y="72"/>
                    </a:cubicBezTo>
                    <a:cubicBezTo>
                      <a:pt x="60" y="76"/>
                      <a:pt x="62" y="77"/>
                      <a:pt x="64" y="78"/>
                    </a:cubicBezTo>
                    <a:cubicBezTo>
                      <a:pt x="66" y="79"/>
                      <a:pt x="69" y="75"/>
                      <a:pt x="67" y="79"/>
                    </a:cubicBezTo>
                    <a:cubicBezTo>
                      <a:pt x="66" y="83"/>
                      <a:pt x="73" y="82"/>
                      <a:pt x="75" y="84"/>
                    </a:cubicBezTo>
                    <a:cubicBezTo>
                      <a:pt x="77" y="87"/>
                      <a:pt x="77" y="82"/>
                      <a:pt x="80" y="86"/>
                    </a:cubicBezTo>
                    <a:cubicBezTo>
                      <a:pt x="83" y="89"/>
                      <a:pt x="84" y="86"/>
                      <a:pt x="85" y="87"/>
                    </a:cubicBezTo>
                    <a:cubicBezTo>
                      <a:pt x="87" y="89"/>
                      <a:pt x="89" y="86"/>
                      <a:pt x="89" y="87"/>
                    </a:cubicBezTo>
                    <a:cubicBezTo>
                      <a:pt x="90" y="88"/>
                      <a:pt x="77" y="79"/>
                      <a:pt x="76" y="78"/>
                    </a:cubicBezTo>
                    <a:cubicBezTo>
                      <a:pt x="75" y="78"/>
                      <a:pt x="73" y="75"/>
                      <a:pt x="75" y="75"/>
                    </a:cubicBezTo>
                    <a:cubicBezTo>
                      <a:pt x="77" y="75"/>
                      <a:pt x="79" y="74"/>
                      <a:pt x="81" y="77"/>
                    </a:cubicBezTo>
                    <a:cubicBezTo>
                      <a:pt x="83" y="80"/>
                      <a:pt x="83" y="78"/>
                      <a:pt x="85" y="79"/>
                    </a:cubicBezTo>
                    <a:cubicBezTo>
                      <a:pt x="87" y="81"/>
                      <a:pt x="88" y="78"/>
                      <a:pt x="89" y="80"/>
                    </a:cubicBezTo>
                    <a:cubicBezTo>
                      <a:pt x="91" y="81"/>
                      <a:pt x="91" y="79"/>
                      <a:pt x="92" y="78"/>
                    </a:cubicBezTo>
                    <a:cubicBezTo>
                      <a:pt x="92" y="77"/>
                      <a:pt x="91" y="73"/>
                      <a:pt x="91" y="73"/>
                    </a:cubicBezTo>
                    <a:cubicBezTo>
                      <a:pt x="91" y="73"/>
                      <a:pt x="90" y="67"/>
                      <a:pt x="88" y="68"/>
                    </a:cubicBezTo>
                    <a:cubicBezTo>
                      <a:pt x="86" y="70"/>
                      <a:pt x="86" y="64"/>
                      <a:pt x="83" y="65"/>
                    </a:cubicBezTo>
                    <a:cubicBezTo>
                      <a:pt x="80" y="65"/>
                      <a:pt x="81" y="62"/>
                      <a:pt x="78" y="61"/>
                    </a:cubicBezTo>
                    <a:cubicBezTo>
                      <a:pt x="74" y="60"/>
                      <a:pt x="72" y="54"/>
                      <a:pt x="71" y="55"/>
                    </a:cubicBezTo>
                    <a:cubicBezTo>
                      <a:pt x="70" y="56"/>
                      <a:pt x="69" y="51"/>
                      <a:pt x="68" y="54"/>
                    </a:cubicBezTo>
                    <a:cubicBezTo>
                      <a:pt x="67" y="57"/>
                      <a:pt x="74" y="50"/>
                      <a:pt x="75" y="52"/>
                    </a:cubicBezTo>
                    <a:cubicBezTo>
                      <a:pt x="76" y="53"/>
                      <a:pt x="78" y="55"/>
                      <a:pt x="79" y="56"/>
                    </a:cubicBezTo>
                    <a:cubicBezTo>
                      <a:pt x="80" y="57"/>
                      <a:pt x="82" y="54"/>
                      <a:pt x="84" y="57"/>
                    </a:cubicBezTo>
                    <a:cubicBezTo>
                      <a:pt x="87" y="60"/>
                      <a:pt x="89" y="59"/>
                      <a:pt x="91" y="62"/>
                    </a:cubicBezTo>
                    <a:cubicBezTo>
                      <a:pt x="93" y="64"/>
                      <a:pt x="94" y="62"/>
                      <a:pt x="94" y="59"/>
                    </a:cubicBezTo>
                    <a:cubicBezTo>
                      <a:pt x="94" y="57"/>
                      <a:pt x="96" y="50"/>
                      <a:pt x="95" y="52"/>
                    </a:cubicBezTo>
                    <a:cubicBezTo>
                      <a:pt x="94" y="53"/>
                      <a:pt x="93" y="45"/>
                      <a:pt x="90" y="48"/>
                    </a:cubicBezTo>
                    <a:cubicBezTo>
                      <a:pt x="88" y="51"/>
                      <a:pt x="86" y="43"/>
                      <a:pt x="84" y="44"/>
                    </a:cubicBezTo>
                    <a:cubicBezTo>
                      <a:pt x="81" y="45"/>
                      <a:pt x="80" y="41"/>
                      <a:pt x="78" y="41"/>
                    </a:cubicBezTo>
                    <a:cubicBezTo>
                      <a:pt x="77" y="40"/>
                      <a:pt x="75" y="36"/>
                      <a:pt x="74" y="36"/>
                    </a:cubicBezTo>
                    <a:cubicBezTo>
                      <a:pt x="73" y="37"/>
                      <a:pt x="71" y="32"/>
                      <a:pt x="70" y="32"/>
                    </a:cubicBezTo>
                    <a:cubicBezTo>
                      <a:pt x="69" y="32"/>
                      <a:pt x="74" y="34"/>
                      <a:pt x="74" y="33"/>
                    </a:cubicBezTo>
                    <a:cubicBezTo>
                      <a:pt x="74" y="31"/>
                      <a:pt x="72" y="27"/>
                      <a:pt x="71" y="28"/>
                    </a:cubicBezTo>
                    <a:cubicBezTo>
                      <a:pt x="69" y="29"/>
                      <a:pt x="67" y="30"/>
                      <a:pt x="67" y="31"/>
                    </a:cubicBezTo>
                    <a:cubicBezTo>
                      <a:pt x="66" y="32"/>
                      <a:pt x="66" y="32"/>
                      <a:pt x="65" y="31"/>
                    </a:cubicBezTo>
                    <a:cubicBezTo>
                      <a:pt x="64" y="30"/>
                      <a:pt x="64" y="25"/>
                      <a:pt x="66" y="25"/>
                    </a:cubicBezTo>
                    <a:cubicBezTo>
                      <a:pt x="68" y="26"/>
                      <a:pt x="64" y="24"/>
                      <a:pt x="64" y="24"/>
                    </a:cubicBezTo>
                    <a:cubicBezTo>
                      <a:pt x="64" y="24"/>
                      <a:pt x="63" y="26"/>
                      <a:pt x="62" y="28"/>
                    </a:cubicBezTo>
                    <a:cubicBezTo>
                      <a:pt x="61" y="29"/>
                      <a:pt x="61" y="20"/>
                      <a:pt x="62" y="20"/>
                    </a:cubicBezTo>
                    <a:cubicBezTo>
                      <a:pt x="63" y="20"/>
                      <a:pt x="57" y="19"/>
                      <a:pt x="57" y="22"/>
                    </a:cubicBezTo>
                    <a:cubicBezTo>
                      <a:pt x="56" y="25"/>
                      <a:pt x="54" y="20"/>
                      <a:pt x="55" y="19"/>
                    </a:cubicBezTo>
                    <a:cubicBezTo>
                      <a:pt x="55" y="18"/>
                      <a:pt x="52" y="16"/>
                      <a:pt x="52" y="16"/>
                    </a:cubicBezTo>
                    <a:cubicBezTo>
                      <a:pt x="52" y="16"/>
                      <a:pt x="51" y="20"/>
                      <a:pt x="51" y="21"/>
                    </a:cubicBezTo>
                    <a:cubicBezTo>
                      <a:pt x="52" y="22"/>
                      <a:pt x="49" y="20"/>
                      <a:pt x="48" y="19"/>
                    </a:cubicBezTo>
                    <a:cubicBezTo>
                      <a:pt x="48" y="19"/>
                      <a:pt x="47" y="16"/>
                      <a:pt x="47" y="15"/>
                    </a:cubicBezTo>
                    <a:cubicBezTo>
                      <a:pt x="48" y="14"/>
                      <a:pt x="46" y="12"/>
                      <a:pt x="45" y="12"/>
                    </a:cubicBezTo>
                    <a:cubicBezTo>
                      <a:pt x="44" y="12"/>
                      <a:pt x="41" y="11"/>
                      <a:pt x="41" y="13"/>
                    </a:cubicBezTo>
                    <a:cubicBezTo>
                      <a:pt x="42" y="15"/>
                      <a:pt x="44" y="20"/>
                      <a:pt x="41" y="18"/>
                    </a:cubicBezTo>
                    <a:cubicBezTo>
                      <a:pt x="39" y="15"/>
                      <a:pt x="36" y="12"/>
                      <a:pt x="36" y="12"/>
                    </a:cubicBezTo>
                    <a:cubicBezTo>
                      <a:pt x="36" y="11"/>
                      <a:pt x="32" y="9"/>
                      <a:pt x="32" y="9"/>
                    </a:cubicBezTo>
                    <a:cubicBezTo>
                      <a:pt x="32" y="9"/>
                      <a:pt x="31" y="11"/>
                      <a:pt x="31" y="12"/>
                    </a:cubicBezTo>
                    <a:cubicBezTo>
                      <a:pt x="31" y="13"/>
                      <a:pt x="29" y="12"/>
                      <a:pt x="28" y="13"/>
                    </a:cubicBezTo>
                    <a:cubicBezTo>
                      <a:pt x="28" y="13"/>
                      <a:pt x="26" y="12"/>
                      <a:pt x="27" y="10"/>
                    </a:cubicBezTo>
                    <a:cubicBezTo>
                      <a:pt x="29" y="9"/>
                      <a:pt x="30" y="5"/>
                      <a:pt x="29" y="5"/>
                    </a:cubicBezTo>
                    <a:cubicBezTo>
                      <a:pt x="28" y="5"/>
                      <a:pt x="28" y="2"/>
                      <a:pt x="25" y="2"/>
                    </a:cubicBezTo>
                    <a:cubicBezTo>
                      <a:pt x="23" y="2"/>
                      <a:pt x="21" y="7"/>
                      <a:pt x="19" y="7"/>
                    </a:cubicBezTo>
                    <a:cubicBezTo>
                      <a:pt x="18" y="7"/>
                      <a:pt x="13" y="5"/>
                      <a:pt x="14" y="6"/>
                    </a:cubicBezTo>
                    <a:cubicBezTo>
                      <a:pt x="16" y="8"/>
                      <a:pt x="14" y="9"/>
                      <a:pt x="16" y="10"/>
                    </a:cubicBezTo>
                    <a:cubicBezTo>
                      <a:pt x="18" y="10"/>
                      <a:pt x="20" y="13"/>
                      <a:pt x="19" y="13"/>
                    </a:cubicBezTo>
                    <a:cubicBezTo>
                      <a:pt x="18" y="13"/>
                      <a:pt x="17" y="12"/>
                      <a:pt x="17" y="12"/>
                    </a:cubicBezTo>
                    <a:cubicBezTo>
                      <a:pt x="16" y="12"/>
                      <a:pt x="16" y="9"/>
                      <a:pt x="15" y="10"/>
                    </a:cubicBezTo>
                    <a:cubicBezTo>
                      <a:pt x="14" y="12"/>
                      <a:pt x="14" y="12"/>
                      <a:pt x="15" y="13"/>
                    </a:cubicBezTo>
                    <a:cubicBezTo>
                      <a:pt x="16" y="15"/>
                      <a:pt x="19" y="14"/>
                      <a:pt x="19" y="15"/>
                    </a:cubicBezTo>
                    <a:cubicBezTo>
                      <a:pt x="19" y="16"/>
                      <a:pt x="18" y="17"/>
                      <a:pt x="16" y="17"/>
                    </a:cubicBezTo>
                    <a:cubicBezTo>
                      <a:pt x="15" y="18"/>
                      <a:pt x="15" y="16"/>
                      <a:pt x="14" y="17"/>
                    </a:cubicBezTo>
                    <a:cubicBezTo>
                      <a:pt x="12" y="18"/>
                      <a:pt x="10" y="17"/>
                      <a:pt x="11" y="15"/>
                    </a:cubicBezTo>
                    <a:cubicBezTo>
                      <a:pt x="11" y="14"/>
                      <a:pt x="12" y="4"/>
                      <a:pt x="15" y="3"/>
                    </a:cubicBezTo>
                    <a:cubicBezTo>
                      <a:pt x="19" y="2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9" name="Freeform 90"/>
              <p:cNvSpPr>
                <a:spLocks/>
              </p:cNvSpPr>
              <p:nvPr/>
            </p:nvSpPr>
            <p:spPr bwMode="auto">
              <a:xfrm>
                <a:off x="2293" y="916"/>
                <a:ext cx="35" cy="21"/>
              </a:xfrm>
              <a:custGeom>
                <a:avLst/>
                <a:gdLst>
                  <a:gd name="T0" fmla="*/ 22 w 13"/>
                  <a:gd name="T1" fmla="*/ 8 h 8"/>
                  <a:gd name="T2" fmla="*/ 0 w 13"/>
                  <a:gd name="T3" fmla="*/ 21 h 8"/>
                  <a:gd name="T4" fmla="*/ 8 w 13"/>
                  <a:gd name="T5" fmla="*/ 42 h 8"/>
                  <a:gd name="T6" fmla="*/ 43 w 13"/>
                  <a:gd name="T7" fmla="*/ 47 h 8"/>
                  <a:gd name="T8" fmla="*/ 65 w 13"/>
                  <a:gd name="T9" fmla="*/ 42 h 8"/>
                  <a:gd name="T10" fmla="*/ 86 w 13"/>
                  <a:gd name="T11" fmla="*/ 29 h 8"/>
                  <a:gd name="T12" fmla="*/ 51 w 13"/>
                  <a:gd name="T13" fmla="*/ 8 h 8"/>
                  <a:gd name="T14" fmla="*/ 22 w 13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8">
                    <a:moveTo>
                      <a:pt x="3" y="1"/>
                    </a:move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3" y="7"/>
                      <a:pt x="4" y="7"/>
                      <a:pt x="6" y="7"/>
                    </a:cubicBezTo>
                    <a:cubicBezTo>
                      <a:pt x="7" y="8"/>
                      <a:pt x="8" y="5"/>
                      <a:pt x="9" y="6"/>
                    </a:cubicBezTo>
                    <a:cubicBezTo>
                      <a:pt x="10" y="6"/>
                      <a:pt x="13" y="4"/>
                      <a:pt x="12" y="4"/>
                    </a:cubicBezTo>
                    <a:cubicBezTo>
                      <a:pt x="11" y="3"/>
                      <a:pt x="8" y="1"/>
                      <a:pt x="7" y="1"/>
                    </a:cubicBezTo>
                    <a:cubicBezTo>
                      <a:pt x="6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0" name="Freeform 91"/>
              <p:cNvSpPr>
                <a:spLocks/>
              </p:cNvSpPr>
              <p:nvPr/>
            </p:nvSpPr>
            <p:spPr bwMode="auto">
              <a:xfrm>
                <a:off x="2208" y="1074"/>
                <a:ext cx="72" cy="53"/>
              </a:xfrm>
              <a:custGeom>
                <a:avLst/>
                <a:gdLst>
                  <a:gd name="T0" fmla="*/ 77 w 27"/>
                  <a:gd name="T1" fmla="*/ 0 h 20"/>
                  <a:gd name="T2" fmla="*/ 51 w 27"/>
                  <a:gd name="T3" fmla="*/ 13 h 20"/>
                  <a:gd name="T4" fmla="*/ 51 w 27"/>
                  <a:gd name="T5" fmla="*/ 50 h 20"/>
                  <a:gd name="T6" fmla="*/ 8 w 27"/>
                  <a:gd name="T7" fmla="*/ 111 h 20"/>
                  <a:gd name="T8" fmla="*/ 35 w 27"/>
                  <a:gd name="T9" fmla="*/ 106 h 20"/>
                  <a:gd name="T10" fmla="*/ 56 w 27"/>
                  <a:gd name="T11" fmla="*/ 111 h 20"/>
                  <a:gd name="T12" fmla="*/ 51 w 27"/>
                  <a:gd name="T13" fmla="*/ 140 h 20"/>
                  <a:gd name="T14" fmla="*/ 85 w 27"/>
                  <a:gd name="T15" fmla="*/ 106 h 20"/>
                  <a:gd name="T16" fmla="*/ 115 w 27"/>
                  <a:gd name="T17" fmla="*/ 98 h 20"/>
                  <a:gd name="T18" fmla="*/ 141 w 27"/>
                  <a:gd name="T19" fmla="*/ 119 h 20"/>
                  <a:gd name="T20" fmla="*/ 184 w 27"/>
                  <a:gd name="T21" fmla="*/ 119 h 20"/>
                  <a:gd name="T22" fmla="*/ 179 w 27"/>
                  <a:gd name="T23" fmla="*/ 85 h 20"/>
                  <a:gd name="T24" fmla="*/ 136 w 27"/>
                  <a:gd name="T25" fmla="*/ 64 h 20"/>
                  <a:gd name="T26" fmla="*/ 120 w 27"/>
                  <a:gd name="T27" fmla="*/ 29 h 20"/>
                  <a:gd name="T28" fmla="*/ 99 w 27"/>
                  <a:gd name="T29" fmla="*/ 13 h 20"/>
                  <a:gd name="T30" fmla="*/ 77 w 27"/>
                  <a:gd name="T31" fmla="*/ 0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7" h="20">
                    <a:moveTo>
                      <a:pt x="11" y="0"/>
                    </a:moveTo>
                    <a:cubicBezTo>
                      <a:pt x="11" y="0"/>
                      <a:pt x="7" y="1"/>
                      <a:pt x="7" y="2"/>
                    </a:cubicBezTo>
                    <a:cubicBezTo>
                      <a:pt x="7" y="4"/>
                      <a:pt x="7" y="5"/>
                      <a:pt x="7" y="7"/>
                    </a:cubicBezTo>
                    <a:cubicBezTo>
                      <a:pt x="6" y="9"/>
                      <a:pt x="1" y="15"/>
                      <a:pt x="1" y="16"/>
                    </a:cubicBezTo>
                    <a:cubicBezTo>
                      <a:pt x="0" y="17"/>
                      <a:pt x="3" y="15"/>
                      <a:pt x="5" y="15"/>
                    </a:cubicBezTo>
                    <a:cubicBezTo>
                      <a:pt x="6" y="16"/>
                      <a:pt x="9" y="12"/>
                      <a:pt x="8" y="16"/>
                    </a:cubicBezTo>
                    <a:cubicBezTo>
                      <a:pt x="7" y="19"/>
                      <a:pt x="5" y="20"/>
                      <a:pt x="7" y="20"/>
                    </a:cubicBezTo>
                    <a:cubicBezTo>
                      <a:pt x="10" y="20"/>
                      <a:pt x="11" y="16"/>
                      <a:pt x="12" y="15"/>
                    </a:cubicBezTo>
                    <a:cubicBezTo>
                      <a:pt x="14" y="15"/>
                      <a:pt x="15" y="11"/>
                      <a:pt x="16" y="14"/>
                    </a:cubicBezTo>
                    <a:cubicBezTo>
                      <a:pt x="17" y="17"/>
                      <a:pt x="17" y="15"/>
                      <a:pt x="20" y="17"/>
                    </a:cubicBezTo>
                    <a:cubicBezTo>
                      <a:pt x="23" y="19"/>
                      <a:pt x="25" y="16"/>
                      <a:pt x="26" y="17"/>
                    </a:cubicBezTo>
                    <a:cubicBezTo>
                      <a:pt x="27" y="17"/>
                      <a:pt x="27" y="12"/>
                      <a:pt x="25" y="12"/>
                    </a:cubicBezTo>
                    <a:cubicBezTo>
                      <a:pt x="23" y="12"/>
                      <a:pt x="20" y="10"/>
                      <a:pt x="19" y="9"/>
                    </a:cubicBezTo>
                    <a:cubicBezTo>
                      <a:pt x="18" y="7"/>
                      <a:pt x="18" y="5"/>
                      <a:pt x="17" y="4"/>
                    </a:cubicBezTo>
                    <a:cubicBezTo>
                      <a:pt x="15" y="4"/>
                      <a:pt x="14" y="2"/>
                      <a:pt x="14" y="2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1" name="Freeform 92"/>
              <p:cNvSpPr>
                <a:spLocks/>
              </p:cNvSpPr>
              <p:nvPr/>
            </p:nvSpPr>
            <p:spPr bwMode="auto">
              <a:xfrm>
                <a:off x="2237" y="1132"/>
                <a:ext cx="24" cy="19"/>
              </a:xfrm>
              <a:custGeom>
                <a:avLst/>
                <a:gdLst>
                  <a:gd name="T0" fmla="*/ 35 w 9"/>
                  <a:gd name="T1" fmla="*/ 0 h 7"/>
                  <a:gd name="T2" fmla="*/ 13 w 9"/>
                  <a:gd name="T3" fmla="*/ 30 h 7"/>
                  <a:gd name="T4" fmla="*/ 43 w 9"/>
                  <a:gd name="T5" fmla="*/ 38 h 7"/>
                  <a:gd name="T6" fmla="*/ 64 w 9"/>
                  <a:gd name="T7" fmla="*/ 22 h 7"/>
                  <a:gd name="T8" fmla="*/ 35 w 9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5" y="0"/>
                    </a:moveTo>
                    <a:cubicBezTo>
                      <a:pt x="4" y="1"/>
                      <a:pt x="0" y="1"/>
                      <a:pt x="2" y="4"/>
                    </a:cubicBezTo>
                    <a:cubicBezTo>
                      <a:pt x="4" y="7"/>
                      <a:pt x="5" y="5"/>
                      <a:pt x="6" y="5"/>
                    </a:cubicBezTo>
                    <a:cubicBezTo>
                      <a:pt x="7" y="5"/>
                      <a:pt x="8" y="4"/>
                      <a:pt x="9" y="3"/>
                    </a:cubicBezTo>
                    <a:cubicBezTo>
                      <a:pt x="9" y="2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2" name="Freeform 93"/>
              <p:cNvSpPr>
                <a:spLocks/>
              </p:cNvSpPr>
              <p:nvPr/>
            </p:nvSpPr>
            <p:spPr bwMode="auto">
              <a:xfrm>
                <a:off x="2280" y="1146"/>
                <a:ext cx="16" cy="16"/>
              </a:xfrm>
              <a:custGeom>
                <a:avLst/>
                <a:gdLst>
                  <a:gd name="T0" fmla="*/ 29 w 6"/>
                  <a:gd name="T1" fmla="*/ 0 h 6"/>
                  <a:gd name="T2" fmla="*/ 8 w 6"/>
                  <a:gd name="T3" fmla="*/ 21 h 6"/>
                  <a:gd name="T4" fmla="*/ 21 w 6"/>
                  <a:gd name="T5" fmla="*/ 43 h 6"/>
                  <a:gd name="T6" fmla="*/ 43 w 6"/>
                  <a:gd name="T7" fmla="*/ 21 h 6"/>
                  <a:gd name="T8" fmla="*/ 29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2" y="0"/>
                      <a:pt x="0" y="0"/>
                      <a:pt x="1" y="3"/>
                    </a:cubicBezTo>
                    <a:cubicBezTo>
                      <a:pt x="2" y="5"/>
                      <a:pt x="2" y="6"/>
                      <a:pt x="3" y="6"/>
                    </a:cubicBezTo>
                    <a:cubicBezTo>
                      <a:pt x="5" y="5"/>
                      <a:pt x="6" y="3"/>
                      <a:pt x="6" y="3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3" name="Freeform 94"/>
              <p:cNvSpPr>
                <a:spLocks/>
              </p:cNvSpPr>
              <p:nvPr/>
            </p:nvSpPr>
            <p:spPr bwMode="auto">
              <a:xfrm>
                <a:off x="2312" y="1023"/>
                <a:ext cx="29" cy="27"/>
              </a:xfrm>
              <a:custGeom>
                <a:avLst/>
                <a:gdLst>
                  <a:gd name="T0" fmla="*/ 42 w 11"/>
                  <a:gd name="T1" fmla="*/ 8 h 10"/>
                  <a:gd name="T2" fmla="*/ 13 w 11"/>
                  <a:gd name="T3" fmla="*/ 22 h 10"/>
                  <a:gd name="T4" fmla="*/ 13 w 11"/>
                  <a:gd name="T5" fmla="*/ 51 h 10"/>
                  <a:gd name="T6" fmla="*/ 55 w 11"/>
                  <a:gd name="T7" fmla="*/ 59 h 10"/>
                  <a:gd name="T8" fmla="*/ 42 w 11"/>
                  <a:gd name="T9" fmla="*/ 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6" y="1"/>
                    </a:moveTo>
                    <a:cubicBezTo>
                      <a:pt x="5" y="1"/>
                      <a:pt x="2" y="0"/>
                      <a:pt x="2" y="3"/>
                    </a:cubicBezTo>
                    <a:cubicBezTo>
                      <a:pt x="1" y="6"/>
                      <a:pt x="0" y="5"/>
                      <a:pt x="2" y="7"/>
                    </a:cubicBezTo>
                    <a:cubicBezTo>
                      <a:pt x="4" y="10"/>
                      <a:pt x="7" y="9"/>
                      <a:pt x="8" y="8"/>
                    </a:cubicBezTo>
                    <a:cubicBezTo>
                      <a:pt x="9" y="7"/>
                      <a:pt x="11" y="2"/>
                      <a:pt x="6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4" name="Freeform 95"/>
              <p:cNvSpPr>
                <a:spLocks/>
              </p:cNvSpPr>
              <p:nvPr/>
            </p:nvSpPr>
            <p:spPr bwMode="auto">
              <a:xfrm>
                <a:off x="2226" y="732"/>
                <a:ext cx="142" cy="141"/>
              </a:xfrm>
              <a:custGeom>
                <a:avLst/>
                <a:gdLst>
                  <a:gd name="T0" fmla="*/ 324 w 53"/>
                  <a:gd name="T1" fmla="*/ 21 h 53"/>
                  <a:gd name="T2" fmla="*/ 265 w 53"/>
                  <a:gd name="T3" fmla="*/ 8 h 53"/>
                  <a:gd name="T4" fmla="*/ 209 w 53"/>
                  <a:gd name="T5" fmla="*/ 43 h 53"/>
                  <a:gd name="T6" fmla="*/ 145 w 53"/>
                  <a:gd name="T7" fmla="*/ 43 h 53"/>
                  <a:gd name="T8" fmla="*/ 107 w 53"/>
                  <a:gd name="T9" fmla="*/ 77 h 53"/>
                  <a:gd name="T10" fmla="*/ 137 w 53"/>
                  <a:gd name="T11" fmla="*/ 114 h 53"/>
                  <a:gd name="T12" fmla="*/ 158 w 53"/>
                  <a:gd name="T13" fmla="*/ 114 h 53"/>
                  <a:gd name="T14" fmla="*/ 209 w 53"/>
                  <a:gd name="T15" fmla="*/ 106 h 53"/>
                  <a:gd name="T16" fmla="*/ 166 w 53"/>
                  <a:gd name="T17" fmla="*/ 149 h 53"/>
                  <a:gd name="T18" fmla="*/ 188 w 53"/>
                  <a:gd name="T19" fmla="*/ 170 h 53"/>
                  <a:gd name="T20" fmla="*/ 145 w 53"/>
                  <a:gd name="T21" fmla="*/ 162 h 53"/>
                  <a:gd name="T22" fmla="*/ 145 w 53"/>
                  <a:gd name="T23" fmla="*/ 205 h 53"/>
                  <a:gd name="T24" fmla="*/ 129 w 53"/>
                  <a:gd name="T25" fmla="*/ 234 h 53"/>
                  <a:gd name="T26" fmla="*/ 107 w 53"/>
                  <a:gd name="T27" fmla="*/ 247 h 53"/>
                  <a:gd name="T28" fmla="*/ 78 w 53"/>
                  <a:gd name="T29" fmla="*/ 269 h 53"/>
                  <a:gd name="T30" fmla="*/ 115 w 53"/>
                  <a:gd name="T31" fmla="*/ 269 h 53"/>
                  <a:gd name="T32" fmla="*/ 137 w 53"/>
                  <a:gd name="T33" fmla="*/ 290 h 53"/>
                  <a:gd name="T34" fmla="*/ 72 w 53"/>
                  <a:gd name="T35" fmla="*/ 282 h 53"/>
                  <a:gd name="T36" fmla="*/ 35 w 53"/>
                  <a:gd name="T37" fmla="*/ 333 h 53"/>
                  <a:gd name="T38" fmla="*/ 115 w 53"/>
                  <a:gd name="T39" fmla="*/ 341 h 53"/>
                  <a:gd name="T40" fmla="*/ 137 w 53"/>
                  <a:gd name="T41" fmla="*/ 346 h 53"/>
                  <a:gd name="T42" fmla="*/ 171 w 53"/>
                  <a:gd name="T43" fmla="*/ 375 h 53"/>
                  <a:gd name="T44" fmla="*/ 222 w 53"/>
                  <a:gd name="T45" fmla="*/ 341 h 53"/>
                  <a:gd name="T46" fmla="*/ 201 w 53"/>
                  <a:gd name="T47" fmla="*/ 311 h 53"/>
                  <a:gd name="T48" fmla="*/ 222 w 53"/>
                  <a:gd name="T49" fmla="*/ 277 h 53"/>
                  <a:gd name="T50" fmla="*/ 257 w 53"/>
                  <a:gd name="T51" fmla="*/ 234 h 53"/>
                  <a:gd name="T52" fmla="*/ 236 w 53"/>
                  <a:gd name="T53" fmla="*/ 213 h 53"/>
                  <a:gd name="T54" fmla="*/ 257 w 53"/>
                  <a:gd name="T55" fmla="*/ 192 h 53"/>
                  <a:gd name="T56" fmla="*/ 287 w 53"/>
                  <a:gd name="T57" fmla="*/ 192 h 53"/>
                  <a:gd name="T58" fmla="*/ 279 w 53"/>
                  <a:gd name="T59" fmla="*/ 162 h 53"/>
                  <a:gd name="T60" fmla="*/ 316 w 53"/>
                  <a:gd name="T61" fmla="*/ 128 h 53"/>
                  <a:gd name="T62" fmla="*/ 367 w 53"/>
                  <a:gd name="T63" fmla="*/ 85 h 53"/>
                  <a:gd name="T64" fmla="*/ 338 w 53"/>
                  <a:gd name="T65" fmla="*/ 77 h 53"/>
                  <a:gd name="T66" fmla="*/ 359 w 53"/>
                  <a:gd name="T67" fmla="*/ 29 h 5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3" h="53">
                    <a:moveTo>
                      <a:pt x="50" y="4"/>
                    </a:moveTo>
                    <a:cubicBezTo>
                      <a:pt x="48" y="4"/>
                      <a:pt x="47" y="2"/>
                      <a:pt x="45" y="3"/>
                    </a:cubicBezTo>
                    <a:cubicBezTo>
                      <a:pt x="43" y="4"/>
                      <a:pt x="43" y="4"/>
                      <a:pt x="41" y="3"/>
                    </a:cubicBezTo>
                    <a:cubicBezTo>
                      <a:pt x="40" y="3"/>
                      <a:pt x="40" y="0"/>
                      <a:pt x="37" y="1"/>
                    </a:cubicBezTo>
                    <a:cubicBezTo>
                      <a:pt x="35" y="2"/>
                      <a:pt x="31" y="3"/>
                      <a:pt x="31" y="4"/>
                    </a:cubicBezTo>
                    <a:cubicBezTo>
                      <a:pt x="32" y="6"/>
                      <a:pt x="31" y="6"/>
                      <a:pt x="29" y="6"/>
                    </a:cubicBezTo>
                    <a:cubicBezTo>
                      <a:pt x="26" y="5"/>
                      <a:pt x="25" y="2"/>
                      <a:pt x="25" y="5"/>
                    </a:cubicBezTo>
                    <a:cubicBezTo>
                      <a:pt x="26" y="7"/>
                      <a:pt x="21" y="5"/>
                      <a:pt x="20" y="6"/>
                    </a:cubicBezTo>
                    <a:cubicBezTo>
                      <a:pt x="19" y="7"/>
                      <a:pt x="17" y="9"/>
                      <a:pt x="18" y="10"/>
                    </a:cubicBezTo>
                    <a:cubicBezTo>
                      <a:pt x="19" y="11"/>
                      <a:pt x="18" y="9"/>
                      <a:pt x="15" y="11"/>
                    </a:cubicBezTo>
                    <a:cubicBezTo>
                      <a:pt x="12" y="12"/>
                      <a:pt x="12" y="13"/>
                      <a:pt x="15" y="14"/>
                    </a:cubicBezTo>
                    <a:cubicBezTo>
                      <a:pt x="18" y="16"/>
                      <a:pt x="21" y="13"/>
                      <a:pt x="19" y="16"/>
                    </a:cubicBezTo>
                    <a:cubicBezTo>
                      <a:pt x="17" y="18"/>
                      <a:pt x="16" y="19"/>
                      <a:pt x="18" y="19"/>
                    </a:cubicBezTo>
                    <a:cubicBezTo>
                      <a:pt x="21" y="18"/>
                      <a:pt x="21" y="16"/>
                      <a:pt x="22" y="16"/>
                    </a:cubicBezTo>
                    <a:cubicBezTo>
                      <a:pt x="23" y="16"/>
                      <a:pt x="25" y="18"/>
                      <a:pt x="27" y="17"/>
                    </a:cubicBezTo>
                    <a:cubicBezTo>
                      <a:pt x="28" y="16"/>
                      <a:pt x="28" y="14"/>
                      <a:pt x="29" y="15"/>
                    </a:cubicBezTo>
                    <a:cubicBezTo>
                      <a:pt x="30" y="16"/>
                      <a:pt x="25" y="20"/>
                      <a:pt x="26" y="21"/>
                    </a:cubicBezTo>
                    <a:cubicBezTo>
                      <a:pt x="27" y="22"/>
                      <a:pt x="23" y="22"/>
                      <a:pt x="23" y="21"/>
                    </a:cubicBezTo>
                    <a:cubicBezTo>
                      <a:pt x="23" y="20"/>
                      <a:pt x="19" y="19"/>
                      <a:pt x="21" y="21"/>
                    </a:cubicBezTo>
                    <a:cubicBezTo>
                      <a:pt x="23" y="23"/>
                      <a:pt x="25" y="22"/>
                      <a:pt x="26" y="24"/>
                    </a:cubicBezTo>
                    <a:cubicBezTo>
                      <a:pt x="26" y="27"/>
                      <a:pt x="22" y="27"/>
                      <a:pt x="22" y="26"/>
                    </a:cubicBezTo>
                    <a:cubicBezTo>
                      <a:pt x="21" y="25"/>
                      <a:pt x="20" y="23"/>
                      <a:pt x="20" y="23"/>
                    </a:cubicBezTo>
                    <a:cubicBezTo>
                      <a:pt x="20" y="23"/>
                      <a:pt x="16" y="23"/>
                      <a:pt x="17" y="25"/>
                    </a:cubicBezTo>
                    <a:cubicBezTo>
                      <a:pt x="17" y="27"/>
                      <a:pt x="19" y="28"/>
                      <a:pt x="20" y="29"/>
                    </a:cubicBezTo>
                    <a:cubicBezTo>
                      <a:pt x="21" y="30"/>
                      <a:pt x="24" y="28"/>
                      <a:pt x="23" y="31"/>
                    </a:cubicBezTo>
                    <a:cubicBezTo>
                      <a:pt x="21" y="34"/>
                      <a:pt x="19" y="33"/>
                      <a:pt x="18" y="33"/>
                    </a:cubicBezTo>
                    <a:cubicBezTo>
                      <a:pt x="17" y="33"/>
                      <a:pt x="17" y="29"/>
                      <a:pt x="16" y="31"/>
                    </a:cubicBezTo>
                    <a:cubicBezTo>
                      <a:pt x="15" y="33"/>
                      <a:pt x="16" y="35"/>
                      <a:pt x="15" y="35"/>
                    </a:cubicBezTo>
                    <a:cubicBezTo>
                      <a:pt x="14" y="35"/>
                      <a:pt x="11" y="35"/>
                      <a:pt x="11" y="35"/>
                    </a:cubicBezTo>
                    <a:cubicBezTo>
                      <a:pt x="11" y="35"/>
                      <a:pt x="9" y="37"/>
                      <a:pt x="11" y="38"/>
                    </a:cubicBezTo>
                    <a:cubicBezTo>
                      <a:pt x="12" y="38"/>
                      <a:pt x="13" y="38"/>
                      <a:pt x="13" y="38"/>
                    </a:cubicBezTo>
                    <a:cubicBezTo>
                      <a:pt x="15" y="38"/>
                      <a:pt x="15" y="38"/>
                      <a:pt x="16" y="38"/>
                    </a:cubicBezTo>
                    <a:cubicBezTo>
                      <a:pt x="17" y="39"/>
                      <a:pt x="16" y="40"/>
                      <a:pt x="17" y="42"/>
                    </a:cubicBezTo>
                    <a:cubicBezTo>
                      <a:pt x="17" y="43"/>
                      <a:pt x="19" y="41"/>
                      <a:pt x="19" y="41"/>
                    </a:cubicBezTo>
                    <a:cubicBezTo>
                      <a:pt x="19" y="41"/>
                      <a:pt x="16" y="44"/>
                      <a:pt x="15" y="42"/>
                    </a:cubicBezTo>
                    <a:cubicBezTo>
                      <a:pt x="14" y="41"/>
                      <a:pt x="10" y="39"/>
                      <a:pt x="10" y="40"/>
                    </a:cubicBezTo>
                    <a:cubicBezTo>
                      <a:pt x="10" y="44"/>
                      <a:pt x="6" y="43"/>
                      <a:pt x="5" y="44"/>
                    </a:cubicBezTo>
                    <a:cubicBezTo>
                      <a:pt x="5" y="45"/>
                      <a:pt x="0" y="46"/>
                      <a:pt x="5" y="47"/>
                    </a:cubicBezTo>
                    <a:cubicBezTo>
                      <a:pt x="9" y="49"/>
                      <a:pt x="9" y="46"/>
                      <a:pt x="12" y="47"/>
                    </a:cubicBezTo>
                    <a:cubicBezTo>
                      <a:pt x="14" y="48"/>
                      <a:pt x="15" y="49"/>
                      <a:pt x="16" y="48"/>
                    </a:cubicBezTo>
                    <a:cubicBezTo>
                      <a:pt x="17" y="48"/>
                      <a:pt x="17" y="44"/>
                      <a:pt x="19" y="46"/>
                    </a:cubicBezTo>
                    <a:cubicBezTo>
                      <a:pt x="20" y="48"/>
                      <a:pt x="18" y="49"/>
                      <a:pt x="19" y="49"/>
                    </a:cubicBezTo>
                    <a:cubicBezTo>
                      <a:pt x="21" y="50"/>
                      <a:pt x="22" y="48"/>
                      <a:pt x="23" y="49"/>
                    </a:cubicBezTo>
                    <a:cubicBezTo>
                      <a:pt x="24" y="51"/>
                      <a:pt x="22" y="53"/>
                      <a:pt x="24" y="53"/>
                    </a:cubicBezTo>
                    <a:cubicBezTo>
                      <a:pt x="27" y="52"/>
                      <a:pt x="26" y="48"/>
                      <a:pt x="28" y="49"/>
                    </a:cubicBezTo>
                    <a:cubicBezTo>
                      <a:pt x="31" y="50"/>
                      <a:pt x="31" y="48"/>
                      <a:pt x="31" y="48"/>
                    </a:cubicBezTo>
                    <a:cubicBezTo>
                      <a:pt x="31" y="48"/>
                      <a:pt x="31" y="45"/>
                      <a:pt x="30" y="45"/>
                    </a:cubicBezTo>
                    <a:cubicBezTo>
                      <a:pt x="29" y="46"/>
                      <a:pt x="28" y="45"/>
                      <a:pt x="28" y="44"/>
                    </a:cubicBezTo>
                    <a:cubicBezTo>
                      <a:pt x="28" y="43"/>
                      <a:pt x="30" y="44"/>
                      <a:pt x="31" y="43"/>
                    </a:cubicBezTo>
                    <a:cubicBezTo>
                      <a:pt x="32" y="42"/>
                      <a:pt x="30" y="39"/>
                      <a:pt x="31" y="39"/>
                    </a:cubicBezTo>
                    <a:cubicBezTo>
                      <a:pt x="35" y="40"/>
                      <a:pt x="35" y="39"/>
                      <a:pt x="35" y="38"/>
                    </a:cubicBezTo>
                    <a:cubicBezTo>
                      <a:pt x="36" y="37"/>
                      <a:pt x="36" y="33"/>
                      <a:pt x="36" y="33"/>
                    </a:cubicBezTo>
                    <a:cubicBezTo>
                      <a:pt x="36" y="33"/>
                      <a:pt x="35" y="31"/>
                      <a:pt x="34" y="32"/>
                    </a:cubicBezTo>
                    <a:cubicBezTo>
                      <a:pt x="33" y="33"/>
                      <a:pt x="33" y="30"/>
                      <a:pt x="33" y="30"/>
                    </a:cubicBezTo>
                    <a:cubicBezTo>
                      <a:pt x="33" y="30"/>
                      <a:pt x="30" y="32"/>
                      <a:pt x="31" y="30"/>
                    </a:cubicBezTo>
                    <a:cubicBezTo>
                      <a:pt x="32" y="27"/>
                      <a:pt x="34" y="25"/>
                      <a:pt x="36" y="27"/>
                    </a:cubicBezTo>
                    <a:cubicBezTo>
                      <a:pt x="37" y="29"/>
                      <a:pt x="35" y="28"/>
                      <a:pt x="37" y="29"/>
                    </a:cubicBezTo>
                    <a:cubicBezTo>
                      <a:pt x="39" y="30"/>
                      <a:pt x="38" y="29"/>
                      <a:pt x="40" y="27"/>
                    </a:cubicBezTo>
                    <a:cubicBezTo>
                      <a:pt x="41" y="25"/>
                      <a:pt x="42" y="24"/>
                      <a:pt x="41" y="24"/>
                    </a:cubicBezTo>
                    <a:cubicBezTo>
                      <a:pt x="40" y="24"/>
                      <a:pt x="39" y="24"/>
                      <a:pt x="39" y="23"/>
                    </a:cubicBezTo>
                    <a:cubicBezTo>
                      <a:pt x="40" y="22"/>
                      <a:pt x="40" y="21"/>
                      <a:pt x="41" y="21"/>
                    </a:cubicBezTo>
                    <a:cubicBezTo>
                      <a:pt x="42" y="22"/>
                      <a:pt x="42" y="19"/>
                      <a:pt x="44" y="18"/>
                    </a:cubicBezTo>
                    <a:cubicBezTo>
                      <a:pt x="46" y="18"/>
                      <a:pt x="47" y="17"/>
                      <a:pt x="48" y="16"/>
                    </a:cubicBezTo>
                    <a:cubicBezTo>
                      <a:pt x="49" y="15"/>
                      <a:pt x="51" y="12"/>
                      <a:pt x="51" y="12"/>
                    </a:cubicBezTo>
                    <a:cubicBezTo>
                      <a:pt x="51" y="12"/>
                      <a:pt x="49" y="12"/>
                      <a:pt x="48" y="12"/>
                    </a:cubicBezTo>
                    <a:cubicBezTo>
                      <a:pt x="47" y="13"/>
                      <a:pt x="45" y="12"/>
                      <a:pt x="47" y="11"/>
                    </a:cubicBezTo>
                    <a:cubicBezTo>
                      <a:pt x="48" y="10"/>
                      <a:pt x="53" y="6"/>
                      <a:pt x="53" y="6"/>
                    </a:cubicBezTo>
                    <a:cubicBezTo>
                      <a:pt x="53" y="6"/>
                      <a:pt x="52" y="4"/>
                      <a:pt x="50" y="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5" name="Freeform 96"/>
              <p:cNvSpPr>
                <a:spLocks/>
              </p:cNvSpPr>
              <p:nvPr/>
            </p:nvSpPr>
            <p:spPr bwMode="auto">
              <a:xfrm>
                <a:off x="2218" y="764"/>
                <a:ext cx="51" cy="64"/>
              </a:xfrm>
              <a:custGeom>
                <a:avLst/>
                <a:gdLst>
                  <a:gd name="T0" fmla="*/ 86 w 19"/>
                  <a:gd name="T1" fmla="*/ 0 h 24"/>
                  <a:gd name="T2" fmla="*/ 56 w 19"/>
                  <a:gd name="T3" fmla="*/ 13 h 24"/>
                  <a:gd name="T4" fmla="*/ 56 w 19"/>
                  <a:gd name="T5" fmla="*/ 35 h 24"/>
                  <a:gd name="T6" fmla="*/ 30 w 19"/>
                  <a:gd name="T7" fmla="*/ 43 h 24"/>
                  <a:gd name="T8" fmla="*/ 13 w 19"/>
                  <a:gd name="T9" fmla="*/ 43 h 24"/>
                  <a:gd name="T10" fmla="*/ 35 w 19"/>
                  <a:gd name="T11" fmla="*/ 72 h 24"/>
                  <a:gd name="T12" fmla="*/ 0 w 19"/>
                  <a:gd name="T13" fmla="*/ 72 h 24"/>
                  <a:gd name="T14" fmla="*/ 0 w 19"/>
                  <a:gd name="T15" fmla="*/ 77 h 24"/>
                  <a:gd name="T16" fmla="*/ 30 w 19"/>
                  <a:gd name="T17" fmla="*/ 85 h 24"/>
                  <a:gd name="T18" fmla="*/ 13 w 19"/>
                  <a:gd name="T19" fmla="*/ 99 h 24"/>
                  <a:gd name="T20" fmla="*/ 43 w 19"/>
                  <a:gd name="T21" fmla="*/ 93 h 24"/>
                  <a:gd name="T22" fmla="*/ 30 w 19"/>
                  <a:gd name="T23" fmla="*/ 115 h 24"/>
                  <a:gd name="T24" fmla="*/ 30 w 19"/>
                  <a:gd name="T25" fmla="*/ 136 h 24"/>
                  <a:gd name="T26" fmla="*/ 56 w 19"/>
                  <a:gd name="T27" fmla="*/ 141 h 24"/>
                  <a:gd name="T28" fmla="*/ 51 w 19"/>
                  <a:gd name="T29" fmla="*/ 163 h 24"/>
                  <a:gd name="T30" fmla="*/ 86 w 19"/>
                  <a:gd name="T31" fmla="*/ 149 h 24"/>
                  <a:gd name="T32" fmla="*/ 107 w 19"/>
                  <a:gd name="T33" fmla="*/ 128 h 24"/>
                  <a:gd name="T34" fmla="*/ 123 w 19"/>
                  <a:gd name="T35" fmla="*/ 107 h 24"/>
                  <a:gd name="T36" fmla="*/ 123 w 19"/>
                  <a:gd name="T37" fmla="*/ 77 h 24"/>
                  <a:gd name="T38" fmla="*/ 115 w 19"/>
                  <a:gd name="T39" fmla="*/ 56 h 24"/>
                  <a:gd name="T40" fmla="*/ 102 w 19"/>
                  <a:gd name="T41" fmla="*/ 35 h 24"/>
                  <a:gd name="T42" fmla="*/ 86 w 19"/>
                  <a:gd name="T43" fmla="*/ 0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" h="24">
                    <a:moveTo>
                      <a:pt x="12" y="0"/>
                    </a:moveTo>
                    <a:cubicBezTo>
                      <a:pt x="10" y="1"/>
                      <a:pt x="8" y="1"/>
                      <a:pt x="8" y="2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7" y="6"/>
                      <a:pt x="5" y="6"/>
                      <a:pt x="4" y="6"/>
                    </a:cubicBezTo>
                    <a:cubicBezTo>
                      <a:pt x="3" y="6"/>
                      <a:pt x="1" y="4"/>
                      <a:pt x="2" y="6"/>
                    </a:cubicBezTo>
                    <a:cubicBezTo>
                      <a:pt x="4" y="8"/>
                      <a:pt x="5" y="9"/>
                      <a:pt x="5" y="10"/>
                    </a:cubicBezTo>
                    <a:cubicBezTo>
                      <a:pt x="4" y="10"/>
                      <a:pt x="0" y="9"/>
                      <a:pt x="0" y="10"/>
                    </a:cubicBezTo>
                    <a:cubicBezTo>
                      <a:pt x="0" y="11"/>
                      <a:pt x="0" y="10"/>
                      <a:pt x="0" y="11"/>
                    </a:cubicBezTo>
                    <a:cubicBezTo>
                      <a:pt x="1" y="13"/>
                      <a:pt x="4" y="11"/>
                      <a:pt x="4" y="12"/>
                    </a:cubicBezTo>
                    <a:cubicBezTo>
                      <a:pt x="4" y="13"/>
                      <a:pt x="1" y="13"/>
                      <a:pt x="2" y="14"/>
                    </a:cubicBezTo>
                    <a:cubicBezTo>
                      <a:pt x="4" y="15"/>
                      <a:pt x="5" y="13"/>
                      <a:pt x="6" y="13"/>
                    </a:cubicBezTo>
                    <a:cubicBezTo>
                      <a:pt x="7" y="14"/>
                      <a:pt x="5" y="15"/>
                      <a:pt x="4" y="16"/>
                    </a:cubicBezTo>
                    <a:cubicBezTo>
                      <a:pt x="3" y="17"/>
                      <a:pt x="3" y="17"/>
                      <a:pt x="4" y="19"/>
                    </a:cubicBezTo>
                    <a:cubicBezTo>
                      <a:pt x="5" y="20"/>
                      <a:pt x="9" y="19"/>
                      <a:pt x="8" y="20"/>
                    </a:cubicBezTo>
                    <a:cubicBezTo>
                      <a:pt x="8" y="21"/>
                      <a:pt x="4" y="24"/>
                      <a:pt x="7" y="23"/>
                    </a:cubicBezTo>
                    <a:cubicBezTo>
                      <a:pt x="10" y="23"/>
                      <a:pt x="11" y="21"/>
                      <a:pt x="12" y="21"/>
                    </a:cubicBezTo>
                    <a:cubicBezTo>
                      <a:pt x="13" y="21"/>
                      <a:pt x="13" y="17"/>
                      <a:pt x="15" y="18"/>
                    </a:cubicBezTo>
                    <a:cubicBezTo>
                      <a:pt x="16" y="20"/>
                      <a:pt x="17" y="17"/>
                      <a:pt x="17" y="15"/>
                    </a:cubicBezTo>
                    <a:cubicBezTo>
                      <a:pt x="16" y="14"/>
                      <a:pt x="16" y="11"/>
                      <a:pt x="17" y="11"/>
                    </a:cubicBezTo>
                    <a:cubicBezTo>
                      <a:pt x="19" y="11"/>
                      <a:pt x="17" y="10"/>
                      <a:pt x="16" y="8"/>
                    </a:cubicBezTo>
                    <a:cubicBezTo>
                      <a:pt x="14" y="7"/>
                      <a:pt x="14" y="6"/>
                      <a:pt x="14" y="5"/>
                    </a:cubicBezTo>
                    <a:cubicBezTo>
                      <a:pt x="13" y="4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6" name="Freeform 97"/>
              <p:cNvSpPr>
                <a:spLocks/>
              </p:cNvSpPr>
              <p:nvPr/>
            </p:nvSpPr>
            <p:spPr bwMode="auto">
              <a:xfrm>
                <a:off x="2170" y="791"/>
                <a:ext cx="27" cy="42"/>
              </a:xfrm>
              <a:custGeom>
                <a:avLst/>
                <a:gdLst>
                  <a:gd name="T0" fmla="*/ 30 w 10"/>
                  <a:gd name="T1" fmla="*/ 8 h 16"/>
                  <a:gd name="T2" fmla="*/ 14 w 10"/>
                  <a:gd name="T3" fmla="*/ 42 h 16"/>
                  <a:gd name="T4" fmla="*/ 8 w 10"/>
                  <a:gd name="T5" fmla="*/ 47 h 16"/>
                  <a:gd name="T6" fmla="*/ 30 w 10"/>
                  <a:gd name="T7" fmla="*/ 63 h 16"/>
                  <a:gd name="T8" fmla="*/ 43 w 10"/>
                  <a:gd name="T9" fmla="*/ 84 h 16"/>
                  <a:gd name="T10" fmla="*/ 59 w 10"/>
                  <a:gd name="T11" fmla="*/ 97 h 16"/>
                  <a:gd name="T12" fmla="*/ 65 w 10"/>
                  <a:gd name="T13" fmla="*/ 63 h 16"/>
                  <a:gd name="T14" fmla="*/ 73 w 10"/>
                  <a:gd name="T15" fmla="*/ 29 h 16"/>
                  <a:gd name="T16" fmla="*/ 51 w 10"/>
                  <a:gd name="T17" fmla="*/ 8 h 16"/>
                  <a:gd name="T18" fmla="*/ 30 w 10"/>
                  <a:gd name="T19" fmla="*/ 8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16">
                    <a:moveTo>
                      <a:pt x="4" y="1"/>
                    </a:moveTo>
                    <a:cubicBezTo>
                      <a:pt x="2" y="1"/>
                      <a:pt x="1" y="5"/>
                      <a:pt x="2" y="6"/>
                    </a:cubicBezTo>
                    <a:cubicBezTo>
                      <a:pt x="3" y="7"/>
                      <a:pt x="1" y="6"/>
                      <a:pt x="1" y="7"/>
                    </a:cubicBezTo>
                    <a:cubicBezTo>
                      <a:pt x="0" y="8"/>
                      <a:pt x="2" y="9"/>
                      <a:pt x="4" y="9"/>
                    </a:cubicBezTo>
                    <a:cubicBezTo>
                      <a:pt x="5" y="10"/>
                      <a:pt x="6" y="11"/>
                      <a:pt x="6" y="12"/>
                    </a:cubicBezTo>
                    <a:cubicBezTo>
                      <a:pt x="5" y="14"/>
                      <a:pt x="7" y="16"/>
                      <a:pt x="8" y="14"/>
                    </a:cubicBezTo>
                    <a:cubicBezTo>
                      <a:pt x="9" y="13"/>
                      <a:pt x="9" y="10"/>
                      <a:pt x="9" y="9"/>
                    </a:cubicBezTo>
                    <a:cubicBezTo>
                      <a:pt x="9" y="7"/>
                      <a:pt x="10" y="5"/>
                      <a:pt x="10" y="4"/>
                    </a:cubicBezTo>
                    <a:cubicBezTo>
                      <a:pt x="9" y="4"/>
                      <a:pt x="8" y="0"/>
                      <a:pt x="7" y="1"/>
                    </a:cubicBezTo>
                    <a:cubicBezTo>
                      <a:pt x="6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" name="Freeform 98"/>
              <p:cNvSpPr>
                <a:spLocks/>
              </p:cNvSpPr>
              <p:nvPr/>
            </p:nvSpPr>
            <p:spPr bwMode="auto">
              <a:xfrm>
                <a:off x="2199" y="812"/>
                <a:ext cx="19" cy="16"/>
              </a:xfrm>
              <a:custGeom>
                <a:avLst/>
                <a:gdLst>
                  <a:gd name="T0" fmla="*/ 22 w 7"/>
                  <a:gd name="T1" fmla="*/ 8 h 6"/>
                  <a:gd name="T2" fmla="*/ 14 w 7"/>
                  <a:gd name="T3" fmla="*/ 29 h 6"/>
                  <a:gd name="T4" fmla="*/ 30 w 7"/>
                  <a:gd name="T5" fmla="*/ 35 h 6"/>
                  <a:gd name="T6" fmla="*/ 43 w 7"/>
                  <a:gd name="T7" fmla="*/ 29 h 6"/>
                  <a:gd name="T8" fmla="*/ 52 w 7"/>
                  <a:gd name="T9" fmla="*/ 13 h 6"/>
                  <a:gd name="T10" fmla="*/ 22 w 7"/>
                  <a:gd name="T11" fmla="*/ 8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3" y="1"/>
                    </a:moveTo>
                    <a:cubicBezTo>
                      <a:pt x="2" y="0"/>
                      <a:pt x="0" y="2"/>
                      <a:pt x="2" y="4"/>
                    </a:cubicBezTo>
                    <a:cubicBezTo>
                      <a:pt x="3" y="6"/>
                      <a:pt x="2" y="5"/>
                      <a:pt x="4" y="5"/>
                    </a:cubicBezTo>
                    <a:cubicBezTo>
                      <a:pt x="5" y="6"/>
                      <a:pt x="6" y="4"/>
                      <a:pt x="6" y="4"/>
                    </a:cubicBezTo>
                    <a:cubicBezTo>
                      <a:pt x="7" y="2"/>
                      <a:pt x="7" y="2"/>
                      <a:pt x="7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" name="Freeform 99"/>
              <p:cNvSpPr>
                <a:spLocks/>
              </p:cNvSpPr>
              <p:nvPr/>
            </p:nvSpPr>
            <p:spPr bwMode="auto">
              <a:xfrm>
                <a:off x="2151" y="836"/>
                <a:ext cx="40" cy="43"/>
              </a:xfrm>
              <a:custGeom>
                <a:avLst/>
                <a:gdLst>
                  <a:gd name="T0" fmla="*/ 64 w 15"/>
                  <a:gd name="T1" fmla="*/ 22 h 16"/>
                  <a:gd name="T2" fmla="*/ 43 w 15"/>
                  <a:gd name="T3" fmla="*/ 43 h 16"/>
                  <a:gd name="T4" fmla="*/ 29 w 15"/>
                  <a:gd name="T5" fmla="*/ 35 h 16"/>
                  <a:gd name="T6" fmla="*/ 13 w 15"/>
                  <a:gd name="T7" fmla="*/ 43 h 16"/>
                  <a:gd name="T8" fmla="*/ 8 w 15"/>
                  <a:gd name="T9" fmla="*/ 8 h 16"/>
                  <a:gd name="T10" fmla="*/ 8 w 15"/>
                  <a:gd name="T11" fmla="*/ 73 h 16"/>
                  <a:gd name="T12" fmla="*/ 35 w 15"/>
                  <a:gd name="T13" fmla="*/ 65 h 16"/>
                  <a:gd name="T14" fmla="*/ 21 w 15"/>
                  <a:gd name="T15" fmla="*/ 94 h 16"/>
                  <a:gd name="T16" fmla="*/ 35 w 15"/>
                  <a:gd name="T17" fmla="*/ 108 h 16"/>
                  <a:gd name="T18" fmla="*/ 64 w 15"/>
                  <a:gd name="T19" fmla="*/ 102 h 16"/>
                  <a:gd name="T20" fmla="*/ 93 w 15"/>
                  <a:gd name="T21" fmla="*/ 81 h 16"/>
                  <a:gd name="T22" fmla="*/ 99 w 15"/>
                  <a:gd name="T23" fmla="*/ 30 h 16"/>
                  <a:gd name="T24" fmla="*/ 64 w 15"/>
                  <a:gd name="T25" fmla="*/ 22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" h="16">
                    <a:moveTo>
                      <a:pt x="9" y="3"/>
                    </a:moveTo>
                    <a:cubicBezTo>
                      <a:pt x="8" y="4"/>
                      <a:pt x="6" y="6"/>
                      <a:pt x="6" y="6"/>
                    </a:cubicBezTo>
                    <a:cubicBezTo>
                      <a:pt x="5" y="7"/>
                      <a:pt x="4" y="5"/>
                      <a:pt x="4" y="5"/>
                    </a:cubicBezTo>
                    <a:cubicBezTo>
                      <a:pt x="4" y="5"/>
                      <a:pt x="2" y="7"/>
                      <a:pt x="2" y="6"/>
                    </a:cubicBezTo>
                    <a:cubicBezTo>
                      <a:pt x="1" y="5"/>
                      <a:pt x="2" y="0"/>
                      <a:pt x="1" y="1"/>
                    </a:cubicBezTo>
                    <a:cubicBezTo>
                      <a:pt x="0" y="1"/>
                      <a:pt x="0" y="9"/>
                      <a:pt x="1" y="10"/>
                    </a:cubicBezTo>
                    <a:cubicBezTo>
                      <a:pt x="2" y="10"/>
                      <a:pt x="4" y="8"/>
                      <a:pt x="5" y="9"/>
                    </a:cubicBezTo>
                    <a:cubicBezTo>
                      <a:pt x="6" y="9"/>
                      <a:pt x="3" y="12"/>
                      <a:pt x="3" y="13"/>
                    </a:cubicBezTo>
                    <a:cubicBezTo>
                      <a:pt x="3" y="14"/>
                      <a:pt x="4" y="15"/>
                      <a:pt x="5" y="15"/>
                    </a:cubicBezTo>
                    <a:cubicBezTo>
                      <a:pt x="6" y="16"/>
                      <a:pt x="8" y="14"/>
                      <a:pt x="9" y="14"/>
                    </a:cubicBezTo>
                    <a:cubicBezTo>
                      <a:pt x="11" y="15"/>
                      <a:pt x="13" y="12"/>
                      <a:pt x="13" y="11"/>
                    </a:cubicBezTo>
                    <a:cubicBezTo>
                      <a:pt x="13" y="10"/>
                      <a:pt x="15" y="4"/>
                      <a:pt x="14" y="4"/>
                    </a:cubicBezTo>
                    <a:cubicBezTo>
                      <a:pt x="13" y="4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9" name="Freeform 100"/>
              <p:cNvSpPr>
                <a:spLocks/>
              </p:cNvSpPr>
              <p:nvPr/>
            </p:nvSpPr>
            <p:spPr bwMode="auto">
              <a:xfrm>
                <a:off x="2210" y="855"/>
                <a:ext cx="86" cy="48"/>
              </a:xfrm>
              <a:custGeom>
                <a:avLst/>
                <a:gdLst>
                  <a:gd name="T0" fmla="*/ 30 w 32"/>
                  <a:gd name="T1" fmla="*/ 0 h 18"/>
                  <a:gd name="T2" fmla="*/ 13 w 32"/>
                  <a:gd name="T3" fmla="*/ 21 h 18"/>
                  <a:gd name="T4" fmla="*/ 22 w 32"/>
                  <a:gd name="T5" fmla="*/ 56 h 18"/>
                  <a:gd name="T6" fmla="*/ 8 w 32"/>
                  <a:gd name="T7" fmla="*/ 77 h 18"/>
                  <a:gd name="T8" fmla="*/ 22 w 32"/>
                  <a:gd name="T9" fmla="*/ 93 h 18"/>
                  <a:gd name="T10" fmla="*/ 65 w 32"/>
                  <a:gd name="T11" fmla="*/ 93 h 18"/>
                  <a:gd name="T12" fmla="*/ 102 w 32"/>
                  <a:gd name="T13" fmla="*/ 107 h 18"/>
                  <a:gd name="T14" fmla="*/ 137 w 32"/>
                  <a:gd name="T15" fmla="*/ 115 h 18"/>
                  <a:gd name="T16" fmla="*/ 167 w 32"/>
                  <a:gd name="T17" fmla="*/ 107 h 18"/>
                  <a:gd name="T18" fmla="*/ 196 w 32"/>
                  <a:gd name="T19" fmla="*/ 99 h 18"/>
                  <a:gd name="T20" fmla="*/ 223 w 32"/>
                  <a:gd name="T21" fmla="*/ 64 h 18"/>
                  <a:gd name="T22" fmla="*/ 167 w 32"/>
                  <a:gd name="T23" fmla="*/ 51 h 18"/>
                  <a:gd name="T24" fmla="*/ 129 w 32"/>
                  <a:gd name="T25" fmla="*/ 72 h 18"/>
                  <a:gd name="T26" fmla="*/ 94 w 32"/>
                  <a:gd name="T27" fmla="*/ 56 h 18"/>
                  <a:gd name="T28" fmla="*/ 73 w 32"/>
                  <a:gd name="T29" fmla="*/ 51 h 18"/>
                  <a:gd name="T30" fmla="*/ 51 w 32"/>
                  <a:gd name="T31" fmla="*/ 21 h 18"/>
                  <a:gd name="T32" fmla="*/ 30 w 32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18">
                    <a:moveTo>
                      <a:pt x="4" y="0"/>
                    </a:moveTo>
                    <a:cubicBezTo>
                      <a:pt x="3" y="0"/>
                      <a:pt x="0" y="0"/>
                      <a:pt x="2" y="3"/>
                    </a:cubicBezTo>
                    <a:cubicBezTo>
                      <a:pt x="4" y="5"/>
                      <a:pt x="4" y="7"/>
                      <a:pt x="3" y="8"/>
                    </a:cubicBezTo>
                    <a:cubicBezTo>
                      <a:pt x="2" y="9"/>
                      <a:pt x="1" y="9"/>
                      <a:pt x="1" y="11"/>
                    </a:cubicBezTo>
                    <a:cubicBezTo>
                      <a:pt x="1" y="12"/>
                      <a:pt x="2" y="12"/>
                      <a:pt x="3" y="13"/>
                    </a:cubicBezTo>
                    <a:cubicBezTo>
                      <a:pt x="5" y="13"/>
                      <a:pt x="7" y="10"/>
                      <a:pt x="9" y="13"/>
                    </a:cubicBezTo>
                    <a:cubicBezTo>
                      <a:pt x="11" y="15"/>
                      <a:pt x="13" y="14"/>
                      <a:pt x="14" y="15"/>
                    </a:cubicBezTo>
                    <a:cubicBezTo>
                      <a:pt x="16" y="16"/>
                      <a:pt x="17" y="14"/>
                      <a:pt x="19" y="16"/>
                    </a:cubicBezTo>
                    <a:cubicBezTo>
                      <a:pt x="21" y="18"/>
                      <a:pt x="22" y="14"/>
                      <a:pt x="23" y="15"/>
                    </a:cubicBezTo>
                    <a:cubicBezTo>
                      <a:pt x="24" y="16"/>
                      <a:pt x="26" y="11"/>
                      <a:pt x="27" y="14"/>
                    </a:cubicBezTo>
                    <a:cubicBezTo>
                      <a:pt x="28" y="18"/>
                      <a:pt x="32" y="9"/>
                      <a:pt x="31" y="9"/>
                    </a:cubicBezTo>
                    <a:cubicBezTo>
                      <a:pt x="30" y="8"/>
                      <a:pt x="23" y="6"/>
                      <a:pt x="23" y="7"/>
                    </a:cubicBezTo>
                    <a:cubicBezTo>
                      <a:pt x="23" y="8"/>
                      <a:pt x="19" y="9"/>
                      <a:pt x="18" y="10"/>
                    </a:cubicBezTo>
                    <a:cubicBezTo>
                      <a:pt x="16" y="10"/>
                      <a:pt x="13" y="8"/>
                      <a:pt x="13" y="8"/>
                    </a:cubicBezTo>
                    <a:cubicBezTo>
                      <a:pt x="12" y="9"/>
                      <a:pt x="11" y="7"/>
                      <a:pt x="10" y="7"/>
                    </a:cubicBezTo>
                    <a:cubicBezTo>
                      <a:pt x="9" y="7"/>
                      <a:pt x="6" y="4"/>
                      <a:pt x="7" y="3"/>
                    </a:cubicBezTo>
                    <a:cubicBezTo>
                      <a:pt x="7" y="3"/>
                      <a:pt x="6" y="1"/>
                      <a:pt x="4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0" name="Freeform 101"/>
              <p:cNvSpPr>
                <a:spLocks/>
              </p:cNvSpPr>
              <p:nvPr/>
            </p:nvSpPr>
            <p:spPr bwMode="auto">
              <a:xfrm>
                <a:off x="2181" y="871"/>
                <a:ext cx="27" cy="21"/>
              </a:xfrm>
              <a:custGeom>
                <a:avLst/>
                <a:gdLst>
                  <a:gd name="T0" fmla="*/ 38 w 10"/>
                  <a:gd name="T1" fmla="*/ 0 h 8"/>
                  <a:gd name="T2" fmla="*/ 14 w 10"/>
                  <a:gd name="T3" fmla="*/ 29 h 8"/>
                  <a:gd name="T4" fmla="*/ 43 w 10"/>
                  <a:gd name="T5" fmla="*/ 47 h 8"/>
                  <a:gd name="T6" fmla="*/ 73 w 10"/>
                  <a:gd name="T7" fmla="*/ 34 h 8"/>
                  <a:gd name="T8" fmla="*/ 38 w 10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5" y="0"/>
                    </a:moveTo>
                    <a:cubicBezTo>
                      <a:pt x="3" y="0"/>
                      <a:pt x="0" y="1"/>
                      <a:pt x="2" y="4"/>
                    </a:cubicBezTo>
                    <a:cubicBezTo>
                      <a:pt x="4" y="8"/>
                      <a:pt x="4" y="7"/>
                      <a:pt x="6" y="7"/>
                    </a:cubicBezTo>
                    <a:cubicBezTo>
                      <a:pt x="9" y="8"/>
                      <a:pt x="10" y="7"/>
                      <a:pt x="10" y="5"/>
                    </a:cubicBezTo>
                    <a:cubicBezTo>
                      <a:pt x="10" y="4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1" name="Freeform 102"/>
              <p:cNvSpPr>
                <a:spLocks/>
              </p:cNvSpPr>
              <p:nvPr/>
            </p:nvSpPr>
            <p:spPr bwMode="auto">
              <a:xfrm>
                <a:off x="2590" y="1341"/>
                <a:ext cx="117" cy="109"/>
              </a:xfrm>
              <a:custGeom>
                <a:avLst/>
                <a:gdLst>
                  <a:gd name="T0" fmla="*/ 128 w 44"/>
                  <a:gd name="T1" fmla="*/ 43 h 41"/>
                  <a:gd name="T2" fmla="*/ 93 w 44"/>
                  <a:gd name="T3" fmla="*/ 21 h 41"/>
                  <a:gd name="T4" fmla="*/ 72 w 44"/>
                  <a:gd name="T5" fmla="*/ 72 h 41"/>
                  <a:gd name="T6" fmla="*/ 56 w 44"/>
                  <a:gd name="T7" fmla="*/ 136 h 41"/>
                  <a:gd name="T8" fmla="*/ 56 w 44"/>
                  <a:gd name="T9" fmla="*/ 162 h 41"/>
                  <a:gd name="T10" fmla="*/ 21 w 44"/>
                  <a:gd name="T11" fmla="*/ 175 h 41"/>
                  <a:gd name="T12" fmla="*/ 51 w 44"/>
                  <a:gd name="T13" fmla="*/ 205 h 41"/>
                  <a:gd name="T14" fmla="*/ 29 w 44"/>
                  <a:gd name="T15" fmla="*/ 226 h 41"/>
                  <a:gd name="T16" fmla="*/ 93 w 44"/>
                  <a:gd name="T17" fmla="*/ 234 h 41"/>
                  <a:gd name="T18" fmla="*/ 149 w 44"/>
                  <a:gd name="T19" fmla="*/ 234 h 41"/>
                  <a:gd name="T20" fmla="*/ 191 w 44"/>
                  <a:gd name="T21" fmla="*/ 234 h 41"/>
                  <a:gd name="T22" fmla="*/ 205 w 44"/>
                  <a:gd name="T23" fmla="*/ 261 h 41"/>
                  <a:gd name="T24" fmla="*/ 269 w 44"/>
                  <a:gd name="T25" fmla="*/ 247 h 41"/>
                  <a:gd name="T26" fmla="*/ 298 w 44"/>
                  <a:gd name="T27" fmla="*/ 276 h 41"/>
                  <a:gd name="T28" fmla="*/ 298 w 44"/>
                  <a:gd name="T29" fmla="*/ 197 h 41"/>
                  <a:gd name="T30" fmla="*/ 269 w 44"/>
                  <a:gd name="T31" fmla="*/ 183 h 41"/>
                  <a:gd name="T32" fmla="*/ 247 w 44"/>
                  <a:gd name="T33" fmla="*/ 170 h 41"/>
                  <a:gd name="T34" fmla="*/ 239 w 44"/>
                  <a:gd name="T35" fmla="*/ 136 h 41"/>
                  <a:gd name="T36" fmla="*/ 197 w 44"/>
                  <a:gd name="T37" fmla="*/ 128 h 41"/>
                  <a:gd name="T38" fmla="*/ 128 w 44"/>
                  <a:gd name="T39" fmla="*/ 114 h 41"/>
                  <a:gd name="T40" fmla="*/ 128 w 44"/>
                  <a:gd name="T41" fmla="*/ 72 h 41"/>
                  <a:gd name="T42" fmla="*/ 141 w 44"/>
                  <a:gd name="T43" fmla="*/ 43 h 41"/>
                  <a:gd name="T44" fmla="*/ 128 w 44"/>
                  <a:gd name="T45" fmla="*/ 43 h 4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4" h="41">
                    <a:moveTo>
                      <a:pt x="18" y="6"/>
                    </a:moveTo>
                    <a:cubicBezTo>
                      <a:pt x="17" y="3"/>
                      <a:pt x="15" y="0"/>
                      <a:pt x="13" y="3"/>
                    </a:cubicBezTo>
                    <a:cubicBezTo>
                      <a:pt x="11" y="6"/>
                      <a:pt x="10" y="4"/>
                      <a:pt x="10" y="10"/>
                    </a:cubicBezTo>
                    <a:cubicBezTo>
                      <a:pt x="11" y="15"/>
                      <a:pt x="10" y="16"/>
                      <a:pt x="8" y="19"/>
                    </a:cubicBezTo>
                    <a:cubicBezTo>
                      <a:pt x="7" y="22"/>
                      <a:pt x="11" y="22"/>
                      <a:pt x="8" y="23"/>
                    </a:cubicBezTo>
                    <a:cubicBezTo>
                      <a:pt x="5" y="25"/>
                      <a:pt x="0" y="23"/>
                      <a:pt x="3" y="25"/>
                    </a:cubicBezTo>
                    <a:cubicBezTo>
                      <a:pt x="6" y="28"/>
                      <a:pt x="9" y="27"/>
                      <a:pt x="7" y="29"/>
                    </a:cubicBezTo>
                    <a:cubicBezTo>
                      <a:pt x="5" y="31"/>
                      <a:pt x="1" y="30"/>
                      <a:pt x="4" y="32"/>
                    </a:cubicBezTo>
                    <a:cubicBezTo>
                      <a:pt x="6" y="35"/>
                      <a:pt x="11" y="33"/>
                      <a:pt x="13" y="33"/>
                    </a:cubicBezTo>
                    <a:cubicBezTo>
                      <a:pt x="16" y="33"/>
                      <a:pt x="18" y="31"/>
                      <a:pt x="21" y="33"/>
                    </a:cubicBezTo>
                    <a:cubicBezTo>
                      <a:pt x="23" y="35"/>
                      <a:pt x="25" y="32"/>
                      <a:pt x="27" y="33"/>
                    </a:cubicBezTo>
                    <a:cubicBezTo>
                      <a:pt x="29" y="34"/>
                      <a:pt x="22" y="38"/>
                      <a:pt x="29" y="37"/>
                    </a:cubicBezTo>
                    <a:cubicBezTo>
                      <a:pt x="37" y="36"/>
                      <a:pt x="36" y="29"/>
                      <a:pt x="38" y="35"/>
                    </a:cubicBezTo>
                    <a:cubicBezTo>
                      <a:pt x="40" y="41"/>
                      <a:pt x="41" y="41"/>
                      <a:pt x="42" y="39"/>
                    </a:cubicBezTo>
                    <a:cubicBezTo>
                      <a:pt x="44" y="37"/>
                      <a:pt x="44" y="28"/>
                      <a:pt x="42" y="28"/>
                    </a:cubicBezTo>
                    <a:cubicBezTo>
                      <a:pt x="40" y="28"/>
                      <a:pt x="41" y="23"/>
                      <a:pt x="38" y="26"/>
                    </a:cubicBezTo>
                    <a:cubicBezTo>
                      <a:pt x="36" y="29"/>
                      <a:pt x="34" y="26"/>
                      <a:pt x="35" y="24"/>
                    </a:cubicBezTo>
                    <a:cubicBezTo>
                      <a:pt x="36" y="22"/>
                      <a:pt x="38" y="18"/>
                      <a:pt x="34" y="19"/>
                    </a:cubicBezTo>
                    <a:cubicBezTo>
                      <a:pt x="30" y="21"/>
                      <a:pt x="35" y="16"/>
                      <a:pt x="28" y="18"/>
                    </a:cubicBezTo>
                    <a:cubicBezTo>
                      <a:pt x="21" y="19"/>
                      <a:pt x="18" y="19"/>
                      <a:pt x="18" y="16"/>
                    </a:cubicBezTo>
                    <a:cubicBezTo>
                      <a:pt x="18" y="14"/>
                      <a:pt x="17" y="11"/>
                      <a:pt x="18" y="10"/>
                    </a:cubicBezTo>
                    <a:cubicBezTo>
                      <a:pt x="19" y="9"/>
                      <a:pt x="20" y="6"/>
                      <a:pt x="20" y="6"/>
                    </a:cubicBez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2" name="Freeform 103"/>
              <p:cNvSpPr>
                <a:spLocks noEditPoints="1"/>
              </p:cNvSpPr>
              <p:nvPr/>
            </p:nvSpPr>
            <p:spPr bwMode="auto">
              <a:xfrm>
                <a:off x="1526" y="1316"/>
                <a:ext cx="965" cy="641"/>
              </a:xfrm>
              <a:custGeom>
                <a:avLst/>
                <a:gdLst>
                  <a:gd name="T0" fmla="*/ 2486 w 361"/>
                  <a:gd name="T1" fmla="*/ 379 h 240"/>
                  <a:gd name="T2" fmla="*/ 2259 w 361"/>
                  <a:gd name="T3" fmla="*/ 529 h 240"/>
                  <a:gd name="T4" fmla="*/ 2179 w 361"/>
                  <a:gd name="T5" fmla="*/ 577 h 240"/>
                  <a:gd name="T6" fmla="*/ 2045 w 361"/>
                  <a:gd name="T7" fmla="*/ 636 h 240"/>
                  <a:gd name="T8" fmla="*/ 1965 w 361"/>
                  <a:gd name="T9" fmla="*/ 529 h 240"/>
                  <a:gd name="T10" fmla="*/ 1893 w 361"/>
                  <a:gd name="T11" fmla="*/ 614 h 240"/>
                  <a:gd name="T12" fmla="*/ 1850 w 361"/>
                  <a:gd name="T13" fmla="*/ 513 h 240"/>
                  <a:gd name="T14" fmla="*/ 1828 w 361"/>
                  <a:gd name="T15" fmla="*/ 449 h 240"/>
                  <a:gd name="T16" fmla="*/ 1673 w 361"/>
                  <a:gd name="T17" fmla="*/ 385 h 240"/>
                  <a:gd name="T18" fmla="*/ 1516 w 361"/>
                  <a:gd name="T19" fmla="*/ 379 h 240"/>
                  <a:gd name="T20" fmla="*/ 1572 w 361"/>
                  <a:gd name="T21" fmla="*/ 329 h 240"/>
                  <a:gd name="T22" fmla="*/ 1465 w 361"/>
                  <a:gd name="T23" fmla="*/ 294 h 240"/>
                  <a:gd name="T24" fmla="*/ 1345 w 361"/>
                  <a:gd name="T25" fmla="*/ 256 h 240"/>
                  <a:gd name="T26" fmla="*/ 222 w 361"/>
                  <a:gd name="T27" fmla="*/ 56 h 240"/>
                  <a:gd name="T28" fmla="*/ 163 w 361"/>
                  <a:gd name="T29" fmla="*/ 179 h 240"/>
                  <a:gd name="T30" fmla="*/ 56 w 361"/>
                  <a:gd name="T31" fmla="*/ 401 h 240"/>
                  <a:gd name="T32" fmla="*/ 0 w 361"/>
                  <a:gd name="T33" fmla="*/ 577 h 240"/>
                  <a:gd name="T34" fmla="*/ 21 w 361"/>
                  <a:gd name="T35" fmla="*/ 713 h 240"/>
                  <a:gd name="T36" fmla="*/ 64 w 361"/>
                  <a:gd name="T37" fmla="*/ 884 h 240"/>
                  <a:gd name="T38" fmla="*/ 120 w 361"/>
                  <a:gd name="T39" fmla="*/ 1028 h 240"/>
                  <a:gd name="T40" fmla="*/ 449 w 361"/>
                  <a:gd name="T41" fmla="*/ 1178 h 240"/>
                  <a:gd name="T42" fmla="*/ 708 w 361"/>
                  <a:gd name="T43" fmla="*/ 1298 h 240"/>
                  <a:gd name="T44" fmla="*/ 930 w 361"/>
                  <a:gd name="T45" fmla="*/ 1426 h 240"/>
                  <a:gd name="T46" fmla="*/ 1059 w 361"/>
                  <a:gd name="T47" fmla="*/ 1613 h 240"/>
                  <a:gd name="T48" fmla="*/ 1128 w 361"/>
                  <a:gd name="T49" fmla="*/ 1442 h 240"/>
                  <a:gd name="T50" fmla="*/ 1366 w 361"/>
                  <a:gd name="T51" fmla="*/ 1405 h 240"/>
                  <a:gd name="T52" fmla="*/ 1478 w 361"/>
                  <a:gd name="T53" fmla="*/ 1448 h 240"/>
                  <a:gd name="T54" fmla="*/ 1542 w 361"/>
                  <a:gd name="T55" fmla="*/ 1375 h 240"/>
                  <a:gd name="T56" fmla="*/ 1716 w 361"/>
                  <a:gd name="T57" fmla="*/ 1413 h 240"/>
                  <a:gd name="T58" fmla="*/ 1836 w 361"/>
                  <a:gd name="T59" fmla="*/ 1464 h 240"/>
                  <a:gd name="T60" fmla="*/ 1850 w 361"/>
                  <a:gd name="T61" fmla="*/ 1576 h 240"/>
                  <a:gd name="T62" fmla="*/ 1922 w 361"/>
                  <a:gd name="T63" fmla="*/ 1691 h 240"/>
                  <a:gd name="T64" fmla="*/ 1965 w 361"/>
                  <a:gd name="T65" fmla="*/ 1562 h 240"/>
                  <a:gd name="T66" fmla="*/ 1922 w 361"/>
                  <a:gd name="T67" fmla="*/ 1311 h 240"/>
                  <a:gd name="T68" fmla="*/ 2136 w 361"/>
                  <a:gd name="T69" fmla="*/ 1127 h 240"/>
                  <a:gd name="T70" fmla="*/ 2173 w 361"/>
                  <a:gd name="T71" fmla="*/ 1063 h 240"/>
                  <a:gd name="T72" fmla="*/ 2187 w 361"/>
                  <a:gd name="T73" fmla="*/ 1034 h 240"/>
                  <a:gd name="T74" fmla="*/ 2152 w 361"/>
                  <a:gd name="T75" fmla="*/ 991 h 240"/>
                  <a:gd name="T76" fmla="*/ 2173 w 361"/>
                  <a:gd name="T77" fmla="*/ 956 h 240"/>
                  <a:gd name="T78" fmla="*/ 2165 w 361"/>
                  <a:gd name="T79" fmla="*/ 900 h 240"/>
                  <a:gd name="T80" fmla="*/ 2179 w 361"/>
                  <a:gd name="T81" fmla="*/ 892 h 240"/>
                  <a:gd name="T82" fmla="*/ 2195 w 361"/>
                  <a:gd name="T83" fmla="*/ 978 h 240"/>
                  <a:gd name="T84" fmla="*/ 2229 w 361"/>
                  <a:gd name="T85" fmla="*/ 892 h 240"/>
                  <a:gd name="T86" fmla="*/ 2229 w 361"/>
                  <a:gd name="T87" fmla="*/ 828 h 240"/>
                  <a:gd name="T88" fmla="*/ 2264 w 361"/>
                  <a:gd name="T89" fmla="*/ 849 h 240"/>
                  <a:gd name="T90" fmla="*/ 2344 w 361"/>
                  <a:gd name="T91" fmla="*/ 748 h 240"/>
                  <a:gd name="T92" fmla="*/ 2430 w 361"/>
                  <a:gd name="T93" fmla="*/ 700 h 240"/>
                  <a:gd name="T94" fmla="*/ 2473 w 361"/>
                  <a:gd name="T95" fmla="*/ 564 h 240"/>
                  <a:gd name="T96" fmla="*/ 2580 w 361"/>
                  <a:gd name="T97" fmla="*/ 513 h 240"/>
                  <a:gd name="T98" fmla="*/ 1665 w 361"/>
                  <a:gd name="T99" fmla="*/ 705 h 240"/>
                  <a:gd name="T100" fmla="*/ 1716 w 361"/>
                  <a:gd name="T101" fmla="*/ 465 h 240"/>
                  <a:gd name="T102" fmla="*/ 2045 w 361"/>
                  <a:gd name="T103" fmla="*/ 641 h 240"/>
                  <a:gd name="T104" fmla="*/ 1858 w 361"/>
                  <a:gd name="T105" fmla="*/ 721 h 240"/>
                  <a:gd name="T106" fmla="*/ 1973 w 361"/>
                  <a:gd name="T107" fmla="*/ 657 h 240"/>
                  <a:gd name="T108" fmla="*/ 2045 w 361"/>
                  <a:gd name="T109" fmla="*/ 641 h 24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61" h="240">
                    <a:moveTo>
                      <a:pt x="361" y="72"/>
                    </a:moveTo>
                    <a:cubicBezTo>
                      <a:pt x="359" y="70"/>
                      <a:pt x="356" y="66"/>
                      <a:pt x="355" y="63"/>
                    </a:cubicBezTo>
                    <a:cubicBezTo>
                      <a:pt x="353" y="59"/>
                      <a:pt x="355" y="56"/>
                      <a:pt x="353" y="54"/>
                    </a:cubicBezTo>
                    <a:cubicBezTo>
                      <a:pt x="351" y="52"/>
                      <a:pt x="350" y="55"/>
                      <a:pt x="348" y="53"/>
                    </a:cubicBezTo>
                    <a:cubicBezTo>
                      <a:pt x="345" y="51"/>
                      <a:pt x="344" y="53"/>
                      <a:pt x="343" y="55"/>
                    </a:cubicBezTo>
                    <a:cubicBezTo>
                      <a:pt x="341" y="58"/>
                      <a:pt x="340" y="61"/>
                      <a:pt x="338" y="67"/>
                    </a:cubicBezTo>
                    <a:cubicBezTo>
                      <a:pt x="337" y="72"/>
                      <a:pt x="332" y="72"/>
                      <a:pt x="329" y="73"/>
                    </a:cubicBezTo>
                    <a:cubicBezTo>
                      <a:pt x="326" y="74"/>
                      <a:pt x="321" y="75"/>
                      <a:pt x="316" y="74"/>
                    </a:cubicBezTo>
                    <a:cubicBezTo>
                      <a:pt x="311" y="73"/>
                      <a:pt x="310" y="74"/>
                      <a:pt x="309" y="76"/>
                    </a:cubicBezTo>
                    <a:cubicBezTo>
                      <a:pt x="307" y="77"/>
                      <a:pt x="304" y="79"/>
                      <a:pt x="304" y="79"/>
                    </a:cubicBezTo>
                    <a:cubicBezTo>
                      <a:pt x="304" y="79"/>
                      <a:pt x="304" y="79"/>
                      <a:pt x="304" y="79"/>
                    </a:cubicBezTo>
                    <a:cubicBezTo>
                      <a:pt x="304" y="80"/>
                      <a:pt x="305" y="81"/>
                      <a:pt x="305" y="81"/>
                    </a:cubicBezTo>
                    <a:cubicBezTo>
                      <a:pt x="305" y="81"/>
                      <a:pt x="304" y="85"/>
                      <a:pt x="303" y="86"/>
                    </a:cubicBezTo>
                    <a:cubicBezTo>
                      <a:pt x="303" y="86"/>
                      <a:pt x="300" y="88"/>
                      <a:pt x="299" y="88"/>
                    </a:cubicBezTo>
                    <a:cubicBezTo>
                      <a:pt x="297" y="89"/>
                      <a:pt x="294" y="89"/>
                      <a:pt x="291" y="87"/>
                    </a:cubicBezTo>
                    <a:cubicBezTo>
                      <a:pt x="287" y="84"/>
                      <a:pt x="289" y="88"/>
                      <a:pt x="286" y="89"/>
                    </a:cubicBezTo>
                    <a:cubicBezTo>
                      <a:pt x="284" y="89"/>
                      <a:pt x="283" y="86"/>
                      <a:pt x="283" y="84"/>
                    </a:cubicBezTo>
                    <a:cubicBezTo>
                      <a:pt x="283" y="84"/>
                      <a:pt x="283" y="84"/>
                      <a:pt x="283" y="84"/>
                    </a:cubicBezTo>
                    <a:cubicBezTo>
                      <a:pt x="282" y="82"/>
                      <a:pt x="279" y="78"/>
                      <a:pt x="276" y="76"/>
                    </a:cubicBezTo>
                    <a:cubicBezTo>
                      <a:pt x="276" y="76"/>
                      <a:pt x="275" y="75"/>
                      <a:pt x="275" y="74"/>
                    </a:cubicBezTo>
                    <a:cubicBezTo>
                      <a:pt x="273" y="71"/>
                      <a:pt x="271" y="71"/>
                      <a:pt x="270" y="71"/>
                    </a:cubicBezTo>
                    <a:cubicBezTo>
                      <a:pt x="269" y="72"/>
                      <a:pt x="271" y="74"/>
                      <a:pt x="271" y="75"/>
                    </a:cubicBezTo>
                    <a:cubicBezTo>
                      <a:pt x="270" y="76"/>
                      <a:pt x="271" y="81"/>
                      <a:pt x="269" y="85"/>
                    </a:cubicBezTo>
                    <a:cubicBezTo>
                      <a:pt x="267" y="89"/>
                      <a:pt x="267" y="89"/>
                      <a:pt x="265" y="86"/>
                    </a:cubicBezTo>
                    <a:cubicBezTo>
                      <a:pt x="263" y="83"/>
                      <a:pt x="264" y="83"/>
                      <a:pt x="262" y="81"/>
                    </a:cubicBezTo>
                    <a:cubicBezTo>
                      <a:pt x="260" y="79"/>
                      <a:pt x="258" y="83"/>
                      <a:pt x="256" y="83"/>
                    </a:cubicBezTo>
                    <a:cubicBezTo>
                      <a:pt x="254" y="83"/>
                      <a:pt x="258" y="79"/>
                      <a:pt x="259" y="77"/>
                    </a:cubicBezTo>
                    <a:cubicBezTo>
                      <a:pt x="260" y="74"/>
                      <a:pt x="260" y="74"/>
                      <a:pt x="259" y="72"/>
                    </a:cubicBezTo>
                    <a:cubicBezTo>
                      <a:pt x="258" y="70"/>
                      <a:pt x="257" y="70"/>
                      <a:pt x="252" y="67"/>
                    </a:cubicBezTo>
                    <a:cubicBezTo>
                      <a:pt x="251" y="66"/>
                      <a:pt x="250" y="65"/>
                      <a:pt x="249" y="65"/>
                    </a:cubicBezTo>
                    <a:cubicBezTo>
                      <a:pt x="250" y="65"/>
                      <a:pt x="251" y="65"/>
                      <a:pt x="251" y="65"/>
                    </a:cubicBezTo>
                    <a:cubicBezTo>
                      <a:pt x="253" y="65"/>
                      <a:pt x="256" y="65"/>
                      <a:pt x="256" y="63"/>
                    </a:cubicBezTo>
                    <a:cubicBezTo>
                      <a:pt x="256" y="61"/>
                      <a:pt x="254" y="61"/>
                      <a:pt x="251" y="58"/>
                    </a:cubicBezTo>
                    <a:cubicBezTo>
                      <a:pt x="248" y="55"/>
                      <a:pt x="250" y="59"/>
                      <a:pt x="245" y="57"/>
                    </a:cubicBezTo>
                    <a:cubicBezTo>
                      <a:pt x="240" y="55"/>
                      <a:pt x="242" y="58"/>
                      <a:pt x="239" y="56"/>
                    </a:cubicBezTo>
                    <a:cubicBezTo>
                      <a:pt x="235" y="54"/>
                      <a:pt x="235" y="57"/>
                      <a:pt x="234" y="54"/>
                    </a:cubicBezTo>
                    <a:cubicBezTo>
                      <a:pt x="233" y="52"/>
                      <a:pt x="233" y="52"/>
                      <a:pt x="230" y="52"/>
                    </a:cubicBezTo>
                    <a:cubicBezTo>
                      <a:pt x="227" y="52"/>
                      <a:pt x="227" y="55"/>
                      <a:pt x="222" y="55"/>
                    </a:cubicBezTo>
                    <a:cubicBezTo>
                      <a:pt x="217" y="56"/>
                      <a:pt x="218" y="55"/>
                      <a:pt x="211" y="56"/>
                    </a:cubicBezTo>
                    <a:cubicBezTo>
                      <a:pt x="205" y="56"/>
                      <a:pt x="211" y="54"/>
                      <a:pt x="212" y="53"/>
                    </a:cubicBezTo>
                    <a:cubicBezTo>
                      <a:pt x="212" y="52"/>
                      <a:pt x="216" y="50"/>
                      <a:pt x="220" y="49"/>
                    </a:cubicBezTo>
                    <a:cubicBezTo>
                      <a:pt x="223" y="48"/>
                      <a:pt x="225" y="48"/>
                      <a:pt x="226" y="46"/>
                    </a:cubicBezTo>
                    <a:cubicBezTo>
                      <a:pt x="225" y="46"/>
                      <a:pt x="225" y="46"/>
                      <a:pt x="225" y="46"/>
                    </a:cubicBezTo>
                    <a:cubicBezTo>
                      <a:pt x="225" y="46"/>
                      <a:pt x="222" y="46"/>
                      <a:pt x="220" y="46"/>
                    </a:cubicBezTo>
                    <a:cubicBezTo>
                      <a:pt x="218" y="46"/>
                      <a:pt x="218" y="46"/>
                      <a:pt x="217" y="44"/>
                    </a:cubicBezTo>
                    <a:cubicBezTo>
                      <a:pt x="216" y="42"/>
                      <a:pt x="214" y="43"/>
                      <a:pt x="213" y="43"/>
                    </a:cubicBezTo>
                    <a:cubicBezTo>
                      <a:pt x="212" y="43"/>
                      <a:pt x="210" y="44"/>
                      <a:pt x="209" y="43"/>
                    </a:cubicBezTo>
                    <a:cubicBezTo>
                      <a:pt x="208" y="42"/>
                      <a:pt x="207" y="41"/>
                      <a:pt x="205" y="41"/>
                    </a:cubicBezTo>
                    <a:cubicBezTo>
                      <a:pt x="203" y="41"/>
                      <a:pt x="199" y="38"/>
                      <a:pt x="197" y="37"/>
                    </a:cubicBezTo>
                    <a:cubicBezTo>
                      <a:pt x="194" y="37"/>
                      <a:pt x="197" y="34"/>
                      <a:pt x="196" y="33"/>
                    </a:cubicBezTo>
                    <a:cubicBezTo>
                      <a:pt x="195" y="32"/>
                      <a:pt x="193" y="34"/>
                      <a:pt x="193" y="36"/>
                    </a:cubicBezTo>
                    <a:cubicBezTo>
                      <a:pt x="193" y="37"/>
                      <a:pt x="188" y="36"/>
                      <a:pt x="188" y="36"/>
                    </a:cubicBezTo>
                    <a:cubicBezTo>
                      <a:pt x="148" y="31"/>
                      <a:pt x="55" y="2"/>
                      <a:pt x="48" y="1"/>
                    </a:cubicBezTo>
                    <a:cubicBezTo>
                      <a:pt x="42" y="0"/>
                      <a:pt x="42" y="6"/>
                      <a:pt x="39" y="8"/>
                    </a:cubicBezTo>
                    <a:cubicBezTo>
                      <a:pt x="37" y="9"/>
                      <a:pt x="34" y="4"/>
                      <a:pt x="34" y="4"/>
                    </a:cubicBezTo>
                    <a:cubicBezTo>
                      <a:pt x="33" y="6"/>
                      <a:pt x="32" y="7"/>
                      <a:pt x="31" y="8"/>
                    </a:cubicBezTo>
                    <a:cubicBezTo>
                      <a:pt x="30" y="10"/>
                      <a:pt x="31" y="11"/>
                      <a:pt x="31" y="12"/>
                    </a:cubicBezTo>
                    <a:cubicBezTo>
                      <a:pt x="30" y="14"/>
                      <a:pt x="29" y="16"/>
                      <a:pt x="29" y="18"/>
                    </a:cubicBezTo>
                    <a:cubicBezTo>
                      <a:pt x="29" y="19"/>
                      <a:pt x="31" y="20"/>
                      <a:pt x="29" y="22"/>
                    </a:cubicBezTo>
                    <a:cubicBezTo>
                      <a:pt x="26" y="24"/>
                      <a:pt x="24" y="21"/>
                      <a:pt x="23" y="25"/>
                    </a:cubicBezTo>
                    <a:cubicBezTo>
                      <a:pt x="21" y="28"/>
                      <a:pt x="13" y="38"/>
                      <a:pt x="13" y="40"/>
                    </a:cubicBezTo>
                    <a:cubicBezTo>
                      <a:pt x="13" y="41"/>
                      <a:pt x="12" y="44"/>
                      <a:pt x="10" y="46"/>
                    </a:cubicBezTo>
                    <a:cubicBezTo>
                      <a:pt x="7" y="48"/>
                      <a:pt x="5" y="48"/>
                      <a:pt x="6" y="50"/>
                    </a:cubicBezTo>
                    <a:cubicBezTo>
                      <a:pt x="7" y="53"/>
                      <a:pt x="10" y="54"/>
                      <a:pt x="8" y="56"/>
                    </a:cubicBezTo>
                    <a:cubicBezTo>
                      <a:pt x="7" y="57"/>
                      <a:pt x="7" y="57"/>
                      <a:pt x="6" y="59"/>
                    </a:cubicBezTo>
                    <a:cubicBezTo>
                      <a:pt x="5" y="61"/>
                      <a:pt x="0" y="68"/>
                      <a:pt x="1" y="69"/>
                    </a:cubicBezTo>
                    <a:cubicBezTo>
                      <a:pt x="1" y="71"/>
                      <a:pt x="3" y="74"/>
                      <a:pt x="2" y="76"/>
                    </a:cubicBezTo>
                    <a:cubicBezTo>
                      <a:pt x="1" y="78"/>
                      <a:pt x="0" y="77"/>
                      <a:pt x="0" y="81"/>
                    </a:cubicBezTo>
                    <a:cubicBezTo>
                      <a:pt x="1" y="85"/>
                      <a:pt x="4" y="87"/>
                      <a:pt x="5" y="88"/>
                    </a:cubicBezTo>
                    <a:cubicBezTo>
                      <a:pt x="6" y="88"/>
                      <a:pt x="8" y="87"/>
                      <a:pt x="8" y="89"/>
                    </a:cubicBezTo>
                    <a:cubicBezTo>
                      <a:pt x="8" y="91"/>
                      <a:pt x="5" y="90"/>
                      <a:pt x="3" y="93"/>
                    </a:cubicBezTo>
                    <a:cubicBezTo>
                      <a:pt x="1" y="96"/>
                      <a:pt x="2" y="99"/>
                      <a:pt x="3" y="100"/>
                    </a:cubicBezTo>
                    <a:cubicBezTo>
                      <a:pt x="3" y="101"/>
                      <a:pt x="4" y="104"/>
                      <a:pt x="5" y="105"/>
                    </a:cubicBezTo>
                    <a:cubicBezTo>
                      <a:pt x="6" y="107"/>
                      <a:pt x="4" y="109"/>
                      <a:pt x="4" y="111"/>
                    </a:cubicBezTo>
                    <a:cubicBezTo>
                      <a:pt x="3" y="113"/>
                      <a:pt x="4" y="115"/>
                      <a:pt x="5" y="118"/>
                    </a:cubicBezTo>
                    <a:cubicBezTo>
                      <a:pt x="7" y="121"/>
                      <a:pt x="8" y="123"/>
                      <a:pt x="9" y="124"/>
                    </a:cubicBezTo>
                    <a:cubicBezTo>
                      <a:pt x="10" y="126"/>
                      <a:pt x="12" y="126"/>
                      <a:pt x="12" y="128"/>
                    </a:cubicBezTo>
                    <a:cubicBezTo>
                      <a:pt x="11" y="130"/>
                      <a:pt x="14" y="131"/>
                      <a:pt x="15" y="132"/>
                    </a:cubicBezTo>
                    <a:cubicBezTo>
                      <a:pt x="16" y="134"/>
                      <a:pt x="18" y="134"/>
                      <a:pt x="18" y="137"/>
                    </a:cubicBezTo>
                    <a:cubicBezTo>
                      <a:pt x="18" y="140"/>
                      <a:pt x="17" y="142"/>
                      <a:pt x="17" y="144"/>
                    </a:cubicBezTo>
                    <a:cubicBezTo>
                      <a:pt x="17" y="144"/>
                      <a:pt x="19" y="145"/>
                      <a:pt x="23" y="145"/>
                    </a:cubicBezTo>
                    <a:cubicBezTo>
                      <a:pt x="27" y="145"/>
                      <a:pt x="33" y="143"/>
                      <a:pt x="35" y="146"/>
                    </a:cubicBezTo>
                    <a:cubicBezTo>
                      <a:pt x="37" y="149"/>
                      <a:pt x="38" y="151"/>
                      <a:pt x="42" y="154"/>
                    </a:cubicBezTo>
                    <a:cubicBezTo>
                      <a:pt x="46" y="156"/>
                      <a:pt x="52" y="165"/>
                      <a:pt x="63" y="165"/>
                    </a:cubicBezTo>
                    <a:cubicBezTo>
                      <a:pt x="74" y="165"/>
                      <a:pt x="77" y="168"/>
                      <a:pt x="78" y="165"/>
                    </a:cubicBezTo>
                    <a:cubicBezTo>
                      <a:pt x="79" y="162"/>
                      <a:pt x="80" y="164"/>
                      <a:pt x="86" y="165"/>
                    </a:cubicBezTo>
                    <a:cubicBezTo>
                      <a:pt x="91" y="166"/>
                      <a:pt x="91" y="168"/>
                      <a:pt x="95" y="172"/>
                    </a:cubicBezTo>
                    <a:cubicBezTo>
                      <a:pt x="98" y="176"/>
                      <a:pt x="97" y="176"/>
                      <a:pt x="99" y="182"/>
                    </a:cubicBezTo>
                    <a:cubicBezTo>
                      <a:pt x="101" y="188"/>
                      <a:pt x="100" y="189"/>
                      <a:pt x="104" y="191"/>
                    </a:cubicBezTo>
                    <a:cubicBezTo>
                      <a:pt x="108" y="193"/>
                      <a:pt x="111" y="190"/>
                      <a:pt x="115" y="188"/>
                    </a:cubicBezTo>
                    <a:cubicBezTo>
                      <a:pt x="118" y="185"/>
                      <a:pt x="116" y="183"/>
                      <a:pt x="122" y="188"/>
                    </a:cubicBezTo>
                    <a:cubicBezTo>
                      <a:pt x="128" y="193"/>
                      <a:pt x="131" y="193"/>
                      <a:pt x="130" y="200"/>
                    </a:cubicBezTo>
                    <a:cubicBezTo>
                      <a:pt x="130" y="207"/>
                      <a:pt x="130" y="210"/>
                      <a:pt x="134" y="215"/>
                    </a:cubicBezTo>
                    <a:cubicBezTo>
                      <a:pt x="137" y="220"/>
                      <a:pt x="137" y="222"/>
                      <a:pt x="140" y="223"/>
                    </a:cubicBezTo>
                    <a:cubicBezTo>
                      <a:pt x="144" y="224"/>
                      <a:pt x="148" y="226"/>
                      <a:pt x="148" y="226"/>
                    </a:cubicBezTo>
                    <a:cubicBezTo>
                      <a:pt x="148" y="226"/>
                      <a:pt x="148" y="226"/>
                      <a:pt x="148" y="226"/>
                    </a:cubicBezTo>
                    <a:cubicBezTo>
                      <a:pt x="148" y="225"/>
                      <a:pt x="148" y="224"/>
                      <a:pt x="148" y="222"/>
                    </a:cubicBezTo>
                    <a:cubicBezTo>
                      <a:pt x="147" y="217"/>
                      <a:pt x="146" y="217"/>
                      <a:pt x="147" y="213"/>
                    </a:cubicBezTo>
                    <a:cubicBezTo>
                      <a:pt x="148" y="209"/>
                      <a:pt x="150" y="205"/>
                      <a:pt x="153" y="204"/>
                    </a:cubicBezTo>
                    <a:cubicBezTo>
                      <a:pt x="156" y="204"/>
                      <a:pt x="155" y="201"/>
                      <a:pt x="158" y="202"/>
                    </a:cubicBezTo>
                    <a:cubicBezTo>
                      <a:pt x="162" y="203"/>
                      <a:pt x="158" y="205"/>
                      <a:pt x="167" y="200"/>
                    </a:cubicBezTo>
                    <a:cubicBezTo>
                      <a:pt x="175" y="196"/>
                      <a:pt x="178" y="196"/>
                      <a:pt x="178" y="196"/>
                    </a:cubicBezTo>
                    <a:cubicBezTo>
                      <a:pt x="178" y="196"/>
                      <a:pt x="182" y="196"/>
                      <a:pt x="186" y="197"/>
                    </a:cubicBezTo>
                    <a:cubicBezTo>
                      <a:pt x="189" y="197"/>
                      <a:pt x="191" y="197"/>
                      <a:pt x="191" y="197"/>
                    </a:cubicBezTo>
                    <a:cubicBezTo>
                      <a:pt x="192" y="197"/>
                      <a:pt x="192" y="194"/>
                      <a:pt x="194" y="197"/>
                    </a:cubicBezTo>
                    <a:cubicBezTo>
                      <a:pt x="196" y="200"/>
                      <a:pt x="196" y="198"/>
                      <a:pt x="198" y="200"/>
                    </a:cubicBezTo>
                    <a:cubicBezTo>
                      <a:pt x="201" y="202"/>
                      <a:pt x="200" y="198"/>
                      <a:pt x="203" y="200"/>
                    </a:cubicBezTo>
                    <a:cubicBezTo>
                      <a:pt x="206" y="203"/>
                      <a:pt x="203" y="204"/>
                      <a:pt x="207" y="203"/>
                    </a:cubicBezTo>
                    <a:cubicBezTo>
                      <a:pt x="212" y="202"/>
                      <a:pt x="212" y="201"/>
                      <a:pt x="212" y="201"/>
                    </a:cubicBezTo>
                    <a:cubicBezTo>
                      <a:pt x="211" y="201"/>
                      <a:pt x="208" y="199"/>
                      <a:pt x="208" y="199"/>
                    </a:cubicBezTo>
                    <a:cubicBezTo>
                      <a:pt x="208" y="199"/>
                      <a:pt x="206" y="194"/>
                      <a:pt x="210" y="194"/>
                    </a:cubicBezTo>
                    <a:cubicBezTo>
                      <a:pt x="214" y="194"/>
                      <a:pt x="209" y="193"/>
                      <a:pt x="216" y="193"/>
                    </a:cubicBezTo>
                    <a:cubicBezTo>
                      <a:pt x="224" y="193"/>
                      <a:pt x="219" y="196"/>
                      <a:pt x="222" y="194"/>
                    </a:cubicBezTo>
                    <a:cubicBezTo>
                      <a:pt x="225" y="192"/>
                      <a:pt x="225" y="190"/>
                      <a:pt x="228" y="192"/>
                    </a:cubicBezTo>
                    <a:cubicBezTo>
                      <a:pt x="231" y="193"/>
                      <a:pt x="230" y="192"/>
                      <a:pt x="233" y="194"/>
                    </a:cubicBezTo>
                    <a:cubicBezTo>
                      <a:pt x="235" y="196"/>
                      <a:pt x="239" y="197"/>
                      <a:pt x="240" y="198"/>
                    </a:cubicBezTo>
                    <a:cubicBezTo>
                      <a:pt x="240" y="200"/>
                      <a:pt x="242" y="202"/>
                      <a:pt x="242" y="202"/>
                    </a:cubicBezTo>
                    <a:cubicBezTo>
                      <a:pt x="242" y="202"/>
                      <a:pt x="243" y="197"/>
                      <a:pt x="247" y="198"/>
                    </a:cubicBezTo>
                    <a:cubicBezTo>
                      <a:pt x="251" y="198"/>
                      <a:pt x="250" y="197"/>
                      <a:pt x="252" y="200"/>
                    </a:cubicBezTo>
                    <a:cubicBezTo>
                      <a:pt x="254" y="203"/>
                      <a:pt x="256" y="205"/>
                      <a:pt x="257" y="205"/>
                    </a:cubicBezTo>
                    <a:cubicBezTo>
                      <a:pt x="258" y="206"/>
                      <a:pt x="259" y="204"/>
                      <a:pt x="259" y="207"/>
                    </a:cubicBezTo>
                    <a:cubicBezTo>
                      <a:pt x="259" y="210"/>
                      <a:pt x="255" y="208"/>
                      <a:pt x="256" y="213"/>
                    </a:cubicBezTo>
                    <a:cubicBezTo>
                      <a:pt x="257" y="217"/>
                      <a:pt x="258" y="217"/>
                      <a:pt x="259" y="218"/>
                    </a:cubicBezTo>
                    <a:cubicBezTo>
                      <a:pt x="260" y="218"/>
                      <a:pt x="258" y="217"/>
                      <a:pt x="259" y="221"/>
                    </a:cubicBezTo>
                    <a:cubicBezTo>
                      <a:pt x="259" y="224"/>
                      <a:pt x="261" y="224"/>
                      <a:pt x="262" y="225"/>
                    </a:cubicBezTo>
                    <a:cubicBezTo>
                      <a:pt x="264" y="227"/>
                      <a:pt x="265" y="228"/>
                      <a:pt x="265" y="228"/>
                    </a:cubicBezTo>
                    <a:cubicBezTo>
                      <a:pt x="265" y="228"/>
                      <a:pt x="266" y="233"/>
                      <a:pt x="266" y="235"/>
                    </a:cubicBezTo>
                    <a:cubicBezTo>
                      <a:pt x="267" y="236"/>
                      <a:pt x="267" y="236"/>
                      <a:pt x="269" y="237"/>
                    </a:cubicBezTo>
                    <a:cubicBezTo>
                      <a:pt x="272" y="239"/>
                      <a:pt x="272" y="240"/>
                      <a:pt x="274" y="238"/>
                    </a:cubicBezTo>
                    <a:cubicBezTo>
                      <a:pt x="275" y="236"/>
                      <a:pt x="276" y="235"/>
                      <a:pt x="276" y="234"/>
                    </a:cubicBezTo>
                    <a:cubicBezTo>
                      <a:pt x="276" y="233"/>
                      <a:pt x="278" y="226"/>
                      <a:pt x="278" y="226"/>
                    </a:cubicBezTo>
                    <a:cubicBezTo>
                      <a:pt x="278" y="226"/>
                      <a:pt x="277" y="220"/>
                      <a:pt x="275" y="219"/>
                    </a:cubicBezTo>
                    <a:cubicBezTo>
                      <a:pt x="274" y="218"/>
                      <a:pt x="273" y="217"/>
                      <a:pt x="272" y="214"/>
                    </a:cubicBezTo>
                    <a:cubicBezTo>
                      <a:pt x="272" y="211"/>
                      <a:pt x="273" y="211"/>
                      <a:pt x="271" y="206"/>
                    </a:cubicBezTo>
                    <a:cubicBezTo>
                      <a:pt x="269" y="201"/>
                      <a:pt x="268" y="196"/>
                      <a:pt x="268" y="191"/>
                    </a:cubicBezTo>
                    <a:cubicBezTo>
                      <a:pt x="267" y="186"/>
                      <a:pt x="269" y="184"/>
                      <a:pt x="269" y="184"/>
                    </a:cubicBezTo>
                    <a:cubicBezTo>
                      <a:pt x="269" y="184"/>
                      <a:pt x="270" y="182"/>
                      <a:pt x="272" y="179"/>
                    </a:cubicBezTo>
                    <a:cubicBezTo>
                      <a:pt x="275" y="177"/>
                      <a:pt x="279" y="176"/>
                      <a:pt x="285" y="169"/>
                    </a:cubicBezTo>
                    <a:cubicBezTo>
                      <a:pt x="291" y="162"/>
                      <a:pt x="290" y="166"/>
                      <a:pt x="293" y="164"/>
                    </a:cubicBezTo>
                    <a:cubicBezTo>
                      <a:pt x="296" y="162"/>
                      <a:pt x="296" y="158"/>
                      <a:pt x="299" y="158"/>
                    </a:cubicBezTo>
                    <a:cubicBezTo>
                      <a:pt x="303" y="158"/>
                      <a:pt x="304" y="159"/>
                      <a:pt x="305" y="157"/>
                    </a:cubicBezTo>
                    <a:cubicBezTo>
                      <a:pt x="306" y="155"/>
                      <a:pt x="303" y="154"/>
                      <a:pt x="303" y="153"/>
                    </a:cubicBezTo>
                    <a:cubicBezTo>
                      <a:pt x="303" y="152"/>
                      <a:pt x="307" y="151"/>
                      <a:pt x="307" y="151"/>
                    </a:cubicBezTo>
                    <a:cubicBezTo>
                      <a:pt x="306" y="151"/>
                      <a:pt x="305" y="150"/>
                      <a:pt x="304" y="149"/>
                    </a:cubicBezTo>
                    <a:cubicBezTo>
                      <a:pt x="303" y="148"/>
                      <a:pt x="303" y="148"/>
                      <a:pt x="303" y="148"/>
                    </a:cubicBezTo>
                    <a:cubicBezTo>
                      <a:pt x="301" y="147"/>
                      <a:pt x="301" y="147"/>
                      <a:pt x="301" y="147"/>
                    </a:cubicBezTo>
                    <a:cubicBezTo>
                      <a:pt x="301" y="147"/>
                      <a:pt x="302" y="145"/>
                      <a:pt x="303" y="146"/>
                    </a:cubicBezTo>
                    <a:cubicBezTo>
                      <a:pt x="305" y="147"/>
                      <a:pt x="306" y="145"/>
                      <a:pt x="306" y="145"/>
                    </a:cubicBezTo>
                    <a:cubicBezTo>
                      <a:pt x="306" y="145"/>
                      <a:pt x="307" y="143"/>
                      <a:pt x="306" y="143"/>
                    </a:cubicBezTo>
                    <a:cubicBezTo>
                      <a:pt x="306" y="142"/>
                      <a:pt x="306" y="140"/>
                      <a:pt x="305" y="140"/>
                    </a:cubicBezTo>
                    <a:cubicBezTo>
                      <a:pt x="304" y="140"/>
                      <a:pt x="303" y="140"/>
                      <a:pt x="303" y="140"/>
                    </a:cubicBezTo>
                    <a:cubicBezTo>
                      <a:pt x="301" y="139"/>
                      <a:pt x="301" y="139"/>
                      <a:pt x="301" y="139"/>
                    </a:cubicBezTo>
                    <a:cubicBezTo>
                      <a:pt x="300" y="139"/>
                      <a:pt x="299" y="138"/>
                      <a:pt x="299" y="138"/>
                    </a:cubicBezTo>
                    <a:cubicBezTo>
                      <a:pt x="302" y="136"/>
                      <a:pt x="302" y="136"/>
                      <a:pt x="302" y="136"/>
                    </a:cubicBezTo>
                    <a:cubicBezTo>
                      <a:pt x="304" y="136"/>
                      <a:pt x="304" y="136"/>
                      <a:pt x="304" y="136"/>
                    </a:cubicBezTo>
                    <a:cubicBezTo>
                      <a:pt x="304" y="134"/>
                      <a:pt x="304" y="134"/>
                      <a:pt x="304" y="134"/>
                    </a:cubicBezTo>
                    <a:cubicBezTo>
                      <a:pt x="303" y="133"/>
                      <a:pt x="303" y="132"/>
                      <a:pt x="303" y="132"/>
                    </a:cubicBezTo>
                    <a:cubicBezTo>
                      <a:pt x="303" y="132"/>
                      <a:pt x="302" y="132"/>
                      <a:pt x="301" y="131"/>
                    </a:cubicBezTo>
                    <a:cubicBezTo>
                      <a:pt x="301" y="130"/>
                      <a:pt x="303" y="131"/>
                      <a:pt x="303" y="129"/>
                    </a:cubicBezTo>
                    <a:cubicBezTo>
                      <a:pt x="303" y="126"/>
                      <a:pt x="303" y="126"/>
                      <a:pt x="303" y="126"/>
                    </a:cubicBezTo>
                    <a:cubicBezTo>
                      <a:pt x="303" y="126"/>
                      <a:pt x="302" y="124"/>
                      <a:pt x="303" y="123"/>
                    </a:cubicBezTo>
                    <a:cubicBezTo>
                      <a:pt x="303" y="122"/>
                      <a:pt x="302" y="121"/>
                      <a:pt x="303" y="120"/>
                    </a:cubicBezTo>
                    <a:cubicBezTo>
                      <a:pt x="304" y="119"/>
                      <a:pt x="306" y="120"/>
                      <a:pt x="306" y="120"/>
                    </a:cubicBezTo>
                    <a:cubicBezTo>
                      <a:pt x="306" y="120"/>
                      <a:pt x="304" y="123"/>
                      <a:pt x="305" y="125"/>
                    </a:cubicBezTo>
                    <a:cubicBezTo>
                      <a:pt x="306" y="128"/>
                      <a:pt x="307" y="130"/>
                      <a:pt x="307" y="130"/>
                    </a:cubicBezTo>
                    <a:cubicBezTo>
                      <a:pt x="307" y="130"/>
                      <a:pt x="309" y="133"/>
                      <a:pt x="308" y="134"/>
                    </a:cubicBezTo>
                    <a:cubicBezTo>
                      <a:pt x="308" y="135"/>
                      <a:pt x="307" y="136"/>
                      <a:pt x="307" y="136"/>
                    </a:cubicBezTo>
                    <a:cubicBezTo>
                      <a:pt x="307" y="136"/>
                      <a:pt x="306" y="136"/>
                      <a:pt x="307" y="137"/>
                    </a:cubicBezTo>
                    <a:cubicBezTo>
                      <a:pt x="308" y="138"/>
                      <a:pt x="309" y="135"/>
                      <a:pt x="309" y="135"/>
                    </a:cubicBezTo>
                    <a:cubicBezTo>
                      <a:pt x="309" y="135"/>
                      <a:pt x="309" y="132"/>
                      <a:pt x="310" y="131"/>
                    </a:cubicBezTo>
                    <a:cubicBezTo>
                      <a:pt x="311" y="130"/>
                      <a:pt x="312" y="130"/>
                      <a:pt x="312" y="129"/>
                    </a:cubicBezTo>
                    <a:cubicBezTo>
                      <a:pt x="312" y="127"/>
                      <a:pt x="313" y="126"/>
                      <a:pt x="312" y="125"/>
                    </a:cubicBezTo>
                    <a:cubicBezTo>
                      <a:pt x="311" y="124"/>
                      <a:pt x="312" y="123"/>
                      <a:pt x="310" y="122"/>
                    </a:cubicBezTo>
                    <a:cubicBezTo>
                      <a:pt x="309" y="122"/>
                      <a:pt x="308" y="121"/>
                      <a:pt x="309" y="120"/>
                    </a:cubicBezTo>
                    <a:cubicBezTo>
                      <a:pt x="309" y="118"/>
                      <a:pt x="310" y="116"/>
                      <a:pt x="310" y="116"/>
                    </a:cubicBezTo>
                    <a:cubicBezTo>
                      <a:pt x="310" y="116"/>
                      <a:pt x="313" y="115"/>
                      <a:pt x="312" y="116"/>
                    </a:cubicBezTo>
                    <a:cubicBezTo>
                      <a:pt x="311" y="117"/>
                      <a:pt x="310" y="119"/>
                      <a:pt x="311" y="120"/>
                    </a:cubicBezTo>
                    <a:cubicBezTo>
                      <a:pt x="312" y="121"/>
                      <a:pt x="313" y="122"/>
                      <a:pt x="314" y="123"/>
                    </a:cubicBezTo>
                    <a:cubicBezTo>
                      <a:pt x="316" y="121"/>
                      <a:pt x="316" y="121"/>
                      <a:pt x="316" y="121"/>
                    </a:cubicBezTo>
                    <a:cubicBezTo>
                      <a:pt x="316" y="121"/>
                      <a:pt x="317" y="120"/>
                      <a:pt x="317" y="119"/>
                    </a:cubicBezTo>
                    <a:cubicBezTo>
                      <a:pt x="318" y="114"/>
                      <a:pt x="318" y="114"/>
                      <a:pt x="318" y="114"/>
                    </a:cubicBezTo>
                    <a:cubicBezTo>
                      <a:pt x="318" y="114"/>
                      <a:pt x="319" y="111"/>
                      <a:pt x="319" y="110"/>
                    </a:cubicBezTo>
                    <a:cubicBezTo>
                      <a:pt x="319" y="109"/>
                      <a:pt x="324" y="105"/>
                      <a:pt x="324" y="105"/>
                    </a:cubicBezTo>
                    <a:cubicBezTo>
                      <a:pt x="324" y="105"/>
                      <a:pt x="326" y="104"/>
                      <a:pt x="328" y="105"/>
                    </a:cubicBezTo>
                    <a:cubicBezTo>
                      <a:pt x="330" y="105"/>
                      <a:pt x="328" y="103"/>
                      <a:pt x="332" y="103"/>
                    </a:cubicBezTo>
                    <a:cubicBezTo>
                      <a:pt x="335" y="103"/>
                      <a:pt x="337" y="101"/>
                      <a:pt x="337" y="101"/>
                    </a:cubicBezTo>
                    <a:cubicBezTo>
                      <a:pt x="337" y="101"/>
                      <a:pt x="338" y="101"/>
                      <a:pt x="339" y="100"/>
                    </a:cubicBezTo>
                    <a:cubicBezTo>
                      <a:pt x="340" y="99"/>
                      <a:pt x="340" y="99"/>
                      <a:pt x="340" y="98"/>
                    </a:cubicBezTo>
                    <a:cubicBezTo>
                      <a:pt x="340" y="97"/>
                      <a:pt x="340" y="95"/>
                      <a:pt x="340" y="95"/>
                    </a:cubicBezTo>
                    <a:cubicBezTo>
                      <a:pt x="340" y="95"/>
                      <a:pt x="339" y="94"/>
                      <a:pt x="339" y="93"/>
                    </a:cubicBezTo>
                    <a:cubicBezTo>
                      <a:pt x="339" y="91"/>
                      <a:pt x="339" y="93"/>
                      <a:pt x="339" y="89"/>
                    </a:cubicBezTo>
                    <a:cubicBezTo>
                      <a:pt x="340" y="86"/>
                      <a:pt x="346" y="79"/>
                      <a:pt x="346" y="79"/>
                    </a:cubicBezTo>
                    <a:cubicBezTo>
                      <a:pt x="346" y="79"/>
                      <a:pt x="353" y="77"/>
                      <a:pt x="356" y="77"/>
                    </a:cubicBezTo>
                    <a:cubicBezTo>
                      <a:pt x="358" y="76"/>
                      <a:pt x="359" y="75"/>
                      <a:pt x="360" y="74"/>
                    </a:cubicBezTo>
                    <a:cubicBezTo>
                      <a:pt x="361" y="73"/>
                      <a:pt x="361" y="73"/>
                      <a:pt x="361" y="73"/>
                    </a:cubicBezTo>
                    <a:lnTo>
                      <a:pt x="361" y="72"/>
                    </a:lnTo>
                    <a:close/>
                    <a:moveTo>
                      <a:pt x="246" y="69"/>
                    </a:moveTo>
                    <a:cubicBezTo>
                      <a:pt x="243" y="71"/>
                      <a:pt x="240" y="80"/>
                      <a:pt x="240" y="80"/>
                    </a:cubicBezTo>
                    <a:cubicBezTo>
                      <a:pt x="240" y="80"/>
                      <a:pt x="240" y="90"/>
                      <a:pt x="239" y="92"/>
                    </a:cubicBezTo>
                    <a:cubicBezTo>
                      <a:pt x="239" y="95"/>
                      <a:pt x="235" y="98"/>
                      <a:pt x="233" y="99"/>
                    </a:cubicBezTo>
                    <a:cubicBezTo>
                      <a:pt x="231" y="100"/>
                      <a:pt x="231" y="89"/>
                      <a:pt x="232" y="85"/>
                    </a:cubicBezTo>
                    <a:cubicBezTo>
                      <a:pt x="233" y="80"/>
                      <a:pt x="234" y="80"/>
                      <a:pt x="234" y="77"/>
                    </a:cubicBezTo>
                    <a:cubicBezTo>
                      <a:pt x="235" y="74"/>
                      <a:pt x="232" y="75"/>
                      <a:pt x="233" y="70"/>
                    </a:cubicBezTo>
                    <a:cubicBezTo>
                      <a:pt x="234" y="66"/>
                      <a:pt x="237" y="68"/>
                      <a:pt x="240" y="65"/>
                    </a:cubicBezTo>
                    <a:cubicBezTo>
                      <a:pt x="243" y="62"/>
                      <a:pt x="244" y="65"/>
                      <a:pt x="246" y="65"/>
                    </a:cubicBezTo>
                    <a:cubicBezTo>
                      <a:pt x="247" y="66"/>
                      <a:pt x="248" y="66"/>
                      <a:pt x="249" y="65"/>
                    </a:cubicBezTo>
                    <a:cubicBezTo>
                      <a:pt x="248" y="66"/>
                      <a:pt x="248" y="68"/>
                      <a:pt x="246" y="69"/>
                    </a:cubicBezTo>
                    <a:close/>
                    <a:moveTo>
                      <a:pt x="286" y="90"/>
                    </a:moveTo>
                    <a:cubicBezTo>
                      <a:pt x="285" y="91"/>
                      <a:pt x="285" y="92"/>
                      <a:pt x="284" y="93"/>
                    </a:cubicBezTo>
                    <a:cubicBezTo>
                      <a:pt x="283" y="93"/>
                      <a:pt x="280" y="96"/>
                      <a:pt x="279" y="97"/>
                    </a:cubicBezTo>
                    <a:cubicBezTo>
                      <a:pt x="278" y="98"/>
                      <a:pt x="271" y="102"/>
                      <a:pt x="267" y="102"/>
                    </a:cubicBezTo>
                    <a:cubicBezTo>
                      <a:pt x="264" y="102"/>
                      <a:pt x="265" y="103"/>
                      <a:pt x="260" y="101"/>
                    </a:cubicBezTo>
                    <a:cubicBezTo>
                      <a:pt x="256" y="99"/>
                      <a:pt x="258" y="99"/>
                      <a:pt x="258" y="98"/>
                    </a:cubicBezTo>
                    <a:cubicBezTo>
                      <a:pt x="258" y="96"/>
                      <a:pt x="263" y="98"/>
                      <a:pt x="265" y="96"/>
                    </a:cubicBezTo>
                    <a:cubicBezTo>
                      <a:pt x="265" y="96"/>
                      <a:pt x="267" y="93"/>
                      <a:pt x="268" y="94"/>
                    </a:cubicBezTo>
                    <a:cubicBezTo>
                      <a:pt x="269" y="94"/>
                      <a:pt x="274" y="94"/>
                      <a:pt x="276" y="92"/>
                    </a:cubicBezTo>
                    <a:cubicBezTo>
                      <a:pt x="277" y="90"/>
                      <a:pt x="279" y="92"/>
                      <a:pt x="281" y="91"/>
                    </a:cubicBezTo>
                    <a:cubicBezTo>
                      <a:pt x="282" y="91"/>
                      <a:pt x="285" y="90"/>
                      <a:pt x="286" y="90"/>
                    </a:cubicBezTo>
                    <a:cubicBezTo>
                      <a:pt x="286" y="90"/>
                      <a:pt x="286" y="89"/>
                      <a:pt x="286" y="90"/>
                    </a:cubicBezTo>
                    <a:cubicBezTo>
                      <a:pt x="286" y="90"/>
                      <a:pt x="286" y="90"/>
                      <a:pt x="286" y="9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3" name="Freeform 104"/>
              <p:cNvSpPr>
                <a:spLocks noEditPoints="1"/>
              </p:cNvSpPr>
              <p:nvPr/>
            </p:nvSpPr>
            <p:spPr bwMode="auto">
              <a:xfrm>
                <a:off x="1593" y="847"/>
                <a:ext cx="1039" cy="696"/>
              </a:xfrm>
              <a:custGeom>
                <a:avLst/>
                <a:gdLst>
                  <a:gd name="T0" fmla="*/ 2676 w 389"/>
                  <a:gd name="T1" fmla="*/ 1208 h 261"/>
                  <a:gd name="T2" fmla="*/ 2596 w 389"/>
                  <a:gd name="T3" fmla="*/ 1160 h 261"/>
                  <a:gd name="T4" fmla="*/ 2447 w 389"/>
                  <a:gd name="T5" fmla="*/ 1024 h 261"/>
                  <a:gd name="T6" fmla="*/ 2391 w 389"/>
                  <a:gd name="T7" fmla="*/ 947 h 261"/>
                  <a:gd name="T8" fmla="*/ 2348 w 389"/>
                  <a:gd name="T9" fmla="*/ 896 h 261"/>
                  <a:gd name="T10" fmla="*/ 2318 w 389"/>
                  <a:gd name="T11" fmla="*/ 973 h 261"/>
                  <a:gd name="T12" fmla="*/ 2241 w 389"/>
                  <a:gd name="T13" fmla="*/ 989 h 261"/>
                  <a:gd name="T14" fmla="*/ 2190 w 389"/>
                  <a:gd name="T15" fmla="*/ 917 h 261"/>
                  <a:gd name="T16" fmla="*/ 2091 w 389"/>
                  <a:gd name="T17" fmla="*/ 824 h 261"/>
                  <a:gd name="T18" fmla="*/ 1963 w 389"/>
                  <a:gd name="T19" fmla="*/ 797 h 261"/>
                  <a:gd name="T20" fmla="*/ 1904 w 389"/>
                  <a:gd name="T21" fmla="*/ 960 h 261"/>
                  <a:gd name="T22" fmla="*/ 1883 w 389"/>
                  <a:gd name="T23" fmla="*/ 1344 h 261"/>
                  <a:gd name="T24" fmla="*/ 1827 w 389"/>
                  <a:gd name="T25" fmla="*/ 1421 h 261"/>
                  <a:gd name="T26" fmla="*/ 1741 w 389"/>
                  <a:gd name="T27" fmla="*/ 1293 h 261"/>
                  <a:gd name="T28" fmla="*/ 1627 w 389"/>
                  <a:gd name="T29" fmla="*/ 1160 h 261"/>
                  <a:gd name="T30" fmla="*/ 1376 w 389"/>
                  <a:gd name="T31" fmla="*/ 853 h 261"/>
                  <a:gd name="T32" fmla="*/ 1656 w 389"/>
                  <a:gd name="T33" fmla="*/ 632 h 261"/>
                  <a:gd name="T34" fmla="*/ 1790 w 389"/>
                  <a:gd name="T35" fmla="*/ 563 h 261"/>
                  <a:gd name="T36" fmla="*/ 1798 w 389"/>
                  <a:gd name="T37" fmla="*/ 413 h 261"/>
                  <a:gd name="T38" fmla="*/ 1712 w 389"/>
                  <a:gd name="T39" fmla="*/ 477 h 261"/>
                  <a:gd name="T40" fmla="*/ 1635 w 389"/>
                  <a:gd name="T41" fmla="*/ 413 h 261"/>
                  <a:gd name="T42" fmla="*/ 1592 w 389"/>
                  <a:gd name="T43" fmla="*/ 307 h 261"/>
                  <a:gd name="T44" fmla="*/ 1656 w 389"/>
                  <a:gd name="T45" fmla="*/ 192 h 261"/>
                  <a:gd name="T46" fmla="*/ 1563 w 389"/>
                  <a:gd name="T47" fmla="*/ 243 h 261"/>
                  <a:gd name="T48" fmla="*/ 1512 w 389"/>
                  <a:gd name="T49" fmla="*/ 363 h 261"/>
                  <a:gd name="T50" fmla="*/ 1442 w 389"/>
                  <a:gd name="T51" fmla="*/ 499 h 261"/>
                  <a:gd name="T52" fmla="*/ 1370 w 389"/>
                  <a:gd name="T53" fmla="*/ 448 h 261"/>
                  <a:gd name="T54" fmla="*/ 1178 w 389"/>
                  <a:gd name="T55" fmla="*/ 371 h 261"/>
                  <a:gd name="T56" fmla="*/ 1149 w 389"/>
                  <a:gd name="T57" fmla="*/ 419 h 261"/>
                  <a:gd name="T58" fmla="*/ 1050 w 389"/>
                  <a:gd name="T59" fmla="*/ 328 h 261"/>
                  <a:gd name="T60" fmla="*/ 921 w 389"/>
                  <a:gd name="T61" fmla="*/ 192 h 261"/>
                  <a:gd name="T62" fmla="*/ 871 w 389"/>
                  <a:gd name="T63" fmla="*/ 136 h 261"/>
                  <a:gd name="T64" fmla="*/ 785 w 389"/>
                  <a:gd name="T65" fmla="*/ 99 h 261"/>
                  <a:gd name="T66" fmla="*/ 670 w 389"/>
                  <a:gd name="T67" fmla="*/ 99 h 261"/>
                  <a:gd name="T68" fmla="*/ 150 w 389"/>
                  <a:gd name="T69" fmla="*/ 397 h 261"/>
                  <a:gd name="T70" fmla="*/ 179 w 389"/>
                  <a:gd name="T71" fmla="*/ 691 h 261"/>
                  <a:gd name="T72" fmla="*/ 99 w 389"/>
                  <a:gd name="T73" fmla="*/ 840 h 261"/>
                  <a:gd name="T74" fmla="*/ 85 w 389"/>
                  <a:gd name="T75" fmla="*/ 947 h 261"/>
                  <a:gd name="T76" fmla="*/ 77 w 389"/>
                  <a:gd name="T77" fmla="*/ 1032 h 261"/>
                  <a:gd name="T78" fmla="*/ 120 w 389"/>
                  <a:gd name="T79" fmla="*/ 1123 h 261"/>
                  <a:gd name="T80" fmla="*/ 99 w 389"/>
                  <a:gd name="T81" fmla="*/ 1216 h 261"/>
                  <a:gd name="T82" fmla="*/ 8 w 389"/>
                  <a:gd name="T83" fmla="*/ 1101 h 261"/>
                  <a:gd name="T84" fmla="*/ 99 w 389"/>
                  <a:gd name="T85" fmla="*/ 1309 h 261"/>
                  <a:gd name="T86" fmla="*/ 1311 w 389"/>
                  <a:gd name="T87" fmla="*/ 1557 h 261"/>
                  <a:gd name="T88" fmla="*/ 1490 w 389"/>
                  <a:gd name="T89" fmla="*/ 1544 h 261"/>
                  <a:gd name="T90" fmla="*/ 1683 w 389"/>
                  <a:gd name="T91" fmla="*/ 1693 h 261"/>
                  <a:gd name="T92" fmla="*/ 1840 w 389"/>
                  <a:gd name="T93" fmla="*/ 1856 h 261"/>
                  <a:gd name="T94" fmla="*/ 2027 w 389"/>
                  <a:gd name="T95" fmla="*/ 1792 h 261"/>
                  <a:gd name="T96" fmla="*/ 2353 w 389"/>
                  <a:gd name="T97" fmla="*/ 1699 h 261"/>
                  <a:gd name="T98" fmla="*/ 2497 w 389"/>
                  <a:gd name="T99" fmla="*/ 1720 h 261"/>
                  <a:gd name="T100" fmla="*/ 2455 w 389"/>
                  <a:gd name="T101" fmla="*/ 1827 h 261"/>
                  <a:gd name="T102" fmla="*/ 2634 w 389"/>
                  <a:gd name="T103" fmla="*/ 1728 h 261"/>
                  <a:gd name="T104" fmla="*/ 2639 w 389"/>
                  <a:gd name="T105" fmla="*/ 1629 h 261"/>
                  <a:gd name="T106" fmla="*/ 2455 w 389"/>
                  <a:gd name="T107" fmla="*/ 1592 h 261"/>
                  <a:gd name="T108" fmla="*/ 2318 w 389"/>
                  <a:gd name="T109" fmla="*/ 1549 h 261"/>
                  <a:gd name="T110" fmla="*/ 2489 w 389"/>
                  <a:gd name="T111" fmla="*/ 1437 h 261"/>
                  <a:gd name="T112" fmla="*/ 2762 w 389"/>
                  <a:gd name="T113" fmla="*/ 1288 h 261"/>
                  <a:gd name="T114" fmla="*/ 743 w 389"/>
                  <a:gd name="T115" fmla="*/ 355 h 261"/>
                  <a:gd name="T116" fmla="*/ 799 w 389"/>
                  <a:gd name="T117" fmla="*/ 419 h 261"/>
                  <a:gd name="T118" fmla="*/ 764 w 389"/>
                  <a:gd name="T119" fmla="*/ 669 h 261"/>
                  <a:gd name="T120" fmla="*/ 1140 w 389"/>
                  <a:gd name="T121" fmla="*/ 1331 h 261"/>
                  <a:gd name="T122" fmla="*/ 1178 w 389"/>
                  <a:gd name="T123" fmla="*/ 1400 h 26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89" h="261">
                    <a:moveTo>
                      <a:pt x="387" y="181"/>
                    </a:moveTo>
                    <a:cubicBezTo>
                      <a:pt x="385" y="180"/>
                      <a:pt x="384" y="179"/>
                      <a:pt x="384" y="179"/>
                    </a:cubicBezTo>
                    <a:cubicBezTo>
                      <a:pt x="384" y="176"/>
                      <a:pt x="384" y="176"/>
                      <a:pt x="384" y="176"/>
                    </a:cubicBezTo>
                    <a:cubicBezTo>
                      <a:pt x="384" y="176"/>
                      <a:pt x="384" y="172"/>
                      <a:pt x="382" y="172"/>
                    </a:cubicBezTo>
                    <a:cubicBezTo>
                      <a:pt x="380" y="172"/>
                      <a:pt x="379" y="171"/>
                      <a:pt x="379" y="171"/>
                    </a:cubicBezTo>
                    <a:cubicBezTo>
                      <a:pt x="377" y="173"/>
                      <a:pt x="377" y="173"/>
                      <a:pt x="377" y="173"/>
                    </a:cubicBezTo>
                    <a:cubicBezTo>
                      <a:pt x="376" y="173"/>
                      <a:pt x="375" y="170"/>
                      <a:pt x="375" y="170"/>
                    </a:cubicBezTo>
                    <a:cubicBezTo>
                      <a:pt x="375" y="170"/>
                      <a:pt x="370" y="170"/>
                      <a:pt x="369" y="170"/>
                    </a:cubicBezTo>
                    <a:cubicBezTo>
                      <a:pt x="368" y="171"/>
                      <a:pt x="367" y="173"/>
                      <a:pt x="367" y="173"/>
                    </a:cubicBezTo>
                    <a:cubicBezTo>
                      <a:pt x="362" y="177"/>
                      <a:pt x="362" y="177"/>
                      <a:pt x="362" y="177"/>
                    </a:cubicBezTo>
                    <a:cubicBezTo>
                      <a:pt x="361" y="177"/>
                      <a:pt x="361" y="175"/>
                      <a:pt x="361" y="175"/>
                    </a:cubicBezTo>
                    <a:cubicBezTo>
                      <a:pt x="361" y="175"/>
                      <a:pt x="366" y="170"/>
                      <a:pt x="368" y="169"/>
                    </a:cubicBezTo>
                    <a:cubicBezTo>
                      <a:pt x="370" y="168"/>
                      <a:pt x="375" y="168"/>
                      <a:pt x="373" y="166"/>
                    </a:cubicBezTo>
                    <a:cubicBezTo>
                      <a:pt x="371" y="164"/>
                      <a:pt x="365" y="164"/>
                      <a:pt x="364" y="163"/>
                    </a:cubicBezTo>
                    <a:cubicBezTo>
                      <a:pt x="363" y="163"/>
                      <a:pt x="363" y="162"/>
                      <a:pt x="362" y="162"/>
                    </a:cubicBezTo>
                    <a:cubicBezTo>
                      <a:pt x="361" y="163"/>
                      <a:pt x="360" y="166"/>
                      <a:pt x="359" y="164"/>
                    </a:cubicBezTo>
                    <a:cubicBezTo>
                      <a:pt x="358" y="162"/>
                      <a:pt x="358" y="162"/>
                      <a:pt x="357" y="161"/>
                    </a:cubicBezTo>
                    <a:cubicBezTo>
                      <a:pt x="356" y="159"/>
                      <a:pt x="355" y="158"/>
                      <a:pt x="355" y="158"/>
                    </a:cubicBezTo>
                    <a:cubicBezTo>
                      <a:pt x="355" y="158"/>
                      <a:pt x="348" y="154"/>
                      <a:pt x="347" y="152"/>
                    </a:cubicBezTo>
                    <a:cubicBezTo>
                      <a:pt x="346" y="150"/>
                      <a:pt x="349" y="151"/>
                      <a:pt x="348" y="149"/>
                    </a:cubicBezTo>
                    <a:cubicBezTo>
                      <a:pt x="347" y="147"/>
                      <a:pt x="344" y="144"/>
                      <a:pt x="343" y="144"/>
                    </a:cubicBezTo>
                    <a:cubicBezTo>
                      <a:pt x="341" y="143"/>
                      <a:pt x="342" y="142"/>
                      <a:pt x="340" y="142"/>
                    </a:cubicBezTo>
                    <a:cubicBezTo>
                      <a:pt x="339" y="143"/>
                      <a:pt x="338" y="141"/>
                      <a:pt x="338" y="141"/>
                    </a:cubicBezTo>
                    <a:cubicBezTo>
                      <a:pt x="339" y="140"/>
                      <a:pt x="340" y="137"/>
                      <a:pt x="339" y="138"/>
                    </a:cubicBezTo>
                    <a:cubicBezTo>
                      <a:pt x="337" y="139"/>
                      <a:pt x="336" y="137"/>
                      <a:pt x="336" y="137"/>
                    </a:cubicBezTo>
                    <a:cubicBezTo>
                      <a:pt x="336" y="137"/>
                      <a:pt x="338" y="133"/>
                      <a:pt x="337" y="134"/>
                    </a:cubicBezTo>
                    <a:cubicBezTo>
                      <a:pt x="335" y="135"/>
                      <a:pt x="335" y="134"/>
                      <a:pt x="335" y="134"/>
                    </a:cubicBezTo>
                    <a:cubicBezTo>
                      <a:pt x="335" y="133"/>
                      <a:pt x="335" y="133"/>
                      <a:pt x="335" y="133"/>
                    </a:cubicBezTo>
                    <a:cubicBezTo>
                      <a:pt x="334" y="132"/>
                      <a:pt x="334" y="132"/>
                      <a:pt x="334" y="132"/>
                    </a:cubicBezTo>
                    <a:cubicBezTo>
                      <a:pt x="334" y="132"/>
                      <a:pt x="334" y="131"/>
                      <a:pt x="333" y="132"/>
                    </a:cubicBezTo>
                    <a:cubicBezTo>
                      <a:pt x="333" y="133"/>
                      <a:pt x="332" y="134"/>
                      <a:pt x="332" y="134"/>
                    </a:cubicBezTo>
                    <a:cubicBezTo>
                      <a:pt x="332" y="131"/>
                      <a:pt x="332" y="131"/>
                      <a:pt x="332" y="131"/>
                    </a:cubicBezTo>
                    <a:cubicBezTo>
                      <a:pt x="332" y="129"/>
                      <a:pt x="332" y="129"/>
                      <a:pt x="332" y="129"/>
                    </a:cubicBezTo>
                    <a:cubicBezTo>
                      <a:pt x="331" y="128"/>
                      <a:pt x="330" y="129"/>
                      <a:pt x="330" y="129"/>
                    </a:cubicBezTo>
                    <a:cubicBezTo>
                      <a:pt x="329" y="126"/>
                      <a:pt x="329" y="126"/>
                      <a:pt x="329" y="126"/>
                    </a:cubicBezTo>
                    <a:cubicBezTo>
                      <a:pt x="328" y="124"/>
                      <a:pt x="328" y="124"/>
                      <a:pt x="328" y="124"/>
                    </a:cubicBezTo>
                    <a:cubicBezTo>
                      <a:pt x="327" y="124"/>
                      <a:pt x="327" y="124"/>
                      <a:pt x="327" y="124"/>
                    </a:cubicBezTo>
                    <a:cubicBezTo>
                      <a:pt x="327" y="124"/>
                      <a:pt x="326" y="126"/>
                      <a:pt x="326" y="127"/>
                    </a:cubicBezTo>
                    <a:cubicBezTo>
                      <a:pt x="326" y="128"/>
                      <a:pt x="327" y="129"/>
                      <a:pt x="325" y="130"/>
                    </a:cubicBezTo>
                    <a:cubicBezTo>
                      <a:pt x="324" y="132"/>
                      <a:pt x="323" y="130"/>
                      <a:pt x="324" y="132"/>
                    </a:cubicBezTo>
                    <a:cubicBezTo>
                      <a:pt x="325" y="134"/>
                      <a:pt x="326" y="134"/>
                      <a:pt x="326" y="135"/>
                    </a:cubicBezTo>
                    <a:cubicBezTo>
                      <a:pt x="325" y="136"/>
                      <a:pt x="325" y="136"/>
                      <a:pt x="325" y="137"/>
                    </a:cubicBezTo>
                    <a:cubicBezTo>
                      <a:pt x="325" y="139"/>
                      <a:pt x="325" y="141"/>
                      <a:pt x="325" y="141"/>
                    </a:cubicBezTo>
                    <a:cubicBezTo>
                      <a:pt x="323" y="138"/>
                      <a:pt x="323" y="138"/>
                      <a:pt x="323" y="138"/>
                    </a:cubicBezTo>
                    <a:cubicBezTo>
                      <a:pt x="323" y="138"/>
                      <a:pt x="324" y="134"/>
                      <a:pt x="322" y="137"/>
                    </a:cubicBezTo>
                    <a:cubicBezTo>
                      <a:pt x="321" y="139"/>
                      <a:pt x="321" y="140"/>
                      <a:pt x="319" y="141"/>
                    </a:cubicBezTo>
                    <a:cubicBezTo>
                      <a:pt x="316" y="143"/>
                      <a:pt x="314" y="144"/>
                      <a:pt x="314" y="144"/>
                    </a:cubicBezTo>
                    <a:cubicBezTo>
                      <a:pt x="314" y="144"/>
                      <a:pt x="315" y="143"/>
                      <a:pt x="315" y="141"/>
                    </a:cubicBezTo>
                    <a:cubicBezTo>
                      <a:pt x="314" y="140"/>
                      <a:pt x="317" y="141"/>
                      <a:pt x="314" y="139"/>
                    </a:cubicBezTo>
                    <a:cubicBezTo>
                      <a:pt x="311" y="138"/>
                      <a:pt x="311" y="136"/>
                      <a:pt x="310" y="137"/>
                    </a:cubicBezTo>
                    <a:cubicBezTo>
                      <a:pt x="309" y="139"/>
                      <a:pt x="307" y="139"/>
                      <a:pt x="307" y="139"/>
                    </a:cubicBezTo>
                    <a:cubicBezTo>
                      <a:pt x="307" y="139"/>
                      <a:pt x="305" y="140"/>
                      <a:pt x="305" y="139"/>
                    </a:cubicBezTo>
                    <a:cubicBezTo>
                      <a:pt x="306" y="137"/>
                      <a:pt x="308" y="135"/>
                      <a:pt x="308" y="134"/>
                    </a:cubicBezTo>
                    <a:cubicBezTo>
                      <a:pt x="307" y="134"/>
                      <a:pt x="308" y="131"/>
                      <a:pt x="307" y="132"/>
                    </a:cubicBezTo>
                    <a:cubicBezTo>
                      <a:pt x="306" y="133"/>
                      <a:pt x="305" y="134"/>
                      <a:pt x="305" y="132"/>
                    </a:cubicBezTo>
                    <a:cubicBezTo>
                      <a:pt x="305" y="131"/>
                      <a:pt x="307" y="129"/>
                      <a:pt x="307" y="129"/>
                    </a:cubicBezTo>
                    <a:cubicBezTo>
                      <a:pt x="306" y="127"/>
                      <a:pt x="306" y="127"/>
                      <a:pt x="306" y="127"/>
                    </a:cubicBezTo>
                    <a:cubicBezTo>
                      <a:pt x="306" y="125"/>
                      <a:pt x="306" y="125"/>
                      <a:pt x="306" y="125"/>
                    </a:cubicBezTo>
                    <a:cubicBezTo>
                      <a:pt x="306" y="125"/>
                      <a:pt x="306" y="122"/>
                      <a:pt x="304" y="123"/>
                    </a:cubicBezTo>
                    <a:cubicBezTo>
                      <a:pt x="303" y="123"/>
                      <a:pt x="301" y="122"/>
                      <a:pt x="301" y="122"/>
                    </a:cubicBezTo>
                    <a:cubicBezTo>
                      <a:pt x="298" y="120"/>
                      <a:pt x="298" y="120"/>
                      <a:pt x="298" y="120"/>
                    </a:cubicBezTo>
                    <a:cubicBezTo>
                      <a:pt x="298" y="120"/>
                      <a:pt x="294" y="119"/>
                      <a:pt x="294" y="118"/>
                    </a:cubicBezTo>
                    <a:cubicBezTo>
                      <a:pt x="294" y="117"/>
                      <a:pt x="294" y="115"/>
                      <a:pt x="293" y="116"/>
                    </a:cubicBezTo>
                    <a:cubicBezTo>
                      <a:pt x="292" y="117"/>
                      <a:pt x="290" y="114"/>
                      <a:pt x="290" y="114"/>
                    </a:cubicBezTo>
                    <a:cubicBezTo>
                      <a:pt x="289" y="114"/>
                      <a:pt x="289" y="114"/>
                      <a:pt x="289" y="114"/>
                    </a:cubicBezTo>
                    <a:cubicBezTo>
                      <a:pt x="286" y="111"/>
                      <a:pt x="286" y="111"/>
                      <a:pt x="286" y="111"/>
                    </a:cubicBezTo>
                    <a:cubicBezTo>
                      <a:pt x="286" y="111"/>
                      <a:pt x="285" y="111"/>
                      <a:pt x="284" y="112"/>
                    </a:cubicBezTo>
                    <a:cubicBezTo>
                      <a:pt x="283" y="112"/>
                      <a:pt x="284" y="113"/>
                      <a:pt x="282" y="113"/>
                    </a:cubicBezTo>
                    <a:cubicBezTo>
                      <a:pt x="281" y="113"/>
                      <a:pt x="280" y="113"/>
                      <a:pt x="280" y="113"/>
                    </a:cubicBezTo>
                    <a:cubicBezTo>
                      <a:pt x="280" y="113"/>
                      <a:pt x="277" y="112"/>
                      <a:pt x="275" y="112"/>
                    </a:cubicBezTo>
                    <a:cubicBezTo>
                      <a:pt x="273" y="112"/>
                      <a:pt x="269" y="108"/>
                      <a:pt x="268" y="110"/>
                    </a:cubicBezTo>
                    <a:cubicBezTo>
                      <a:pt x="267" y="113"/>
                      <a:pt x="266" y="115"/>
                      <a:pt x="268" y="116"/>
                    </a:cubicBezTo>
                    <a:cubicBezTo>
                      <a:pt x="270" y="118"/>
                      <a:pt x="271" y="119"/>
                      <a:pt x="270" y="120"/>
                    </a:cubicBezTo>
                    <a:cubicBezTo>
                      <a:pt x="269" y="122"/>
                      <a:pt x="269" y="125"/>
                      <a:pt x="269" y="125"/>
                    </a:cubicBezTo>
                    <a:cubicBezTo>
                      <a:pt x="270" y="130"/>
                      <a:pt x="270" y="130"/>
                      <a:pt x="270" y="130"/>
                    </a:cubicBezTo>
                    <a:cubicBezTo>
                      <a:pt x="270" y="131"/>
                      <a:pt x="270" y="132"/>
                      <a:pt x="270" y="132"/>
                    </a:cubicBezTo>
                    <a:cubicBezTo>
                      <a:pt x="270" y="132"/>
                      <a:pt x="270" y="132"/>
                      <a:pt x="267" y="135"/>
                    </a:cubicBezTo>
                    <a:cubicBezTo>
                      <a:pt x="265" y="138"/>
                      <a:pt x="266" y="139"/>
                      <a:pt x="266" y="140"/>
                    </a:cubicBezTo>
                    <a:cubicBezTo>
                      <a:pt x="265" y="141"/>
                      <a:pt x="261" y="140"/>
                      <a:pt x="265" y="141"/>
                    </a:cubicBezTo>
                    <a:cubicBezTo>
                      <a:pt x="268" y="142"/>
                      <a:pt x="286" y="165"/>
                      <a:pt x="260" y="172"/>
                    </a:cubicBezTo>
                    <a:cubicBezTo>
                      <a:pt x="260" y="172"/>
                      <a:pt x="258" y="172"/>
                      <a:pt x="259" y="173"/>
                    </a:cubicBezTo>
                    <a:cubicBezTo>
                      <a:pt x="260" y="175"/>
                      <a:pt x="261" y="177"/>
                      <a:pt x="261" y="178"/>
                    </a:cubicBezTo>
                    <a:cubicBezTo>
                      <a:pt x="262" y="178"/>
                      <a:pt x="263" y="181"/>
                      <a:pt x="263" y="181"/>
                    </a:cubicBezTo>
                    <a:cubicBezTo>
                      <a:pt x="263" y="181"/>
                      <a:pt x="264" y="188"/>
                      <a:pt x="264" y="189"/>
                    </a:cubicBezTo>
                    <a:cubicBezTo>
                      <a:pt x="265" y="190"/>
                      <a:pt x="266" y="191"/>
                      <a:pt x="264" y="192"/>
                    </a:cubicBezTo>
                    <a:cubicBezTo>
                      <a:pt x="263" y="193"/>
                      <a:pt x="262" y="192"/>
                      <a:pt x="262" y="195"/>
                    </a:cubicBezTo>
                    <a:cubicBezTo>
                      <a:pt x="263" y="197"/>
                      <a:pt x="264" y="198"/>
                      <a:pt x="264" y="198"/>
                    </a:cubicBezTo>
                    <a:cubicBezTo>
                      <a:pt x="264" y="198"/>
                      <a:pt x="260" y="200"/>
                      <a:pt x="260" y="198"/>
                    </a:cubicBezTo>
                    <a:cubicBezTo>
                      <a:pt x="260" y="197"/>
                      <a:pt x="261" y="194"/>
                      <a:pt x="259" y="196"/>
                    </a:cubicBezTo>
                    <a:cubicBezTo>
                      <a:pt x="258" y="198"/>
                      <a:pt x="258" y="201"/>
                      <a:pt x="258" y="201"/>
                    </a:cubicBezTo>
                    <a:cubicBezTo>
                      <a:pt x="258" y="201"/>
                      <a:pt x="257" y="200"/>
                      <a:pt x="256" y="200"/>
                    </a:cubicBezTo>
                    <a:cubicBezTo>
                      <a:pt x="256" y="199"/>
                      <a:pt x="255" y="199"/>
                      <a:pt x="255" y="199"/>
                    </a:cubicBezTo>
                    <a:cubicBezTo>
                      <a:pt x="255" y="199"/>
                      <a:pt x="252" y="200"/>
                      <a:pt x="252" y="199"/>
                    </a:cubicBezTo>
                    <a:cubicBezTo>
                      <a:pt x="252" y="197"/>
                      <a:pt x="251" y="194"/>
                      <a:pt x="251" y="194"/>
                    </a:cubicBezTo>
                    <a:cubicBezTo>
                      <a:pt x="251" y="194"/>
                      <a:pt x="250" y="191"/>
                      <a:pt x="249" y="191"/>
                    </a:cubicBezTo>
                    <a:cubicBezTo>
                      <a:pt x="247" y="192"/>
                      <a:pt x="247" y="192"/>
                      <a:pt x="247" y="190"/>
                    </a:cubicBezTo>
                    <a:cubicBezTo>
                      <a:pt x="248" y="189"/>
                      <a:pt x="245" y="186"/>
                      <a:pt x="245" y="186"/>
                    </a:cubicBezTo>
                    <a:cubicBezTo>
                      <a:pt x="245" y="186"/>
                      <a:pt x="242" y="184"/>
                      <a:pt x="244" y="182"/>
                    </a:cubicBezTo>
                    <a:cubicBezTo>
                      <a:pt x="245" y="180"/>
                      <a:pt x="245" y="177"/>
                      <a:pt x="245" y="177"/>
                    </a:cubicBezTo>
                    <a:cubicBezTo>
                      <a:pt x="245" y="177"/>
                      <a:pt x="242" y="174"/>
                      <a:pt x="243" y="172"/>
                    </a:cubicBezTo>
                    <a:cubicBezTo>
                      <a:pt x="245" y="169"/>
                      <a:pt x="245" y="168"/>
                      <a:pt x="245" y="168"/>
                    </a:cubicBezTo>
                    <a:cubicBezTo>
                      <a:pt x="245" y="168"/>
                      <a:pt x="240" y="167"/>
                      <a:pt x="238" y="167"/>
                    </a:cubicBezTo>
                    <a:cubicBezTo>
                      <a:pt x="235" y="167"/>
                      <a:pt x="233" y="166"/>
                      <a:pt x="232" y="167"/>
                    </a:cubicBezTo>
                    <a:cubicBezTo>
                      <a:pt x="231" y="168"/>
                      <a:pt x="230" y="167"/>
                      <a:pt x="230" y="167"/>
                    </a:cubicBezTo>
                    <a:cubicBezTo>
                      <a:pt x="230" y="167"/>
                      <a:pt x="229" y="163"/>
                      <a:pt x="228" y="163"/>
                    </a:cubicBezTo>
                    <a:cubicBezTo>
                      <a:pt x="226" y="162"/>
                      <a:pt x="231" y="165"/>
                      <a:pt x="223" y="161"/>
                    </a:cubicBezTo>
                    <a:cubicBezTo>
                      <a:pt x="216" y="157"/>
                      <a:pt x="216" y="152"/>
                      <a:pt x="208" y="151"/>
                    </a:cubicBezTo>
                    <a:cubicBezTo>
                      <a:pt x="201" y="150"/>
                      <a:pt x="202" y="148"/>
                      <a:pt x="198" y="150"/>
                    </a:cubicBezTo>
                    <a:cubicBezTo>
                      <a:pt x="193" y="151"/>
                      <a:pt x="200" y="147"/>
                      <a:pt x="197" y="141"/>
                    </a:cubicBezTo>
                    <a:cubicBezTo>
                      <a:pt x="194" y="136"/>
                      <a:pt x="191" y="135"/>
                      <a:pt x="190" y="136"/>
                    </a:cubicBezTo>
                    <a:cubicBezTo>
                      <a:pt x="191" y="135"/>
                      <a:pt x="191" y="133"/>
                      <a:pt x="191" y="130"/>
                    </a:cubicBezTo>
                    <a:cubicBezTo>
                      <a:pt x="190" y="125"/>
                      <a:pt x="189" y="125"/>
                      <a:pt x="193" y="120"/>
                    </a:cubicBezTo>
                    <a:cubicBezTo>
                      <a:pt x="197" y="116"/>
                      <a:pt x="201" y="110"/>
                      <a:pt x="206" y="107"/>
                    </a:cubicBezTo>
                    <a:cubicBezTo>
                      <a:pt x="212" y="105"/>
                      <a:pt x="215" y="104"/>
                      <a:pt x="214" y="102"/>
                    </a:cubicBezTo>
                    <a:cubicBezTo>
                      <a:pt x="214" y="102"/>
                      <a:pt x="215" y="101"/>
                      <a:pt x="218" y="99"/>
                    </a:cubicBezTo>
                    <a:cubicBezTo>
                      <a:pt x="221" y="98"/>
                      <a:pt x="222" y="96"/>
                      <a:pt x="223" y="96"/>
                    </a:cubicBezTo>
                    <a:cubicBezTo>
                      <a:pt x="226" y="96"/>
                      <a:pt x="226" y="96"/>
                      <a:pt x="226" y="96"/>
                    </a:cubicBezTo>
                    <a:cubicBezTo>
                      <a:pt x="226" y="96"/>
                      <a:pt x="231" y="92"/>
                      <a:pt x="232" y="90"/>
                    </a:cubicBezTo>
                    <a:cubicBezTo>
                      <a:pt x="233" y="89"/>
                      <a:pt x="234" y="89"/>
                      <a:pt x="232" y="89"/>
                    </a:cubicBezTo>
                    <a:cubicBezTo>
                      <a:pt x="231" y="88"/>
                      <a:pt x="230" y="88"/>
                      <a:pt x="230" y="88"/>
                    </a:cubicBezTo>
                    <a:cubicBezTo>
                      <a:pt x="231" y="88"/>
                      <a:pt x="231" y="88"/>
                      <a:pt x="231" y="88"/>
                    </a:cubicBezTo>
                    <a:cubicBezTo>
                      <a:pt x="233" y="87"/>
                      <a:pt x="236" y="85"/>
                      <a:pt x="236" y="83"/>
                    </a:cubicBezTo>
                    <a:cubicBezTo>
                      <a:pt x="237" y="82"/>
                      <a:pt x="236" y="81"/>
                      <a:pt x="236" y="79"/>
                    </a:cubicBezTo>
                    <a:cubicBezTo>
                      <a:pt x="236" y="78"/>
                      <a:pt x="238" y="76"/>
                      <a:pt x="240" y="78"/>
                    </a:cubicBezTo>
                    <a:cubicBezTo>
                      <a:pt x="243" y="79"/>
                      <a:pt x="246" y="78"/>
                      <a:pt x="247" y="79"/>
                    </a:cubicBezTo>
                    <a:cubicBezTo>
                      <a:pt x="248" y="80"/>
                      <a:pt x="249" y="80"/>
                      <a:pt x="251" y="79"/>
                    </a:cubicBezTo>
                    <a:cubicBezTo>
                      <a:pt x="252" y="77"/>
                      <a:pt x="254" y="77"/>
                      <a:pt x="254" y="74"/>
                    </a:cubicBezTo>
                    <a:cubicBezTo>
                      <a:pt x="255" y="72"/>
                      <a:pt x="254" y="70"/>
                      <a:pt x="254" y="70"/>
                    </a:cubicBezTo>
                    <a:cubicBezTo>
                      <a:pt x="254" y="70"/>
                      <a:pt x="254" y="71"/>
                      <a:pt x="253" y="69"/>
                    </a:cubicBezTo>
                    <a:cubicBezTo>
                      <a:pt x="252" y="67"/>
                      <a:pt x="251" y="65"/>
                      <a:pt x="253" y="65"/>
                    </a:cubicBezTo>
                    <a:cubicBezTo>
                      <a:pt x="255" y="65"/>
                      <a:pt x="256" y="64"/>
                      <a:pt x="256" y="64"/>
                    </a:cubicBezTo>
                    <a:cubicBezTo>
                      <a:pt x="255" y="60"/>
                      <a:pt x="255" y="60"/>
                      <a:pt x="255" y="60"/>
                    </a:cubicBezTo>
                    <a:cubicBezTo>
                      <a:pt x="255" y="60"/>
                      <a:pt x="253" y="58"/>
                      <a:pt x="252" y="58"/>
                    </a:cubicBezTo>
                    <a:cubicBezTo>
                      <a:pt x="251" y="58"/>
                      <a:pt x="249" y="56"/>
                      <a:pt x="247" y="56"/>
                    </a:cubicBezTo>
                    <a:cubicBezTo>
                      <a:pt x="246" y="55"/>
                      <a:pt x="244" y="56"/>
                      <a:pt x="244" y="56"/>
                    </a:cubicBezTo>
                    <a:cubicBezTo>
                      <a:pt x="243" y="58"/>
                      <a:pt x="243" y="58"/>
                      <a:pt x="243" y="58"/>
                    </a:cubicBezTo>
                    <a:cubicBezTo>
                      <a:pt x="244" y="60"/>
                      <a:pt x="244" y="60"/>
                      <a:pt x="244" y="60"/>
                    </a:cubicBezTo>
                    <a:cubicBezTo>
                      <a:pt x="244" y="60"/>
                      <a:pt x="246" y="61"/>
                      <a:pt x="245" y="62"/>
                    </a:cubicBezTo>
                    <a:cubicBezTo>
                      <a:pt x="244" y="63"/>
                      <a:pt x="243" y="64"/>
                      <a:pt x="242" y="64"/>
                    </a:cubicBezTo>
                    <a:cubicBezTo>
                      <a:pt x="241" y="65"/>
                      <a:pt x="240" y="67"/>
                      <a:pt x="240" y="67"/>
                    </a:cubicBezTo>
                    <a:cubicBezTo>
                      <a:pt x="238" y="68"/>
                      <a:pt x="238" y="68"/>
                      <a:pt x="238" y="68"/>
                    </a:cubicBezTo>
                    <a:cubicBezTo>
                      <a:pt x="238" y="68"/>
                      <a:pt x="236" y="69"/>
                      <a:pt x="236" y="71"/>
                    </a:cubicBezTo>
                    <a:cubicBezTo>
                      <a:pt x="236" y="72"/>
                      <a:pt x="235" y="74"/>
                      <a:pt x="234" y="72"/>
                    </a:cubicBezTo>
                    <a:cubicBezTo>
                      <a:pt x="233" y="71"/>
                      <a:pt x="231" y="70"/>
                      <a:pt x="231" y="68"/>
                    </a:cubicBezTo>
                    <a:cubicBezTo>
                      <a:pt x="232" y="66"/>
                      <a:pt x="233" y="65"/>
                      <a:pt x="233" y="65"/>
                    </a:cubicBezTo>
                    <a:cubicBezTo>
                      <a:pt x="232" y="59"/>
                      <a:pt x="232" y="59"/>
                      <a:pt x="232" y="59"/>
                    </a:cubicBezTo>
                    <a:cubicBezTo>
                      <a:pt x="232" y="59"/>
                      <a:pt x="231" y="55"/>
                      <a:pt x="229" y="58"/>
                    </a:cubicBezTo>
                    <a:cubicBezTo>
                      <a:pt x="228" y="60"/>
                      <a:pt x="227" y="62"/>
                      <a:pt x="226" y="64"/>
                    </a:cubicBezTo>
                    <a:cubicBezTo>
                      <a:pt x="226" y="65"/>
                      <a:pt x="224" y="65"/>
                      <a:pt x="224" y="65"/>
                    </a:cubicBezTo>
                    <a:cubicBezTo>
                      <a:pt x="224" y="58"/>
                      <a:pt x="224" y="58"/>
                      <a:pt x="224" y="58"/>
                    </a:cubicBezTo>
                    <a:cubicBezTo>
                      <a:pt x="224" y="58"/>
                      <a:pt x="225" y="55"/>
                      <a:pt x="224" y="55"/>
                    </a:cubicBezTo>
                    <a:cubicBezTo>
                      <a:pt x="222" y="54"/>
                      <a:pt x="220" y="53"/>
                      <a:pt x="220" y="53"/>
                    </a:cubicBezTo>
                    <a:cubicBezTo>
                      <a:pt x="220" y="53"/>
                      <a:pt x="221" y="52"/>
                      <a:pt x="222" y="50"/>
                    </a:cubicBezTo>
                    <a:cubicBezTo>
                      <a:pt x="223" y="49"/>
                      <a:pt x="224" y="44"/>
                      <a:pt x="223" y="43"/>
                    </a:cubicBezTo>
                    <a:cubicBezTo>
                      <a:pt x="222" y="42"/>
                      <a:pt x="221" y="39"/>
                      <a:pt x="221" y="39"/>
                    </a:cubicBezTo>
                    <a:cubicBezTo>
                      <a:pt x="221" y="39"/>
                      <a:pt x="223" y="35"/>
                      <a:pt x="221" y="35"/>
                    </a:cubicBezTo>
                    <a:cubicBezTo>
                      <a:pt x="220" y="36"/>
                      <a:pt x="218" y="37"/>
                      <a:pt x="219" y="36"/>
                    </a:cubicBezTo>
                    <a:cubicBezTo>
                      <a:pt x="220" y="35"/>
                      <a:pt x="222" y="34"/>
                      <a:pt x="222" y="33"/>
                    </a:cubicBezTo>
                    <a:cubicBezTo>
                      <a:pt x="223" y="33"/>
                      <a:pt x="219" y="31"/>
                      <a:pt x="223" y="31"/>
                    </a:cubicBezTo>
                    <a:cubicBezTo>
                      <a:pt x="227" y="31"/>
                      <a:pt x="228" y="30"/>
                      <a:pt x="228" y="30"/>
                    </a:cubicBezTo>
                    <a:cubicBezTo>
                      <a:pt x="228" y="30"/>
                      <a:pt x="231" y="28"/>
                      <a:pt x="232" y="27"/>
                    </a:cubicBezTo>
                    <a:cubicBezTo>
                      <a:pt x="232" y="26"/>
                      <a:pt x="233" y="24"/>
                      <a:pt x="233" y="24"/>
                    </a:cubicBezTo>
                    <a:cubicBezTo>
                      <a:pt x="233" y="24"/>
                      <a:pt x="235" y="23"/>
                      <a:pt x="233" y="22"/>
                    </a:cubicBezTo>
                    <a:cubicBezTo>
                      <a:pt x="231" y="22"/>
                      <a:pt x="231" y="20"/>
                      <a:pt x="229" y="22"/>
                    </a:cubicBezTo>
                    <a:cubicBezTo>
                      <a:pt x="227" y="24"/>
                      <a:pt x="225" y="22"/>
                      <a:pt x="225" y="22"/>
                    </a:cubicBezTo>
                    <a:cubicBezTo>
                      <a:pt x="219" y="26"/>
                      <a:pt x="219" y="26"/>
                      <a:pt x="219" y="26"/>
                    </a:cubicBezTo>
                    <a:cubicBezTo>
                      <a:pt x="219" y="26"/>
                      <a:pt x="219" y="28"/>
                      <a:pt x="219" y="29"/>
                    </a:cubicBezTo>
                    <a:cubicBezTo>
                      <a:pt x="218" y="31"/>
                      <a:pt x="219" y="34"/>
                      <a:pt x="219" y="34"/>
                    </a:cubicBezTo>
                    <a:cubicBezTo>
                      <a:pt x="219" y="34"/>
                      <a:pt x="219" y="34"/>
                      <a:pt x="218" y="35"/>
                    </a:cubicBezTo>
                    <a:cubicBezTo>
                      <a:pt x="216" y="36"/>
                      <a:pt x="213" y="39"/>
                      <a:pt x="213" y="39"/>
                    </a:cubicBezTo>
                    <a:cubicBezTo>
                      <a:pt x="211" y="43"/>
                      <a:pt x="211" y="43"/>
                      <a:pt x="211" y="43"/>
                    </a:cubicBezTo>
                    <a:cubicBezTo>
                      <a:pt x="212" y="44"/>
                      <a:pt x="212" y="44"/>
                      <a:pt x="212" y="44"/>
                    </a:cubicBezTo>
                    <a:cubicBezTo>
                      <a:pt x="209" y="46"/>
                      <a:pt x="209" y="46"/>
                      <a:pt x="209" y="46"/>
                    </a:cubicBezTo>
                    <a:cubicBezTo>
                      <a:pt x="209" y="46"/>
                      <a:pt x="208" y="48"/>
                      <a:pt x="209" y="49"/>
                    </a:cubicBezTo>
                    <a:cubicBezTo>
                      <a:pt x="210" y="50"/>
                      <a:pt x="211" y="49"/>
                      <a:pt x="212" y="51"/>
                    </a:cubicBezTo>
                    <a:cubicBezTo>
                      <a:pt x="213" y="53"/>
                      <a:pt x="214" y="54"/>
                      <a:pt x="215" y="54"/>
                    </a:cubicBezTo>
                    <a:cubicBezTo>
                      <a:pt x="215" y="55"/>
                      <a:pt x="212" y="56"/>
                      <a:pt x="213" y="58"/>
                    </a:cubicBezTo>
                    <a:cubicBezTo>
                      <a:pt x="213" y="60"/>
                      <a:pt x="214" y="60"/>
                      <a:pt x="214" y="60"/>
                    </a:cubicBezTo>
                    <a:cubicBezTo>
                      <a:pt x="214" y="60"/>
                      <a:pt x="209" y="62"/>
                      <a:pt x="209" y="63"/>
                    </a:cubicBezTo>
                    <a:cubicBezTo>
                      <a:pt x="208" y="64"/>
                      <a:pt x="207" y="64"/>
                      <a:pt x="207" y="64"/>
                    </a:cubicBezTo>
                    <a:cubicBezTo>
                      <a:pt x="207" y="64"/>
                      <a:pt x="206" y="66"/>
                      <a:pt x="205" y="68"/>
                    </a:cubicBezTo>
                    <a:cubicBezTo>
                      <a:pt x="204" y="70"/>
                      <a:pt x="202" y="70"/>
                      <a:pt x="202" y="70"/>
                    </a:cubicBezTo>
                    <a:cubicBezTo>
                      <a:pt x="202" y="70"/>
                      <a:pt x="201" y="67"/>
                      <a:pt x="202" y="66"/>
                    </a:cubicBezTo>
                    <a:cubicBezTo>
                      <a:pt x="203" y="66"/>
                      <a:pt x="204" y="64"/>
                      <a:pt x="204" y="64"/>
                    </a:cubicBezTo>
                    <a:cubicBezTo>
                      <a:pt x="204" y="64"/>
                      <a:pt x="204" y="61"/>
                      <a:pt x="202" y="61"/>
                    </a:cubicBezTo>
                    <a:cubicBezTo>
                      <a:pt x="200" y="61"/>
                      <a:pt x="199" y="60"/>
                      <a:pt x="199" y="60"/>
                    </a:cubicBezTo>
                    <a:cubicBezTo>
                      <a:pt x="196" y="62"/>
                      <a:pt x="196" y="62"/>
                      <a:pt x="196" y="62"/>
                    </a:cubicBezTo>
                    <a:cubicBezTo>
                      <a:pt x="196" y="62"/>
                      <a:pt x="200" y="65"/>
                      <a:pt x="198" y="65"/>
                    </a:cubicBezTo>
                    <a:cubicBezTo>
                      <a:pt x="196" y="65"/>
                      <a:pt x="192" y="63"/>
                      <a:pt x="192" y="63"/>
                    </a:cubicBezTo>
                    <a:cubicBezTo>
                      <a:pt x="189" y="63"/>
                      <a:pt x="189" y="63"/>
                      <a:pt x="189" y="63"/>
                    </a:cubicBezTo>
                    <a:cubicBezTo>
                      <a:pt x="189" y="63"/>
                      <a:pt x="185" y="61"/>
                      <a:pt x="184" y="62"/>
                    </a:cubicBezTo>
                    <a:cubicBezTo>
                      <a:pt x="183" y="63"/>
                      <a:pt x="178" y="60"/>
                      <a:pt x="178" y="59"/>
                    </a:cubicBezTo>
                    <a:cubicBezTo>
                      <a:pt x="178" y="58"/>
                      <a:pt x="173" y="55"/>
                      <a:pt x="174" y="54"/>
                    </a:cubicBezTo>
                    <a:cubicBezTo>
                      <a:pt x="175" y="52"/>
                      <a:pt x="178" y="49"/>
                      <a:pt x="173" y="51"/>
                    </a:cubicBezTo>
                    <a:cubicBezTo>
                      <a:pt x="168" y="52"/>
                      <a:pt x="168" y="52"/>
                      <a:pt x="168" y="52"/>
                    </a:cubicBezTo>
                    <a:cubicBezTo>
                      <a:pt x="168" y="52"/>
                      <a:pt x="164" y="51"/>
                      <a:pt x="165" y="52"/>
                    </a:cubicBezTo>
                    <a:cubicBezTo>
                      <a:pt x="166" y="53"/>
                      <a:pt x="167" y="53"/>
                      <a:pt x="168" y="54"/>
                    </a:cubicBezTo>
                    <a:cubicBezTo>
                      <a:pt x="168" y="54"/>
                      <a:pt x="166" y="56"/>
                      <a:pt x="165" y="56"/>
                    </a:cubicBezTo>
                    <a:cubicBezTo>
                      <a:pt x="164" y="56"/>
                      <a:pt x="163" y="55"/>
                      <a:pt x="163" y="56"/>
                    </a:cubicBezTo>
                    <a:cubicBezTo>
                      <a:pt x="162" y="58"/>
                      <a:pt x="163" y="60"/>
                      <a:pt x="163" y="60"/>
                    </a:cubicBezTo>
                    <a:cubicBezTo>
                      <a:pt x="163" y="63"/>
                      <a:pt x="163" y="63"/>
                      <a:pt x="163" y="63"/>
                    </a:cubicBezTo>
                    <a:cubicBezTo>
                      <a:pt x="163" y="63"/>
                      <a:pt x="161" y="64"/>
                      <a:pt x="160" y="64"/>
                    </a:cubicBezTo>
                    <a:cubicBezTo>
                      <a:pt x="159" y="64"/>
                      <a:pt x="161" y="59"/>
                      <a:pt x="161" y="59"/>
                    </a:cubicBezTo>
                    <a:cubicBezTo>
                      <a:pt x="159" y="56"/>
                      <a:pt x="159" y="56"/>
                      <a:pt x="159" y="56"/>
                    </a:cubicBezTo>
                    <a:cubicBezTo>
                      <a:pt x="159" y="56"/>
                      <a:pt x="160" y="54"/>
                      <a:pt x="157" y="54"/>
                    </a:cubicBezTo>
                    <a:cubicBezTo>
                      <a:pt x="155" y="54"/>
                      <a:pt x="152" y="53"/>
                      <a:pt x="152" y="54"/>
                    </a:cubicBezTo>
                    <a:cubicBezTo>
                      <a:pt x="152" y="54"/>
                      <a:pt x="152" y="53"/>
                      <a:pt x="149" y="53"/>
                    </a:cubicBezTo>
                    <a:cubicBezTo>
                      <a:pt x="147" y="53"/>
                      <a:pt x="140" y="52"/>
                      <a:pt x="141" y="50"/>
                    </a:cubicBezTo>
                    <a:cubicBezTo>
                      <a:pt x="143" y="48"/>
                      <a:pt x="143" y="47"/>
                      <a:pt x="145" y="48"/>
                    </a:cubicBezTo>
                    <a:cubicBezTo>
                      <a:pt x="147" y="48"/>
                      <a:pt x="147" y="48"/>
                      <a:pt x="147" y="46"/>
                    </a:cubicBezTo>
                    <a:cubicBezTo>
                      <a:pt x="147" y="45"/>
                      <a:pt x="146" y="42"/>
                      <a:pt x="146" y="42"/>
                    </a:cubicBezTo>
                    <a:cubicBezTo>
                      <a:pt x="146" y="42"/>
                      <a:pt x="145" y="41"/>
                      <a:pt x="144" y="41"/>
                    </a:cubicBezTo>
                    <a:cubicBezTo>
                      <a:pt x="142" y="41"/>
                      <a:pt x="140" y="39"/>
                      <a:pt x="140" y="39"/>
                    </a:cubicBezTo>
                    <a:cubicBezTo>
                      <a:pt x="138" y="36"/>
                      <a:pt x="138" y="36"/>
                      <a:pt x="138" y="36"/>
                    </a:cubicBezTo>
                    <a:cubicBezTo>
                      <a:pt x="138" y="36"/>
                      <a:pt x="137" y="35"/>
                      <a:pt x="136" y="33"/>
                    </a:cubicBezTo>
                    <a:cubicBezTo>
                      <a:pt x="135" y="30"/>
                      <a:pt x="134" y="29"/>
                      <a:pt x="132" y="28"/>
                    </a:cubicBezTo>
                    <a:cubicBezTo>
                      <a:pt x="131" y="27"/>
                      <a:pt x="131" y="26"/>
                      <a:pt x="129" y="27"/>
                    </a:cubicBezTo>
                    <a:cubicBezTo>
                      <a:pt x="127" y="27"/>
                      <a:pt x="124" y="30"/>
                      <a:pt x="124" y="28"/>
                    </a:cubicBezTo>
                    <a:cubicBezTo>
                      <a:pt x="124" y="26"/>
                      <a:pt x="129" y="23"/>
                      <a:pt x="129" y="23"/>
                    </a:cubicBezTo>
                    <a:cubicBezTo>
                      <a:pt x="129" y="23"/>
                      <a:pt x="129" y="20"/>
                      <a:pt x="128" y="21"/>
                    </a:cubicBezTo>
                    <a:cubicBezTo>
                      <a:pt x="128" y="22"/>
                      <a:pt x="124" y="23"/>
                      <a:pt x="124" y="23"/>
                    </a:cubicBezTo>
                    <a:cubicBezTo>
                      <a:pt x="124" y="23"/>
                      <a:pt x="123" y="24"/>
                      <a:pt x="122" y="25"/>
                    </a:cubicBezTo>
                    <a:cubicBezTo>
                      <a:pt x="120" y="26"/>
                      <a:pt x="120" y="24"/>
                      <a:pt x="120" y="24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9"/>
                      <a:pt x="125" y="17"/>
                      <a:pt x="124" y="16"/>
                    </a:cubicBezTo>
                    <a:cubicBezTo>
                      <a:pt x="124" y="14"/>
                      <a:pt x="123" y="13"/>
                      <a:pt x="123" y="13"/>
                    </a:cubicBezTo>
                    <a:cubicBezTo>
                      <a:pt x="123" y="13"/>
                      <a:pt x="121" y="14"/>
                      <a:pt x="120" y="16"/>
                    </a:cubicBezTo>
                    <a:cubicBezTo>
                      <a:pt x="119" y="17"/>
                      <a:pt x="118" y="17"/>
                      <a:pt x="118" y="17"/>
                    </a:cubicBezTo>
                    <a:cubicBezTo>
                      <a:pt x="118" y="17"/>
                      <a:pt x="115" y="21"/>
                      <a:pt x="115" y="19"/>
                    </a:cubicBezTo>
                    <a:cubicBezTo>
                      <a:pt x="114" y="16"/>
                      <a:pt x="119" y="14"/>
                      <a:pt x="115" y="14"/>
                    </a:cubicBezTo>
                    <a:cubicBezTo>
                      <a:pt x="111" y="15"/>
                      <a:pt x="111" y="13"/>
                      <a:pt x="110" y="14"/>
                    </a:cubicBezTo>
                    <a:cubicBezTo>
                      <a:pt x="109" y="15"/>
                      <a:pt x="110" y="16"/>
                      <a:pt x="108" y="17"/>
                    </a:cubicBezTo>
                    <a:cubicBezTo>
                      <a:pt x="106" y="18"/>
                      <a:pt x="105" y="17"/>
                      <a:pt x="104" y="17"/>
                    </a:cubicBezTo>
                    <a:cubicBezTo>
                      <a:pt x="103" y="16"/>
                      <a:pt x="102" y="11"/>
                      <a:pt x="101" y="15"/>
                    </a:cubicBezTo>
                    <a:cubicBezTo>
                      <a:pt x="100" y="18"/>
                      <a:pt x="100" y="19"/>
                      <a:pt x="99" y="17"/>
                    </a:cubicBezTo>
                    <a:cubicBezTo>
                      <a:pt x="97" y="15"/>
                      <a:pt x="97" y="14"/>
                      <a:pt x="97" y="14"/>
                    </a:cubicBezTo>
                    <a:cubicBezTo>
                      <a:pt x="97" y="14"/>
                      <a:pt x="93" y="18"/>
                      <a:pt x="94" y="16"/>
                    </a:cubicBezTo>
                    <a:cubicBezTo>
                      <a:pt x="96" y="14"/>
                      <a:pt x="94" y="14"/>
                      <a:pt x="94" y="14"/>
                    </a:cubicBezTo>
                    <a:cubicBezTo>
                      <a:pt x="91" y="12"/>
                      <a:pt x="91" y="12"/>
                      <a:pt x="91" y="12"/>
                    </a:cubicBezTo>
                    <a:cubicBezTo>
                      <a:pt x="91" y="12"/>
                      <a:pt x="91" y="10"/>
                      <a:pt x="91" y="9"/>
                    </a:cubicBezTo>
                    <a:cubicBezTo>
                      <a:pt x="90" y="9"/>
                      <a:pt x="89" y="7"/>
                      <a:pt x="89" y="7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2" y="3"/>
                      <a:pt x="20" y="51"/>
                      <a:pt x="19" y="53"/>
                    </a:cubicBezTo>
                    <a:cubicBezTo>
                      <a:pt x="18" y="54"/>
                      <a:pt x="20" y="54"/>
                      <a:pt x="21" y="56"/>
                    </a:cubicBezTo>
                    <a:cubicBezTo>
                      <a:pt x="22" y="57"/>
                      <a:pt x="23" y="58"/>
                      <a:pt x="25" y="60"/>
                    </a:cubicBezTo>
                    <a:cubicBezTo>
                      <a:pt x="26" y="61"/>
                      <a:pt x="25" y="63"/>
                      <a:pt x="23" y="65"/>
                    </a:cubicBezTo>
                    <a:cubicBezTo>
                      <a:pt x="22" y="67"/>
                      <a:pt x="20" y="68"/>
                      <a:pt x="20" y="71"/>
                    </a:cubicBezTo>
                    <a:cubicBezTo>
                      <a:pt x="21" y="74"/>
                      <a:pt x="24" y="72"/>
                      <a:pt x="25" y="70"/>
                    </a:cubicBezTo>
                    <a:cubicBezTo>
                      <a:pt x="27" y="68"/>
                      <a:pt x="30" y="72"/>
                      <a:pt x="29" y="75"/>
                    </a:cubicBezTo>
                    <a:cubicBezTo>
                      <a:pt x="29" y="78"/>
                      <a:pt x="28" y="87"/>
                      <a:pt x="27" y="91"/>
                    </a:cubicBezTo>
                    <a:cubicBezTo>
                      <a:pt x="26" y="94"/>
                      <a:pt x="26" y="94"/>
                      <a:pt x="25" y="97"/>
                    </a:cubicBezTo>
                    <a:cubicBezTo>
                      <a:pt x="23" y="100"/>
                      <a:pt x="24" y="100"/>
                      <a:pt x="25" y="103"/>
                    </a:cubicBezTo>
                    <a:cubicBezTo>
                      <a:pt x="27" y="105"/>
                      <a:pt x="27" y="108"/>
                      <a:pt x="26" y="110"/>
                    </a:cubicBezTo>
                    <a:cubicBezTo>
                      <a:pt x="26" y="111"/>
                      <a:pt x="23" y="113"/>
                      <a:pt x="22" y="116"/>
                    </a:cubicBezTo>
                    <a:cubicBezTo>
                      <a:pt x="20" y="119"/>
                      <a:pt x="15" y="116"/>
                      <a:pt x="15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14" y="117"/>
                      <a:pt x="14" y="117"/>
                      <a:pt x="14" y="118"/>
                    </a:cubicBezTo>
                    <a:cubicBezTo>
                      <a:pt x="15" y="120"/>
                      <a:pt x="16" y="123"/>
                      <a:pt x="14" y="123"/>
                    </a:cubicBezTo>
                    <a:cubicBezTo>
                      <a:pt x="12" y="123"/>
                      <a:pt x="12" y="122"/>
                      <a:pt x="11" y="124"/>
                    </a:cubicBezTo>
                    <a:cubicBezTo>
                      <a:pt x="9" y="125"/>
                      <a:pt x="7" y="124"/>
                      <a:pt x="9" y="126"/>
                    </a:cubicBezTo>
                    <a:cubicBezTo>
                      <a:pt x="10" y="128"/>
                      <a:pt x="12" y="128"/>
                      <a:pt x="12" y="128"/>
                    </a:cubicBezTo>
                    <a:cubicBezTo>
                      <a:pt x="12" y="128"/>
                      <a:pt x="14" y="125"/>
                      <a:pt x="14" y="127"/>
                    </a:cubicBezTo>
                    <a:cubicBezTo>
                      <a:pt x="15" y="129"/>
                      <a:pt x="16" y="129"/>
                      <a:pt x="15" y="131"/>
                    </a:cubicBezTo>
                    <a:cubicBezTo>
                      <a:pt x="14" y="132"/>
                      <a:pt x="14" y="133"/>
                      <a:pt x="12" y="133"/>
                    </a:cubicBezTo>
                    <a:cubicBezTo>
                      <a:pt x="11" y="134"/>
                      <a:pt x="11" y="131"/>
                      <a:pt x="11" y="134"/>
                    </a:cubicBezTo>
                    <a:cubicBezTo>
                      <a:pt x="10" y="137"/>
                      <a:pt x="12" y="135"/>
                      <a:pt x="12" y="136"/>
                    </a:cubicBezTo>
                    <a:cubicBezTo>
                      <a:pt x="12" y="137"/>
                      <a:pt x="10" y="139"/>
                      <a:pt x="10" y="139"/>
                    </a:cubicBezTo>
                    <a:cubicBezTo>
                      <a:pt x="10" y="139"/>
                      <a:pt x="14" y="139"/>
                      <a:pt x="15" y="140"/>
                    </a:cubicBezTo>
                    <a:cubicBezTo>
                      <a:pt x="15" y="140"/>
                      <a:pt x="17" y="138"/>
                      <a:pt x="17" y="140"/>
                    </a:cubicBezTo>
                    <a:cubicBezTo>
                      <a:pt x="17" y="142"/>
                      <a:pt x="16" y="143"/>
                      <a:pt x="15" y="144"/>
                    </a:cubicBezTo>
                    <a:cubicBezTo>
                      <a:pt x="13" y="145"/>
                      <a:pt x="11" y="145"/>
                      <a:pt x="11" y="145"/>
                    </a:cubicBezTo>
                    <a:cubicBezTo>
                      <a:pt x="11" y="145"/>
                      <a:pt x="10" y="144"/>
                      <a:pt x="9" y="146"/>
                    </a:cubicBezTo>
                    <a:cubicBezTo>
                      <a:pt x="9" y="147"/>
                      <a:pt x="10" y="148"/>
                      <a:pt x="11" y="149"/>
                    </a:cubicBezTo>
                    <a:cubicBezTo>
                      <a:pt x="12" y="149"/>
                      <a:pt x="8" y="151"/>
                      <a:pt x="10" y="153"/>
                    </a:cubicBezTo>
                    <a:cubicBezTo>
                      <a:pt x="11" y="154"/>
                      <a:pt x="14" y="153"/>
                      <a:pt x="14" y="153"/>
                    </a:cubicBezTo>
                    <a:cubicBezTo>
                      <a:pt x="14" y="153"/>
                      <a:pt x="16" y="150"/>
                      <a:pt x="16" y="153"/>
                    </a:cubicBezTo>
                    <a:cubicBezTo>
                      <a:pt x="16" y="155"/>
                      <a:pt x="12" y="155"/>
                      <a:pt x="14" y="157"/>
                    </a:cubicBezTo>
                    <a:cubicBezTo>
                      <a:pt x="15" y="158"/>
                      <a:pt x="16" y="156"/>
                      <a:pt x="17" y="158"/>
                    </a:cubicBezTo>
                    <a:cubicBezTo>
                      <a:pt x="18" y="160"/>
                      <a:pt x="17" y="161"/>
                      <a:pt x="17" y="163"/>
                    </a:cubicBezTo>
                    <a:cubicBezTo>
                      <a:pt x="17" y="164"/>
                      <a:pt x="19" y="165"/>
                      <a:pt x="19" y="166"/>
                    </a:cubicBezTo>
                    <a:cubicBezTo>
                      <a:pt x="19" y="167"/>
                      <a:pt x="20" y="170"/>
                      <a:pt x="19" y="171"/>
                    </a:cubicBezTo>
                    <a:cubicBezTo>
                      <a:pt x="18" y="172"/>
                      <a:pt x="17" y="172"/>
                      <a:pt x="17" y="174"/>
                    </a:cubicBezTo>
                    <a:cubicBezTo>
                      <a:pt x="18" y="176"/>
                      <a:pt x="18" y="176"/>
                      <a:pt x="16" y="178"/>
                    </a:cubicBezTo>
                    <a:cubicBezTo>
                      <a:pt x="15" y="179"/>
                      <a:pt x="14" y="179"/>
                      <a:pt x="14" y="177"/>
                    </a:cubicBezTo>
                    <a:cubicBezTo>
                      <a:pt x="14" y="175"/>
                      <a:pt x="15" y="173"/>
                      <a:pt x="14" y="171"/>
                    </a:cubicBezTo>
                    <a:cubicBezTo>
                      <a:pt x="14" y="170"/>
                      <a:pt x="15" y="165"/>
                      <a:pt x="14" y="165"/>
                    </a:cubicBezTo>
                    <a:cubicBezTo>
                      <a:pt x="12" y="165"/>
                      <a:pt x="12" y="162"/>
                      <a:pt x="12" y="161"/>
                    </a:cubicBezTo>
                    <a:cubicBezTo>
                      <a:pt x="12" y="160"/>
                      <a:pt x="10" y="157"/>
                      <a:pt x="9" y="158"/>
                    </a:cubicBezTo>
                    <a:cubicBezTo>
                      <a:pt x="9" y="160"/>
                      <a:pt x="7" y="158"/>
                      <a:pt x="7" y="158"/>
                    </a:cubicBezTo>
                    <a:cubicBezTo>
                      <a:pt x="7" y="158"/>
                      <a:pt x="8" y="152"/>
                      <a:pt x="6" y="153"/>
                    </a:cubicBezTo>
                    <a:cubicBezTo>
                      <a:pt x="5" y="154"/>
                      <a:pt x="4" y="149"/>
                      <a:pt x="2" y="151"/>
                    </a:cubicBezTo>
                    <a:cubicBezTo>
                      <a:pt x="1" y="153"/>
                      <a:pt x="0" y="151"/>
                      <a:pt x="1" y="155"/>
                    </a:cubicBezTo>
                    <a:cubicBezTo>
                      <a:pt x="3" y="158"/>
                      <a:pt x="4" y="161"/>
                      <a:pt x="4" y="162"/>
                    </a:cubicBezTo>
                    <a:cubicBezTo>
                      <a:pt x="6" y="163"/>
                      <a:pt x="8" y="164"/>
                      <a:pt x="7" y="165"/>
                    </a:cubicBezTo>
                    <a:cubicBezTo>
                      <a:pt x="6" y="167"/>
                      <a:pt x="6" y="166"/>
                      <a:pt x="6" y="168"/>
                    </a:cubicBezTo>
                    <a:cubicBezTo>
                      <a:pt x="6" y="170"/>
                      <a:pt x="8" y="170"/>
                      <a:pt x="8" y="170"/>
                    </a:cubicBezTo>
                    <a:cubicBezTo>
                      <a:pt x="8" y="170"/>
                      <a:pt x="8" y="170"/>
                      <a:pt x="7" y="174"/>
                    </a:cubicBezTo>
                    <a:cubicBezTo>
                      <a:pt x="6" y="178"/>
                      <a:pt x="9" y="178"/>
                      <a:pt x="9" y="180"/>
                    </a:cubicBezTo>
                    <a:cubicBezTo>
                      <a:pt x="9" y="180"/>
                      <a:pt x="12" y="185"/>
                      <a:pt x="14" y="184"/>
                    </a:cubicBezTo>
                    <a:cubicBezTo>
                      <a:pt x="17" y="182"/>
                      <a:pt x="17" y="176"/>
                      <a:pt x="23" y="177"/>
                    </a:cubicBezTo>
                    <a:cubicBezTo>
                      <a:pt x="30" y="178"/>
                      <a:pt x="123" y="207"/>
                      <a:pt x="163" y="212"/>
                    </a:cubicBezTo>
                    <a:cubicBezTo>
                      <a:pt x="163" y="212"/>
                      <a:pt x="168" y="213"/>
                      <a:pt x="168" y="212"/>
                    </a:cubicBezTo>
                    <a:cubicBezTo>
                      <a:pt x="168" y="210"/>
                      <a:pt x="170" y="208"/>
                      <a:pt x="171" y="209"/>
                    </a:cubicBezTo>
                    <a:cubicBezTo>
                      <a:pt x="172" y="210"/>
                      <a:pt x="169" y="213"/>
                      <a:pt x="172" y="213"/>
                    </a:cubicBezTo>
                    <a:cubicBezTo>
                      <a:pt x="174" y="214"/>
                      <a:pt x="178" y="217"/>
                      <a:pt x="180" y="217"/>
                    </a:cubicBezTo>
                    <a:cubicBezTo>
                      <a:pt x="182" y="217"/>
                      <a:pt x="183" y="218"/>
                      <a:pt x="184" y="219"/>
                    </a:cubicBezTo>
                    <a:cubicBezTo>
                      <a:pt x="185" y="220"/>
                      <a:pt x="187" y="219"/>
                      <a:pt x="188" y="219"/>
                    </a:cubicBezTo>
                    <a:cubicBezTo>
                      <a:pt x="189" y="219"/>
                      <a:pt x="191" y="218"/>
                      <a:pt x="192" y="220"/>
                    </a:cubicBezTo>
                    <a:cubicBezTo>
                      <a:pt x="193" y="222"/>
                      <a:pt x="193" y="222"/>
                      <a:pt x="195" y="222"/>
                    </a:cubicBezTo>
                    <a:cubicBezTo>
                      <a:pt x="197" y="222"/>
                      <a:pt x="200" y="222"/>
                      <a:pt x="200" y="222"/>
                    </a:cubicBezTo>
                    <a:cubicBezTo>
                      <a:pt x="201" y="223"/>
                      <a:pt x="201" y="223"/>
                      <a:pt x="201" y="223"/>
                    </a:cubicBezTo>
                    <a:cubicBezTo>
                      <a:pt x="202" y="222"/>
                      <a:pt x="202" y="221"/>
                      <a:pt x="203" y="220"/>
                    </a:cubicBezTo>
                    <a:cubicBezTo>
                      <a:pt x="205" y="217"/>
                      <a:pt x="206" y="217"/>
                      <a:pt x="209" y="217"/>
                    </a:cubicBezTo>
                    <a:cubicBezTo>
                      <a:pt x="209" y="217"/>
                      <a:pt x="212" y="215"/>
                      <a:pt x="214" y="215"/>
                    </a:cubicBezTo>
                    <a:cubicBezTo>
                      <a:pt x="216" y="216"/>
                      <a:pt x="216" y="217"/>
                      <a:pt x="217" y="219"/>
                    </a:cubicBezTo>
                    <a:cubicBezTo>
                      <a:pt x="217" y="221"/>
                      <a:pt x="220" y="224"/>
                      <a:pt x="220" y="222"/>
                    </a:cubicBezTo>
                    <a:cubicBezTo>
                      <a:pt x="221" y="221"/>
                      <a:pt x="224" y="224"/>
                      <a:pt x="225" y="224"/>
                    </a:cubicBezTo>
                    <a:cubicBezTo>
                      <a:pt x="226" y="224"/>
                      <a:pt x="227" y="226"/>
                      <a:pt x="229" y="233"/>
                    </a:cubicBezTo>
                    <a:cubicBezTo>
                      <a:pt x="231" y="239"/>
                      <a:pt x="233" y="236"/>
                      <a:pt x="234" y="237"/>
                    </a:cubicBezTo>
                    <a:cubicBezTo>
                      <a:pt x="234" y="238"/>
                      <a:pt x="235" y="238"/>
                      <a:pt x="236" y="238"/>
                    </a:cubicBezTo>
                    <a:cubicBezTo>
                      <a:pt x="237" y="239"/>
                      <a:pt x="242" y="240"/>
                      <a:pt x="244" y="240"/>
                    </a:cubicBezTo>
                    <a:cubicBezTo>
                      <a:pt x="246" y="240"/>
                      <a:pt x="248" y="241"/>
                      <a:pt x="250" y="242"/>
                    </a:cubicBezTo>
                    <a:cubicBezTo>
                      <a:pt x="252" y="243"/>
                      <a:pt x="254" y="246"/>
                      <a:pt x="255" y="248"/>
                    </a:cubicBezTo>
                    <a:cubicBezTo>
                      <a:pt x="256" y="249"/>
                      <a:pt x="256" y="251"/>
                      <a:pt x="254" y="252"/>
                    </a:cubicBezTo>
                    <a:cubicBezTo>
                      <a:pt x="253" y="252"/>
                      <a:pt x="252" y="252"/>
                      <a:pt x="252" y="252"/>
                    </a:cubicBezTo>
                    <a:cubicBezTo>
                      <a:pt x="251" y="252"/>
                      <a:pt x="251" y="252"/>
                      <a:pt x="251" y="252"/>
                    </a:cubicBezTo>
                    <a:cubicBezTo>
                      <a:pt x="253" y="256"/>
                      <a:pt x="256" y="257"/>
                      <a:pt x="258" y="261"/>
                    </a:cubicBezTo>
                    <a:cubicBezTo>
                      <a:pt x="258" y="260"/>
                      <a:pt x="258" y="260"/>
                      <a:pt x="258" y="260"/>
                    </a:cubicBezTo>
                    <a:cubicBezTo>
                      <a:pt x="262" y="258"/>
                      <a:pt x="262" y="258"/>
                      <a:pt x="262" y="258"/>
                    </a:cubicBezTo>
                    <a:cubicBezTo>
                      <a:pt x="262" y="258"/>
                      <a:pt x="269" y="259"/>
                      <a:pt x="270" y="259"/>
                    </a:cubicBezTo>
                    <a:cubicBezTo>
                      <a:pt x="271" y="259"/>
                      <a:pt x="277" y="256"/>
                      <a:pt x="278" y="255"/>
                    </a:cubicBezTo>
                    <a:cubicBezTo>
                      <a:pt x="279" y="255"/>
                      <a:pt x="279" y="255"/>
                      <a:pt x="279" y="255"/>
                    </a:cubicBezTo>
                    <a:cubicBezTo>
                      <a:pt x="279" y="255"/>
                      <a:pt x="279" y="255"/>
                      <a:pt x="279" y="255"/>
                    </a:cubicBezTo>
                    <a:cubicBezTo>
                      <a:pt x="279" y="255"/>
                      <a:pt x="282" y="253"/>
                      <a:pt x="284" y="252"/>
                    </a:cubicBezTo>
                    <a:cubicBezTo>
                      <a:pt x="285" y="250"/>
                      <a:pt x="286" y="249"/>
                      <a:pt x="291" y="250"/>
                    </a:cubicBezTo>
                    <a:cubicBezTo>
                      <a:pt x="296" y="251"/>
                      <a:pt x="301" y="250"/>
                      <a:pt x="304" y="249"/>
                    </a:cubicBezTo>
                    <a:cubicBezTo>
                      <a:pt x="307" y="248"/>
                      <a:pt x="312" y="248"/>
                      <a:pt x="314" y="243"/>
                    </a:cubicBezTo>
                    <a:cubicBezTo>
                      <a:pt x="315" y="237"/>
                      <a:pt x="317" y="234"/>
                      <a:pt x="318" y="231"/>
                    </a:cubicBezTo>
                    <a:cubicBezTo>
                      <a:pt x="319" y="229"/>
                      <a:pt x="320" y="227"/>
                      <a:pt x="323" y="229"/>
                    </a:cubicBezTo>
                    <a:cubicBezTo>
                      <a:pt x="325" y="231"/>
                      <a:pt x="326" y="228"/>
                      <a:pt x="328" y="230"/>
                    </a:cubicBezTo>
                    <a:cubicBezTo>
                      <a:pt x="330" y="232"/>
                      <a:pt x="328" y="235"/>
                      <a:pt x="330" y="239"/>
                    </a:cubicBezTo>
                    <a:cubicBezTo>
                      <a:pt x="331" y="242"/>
                      <a:pt x="334" y="246"/>
                      <a:pt x="336" y="248"/>
                    </a:cubicBezTo>
                    <a:cubicBezTo>
                      <a:pt x="336" y="249"/>
                      <a:pt x="336" y="249"/>
                      <a:pt x="336" y="249"/>
                    </a:cubicBezTo>
                    <a:cubicBezTo>
                      <a:pt x="337" y="248"/>
                      <a:pt x="337" y="247"/>
                      <a:pt x="337" y="247"/>
                    </a:cubicBezTo>
                    <a:cubicBezTo>
                      <a:pt x="337" y="247"/>
                      <a:pt x="342" y="245"/>
                      <a:pt x="344" y="244"/>
                    </a:cubicBezTo>
                    <a:cubicBezTo>
                      <a:pt x="345" y="243"/>
                      <a:pt x="347" y="241"/>
                      <a:pt x="347" y="241"/>
                    </a:cubicBezTo>
                    <a:cubicBezTo>
                      <a:pt x="349" y="240"/>
                      <a:pt x="349" y="240"/>
                      <a:pt x="349" y="240"/>
                    </a:cubicBezTo>
                    <a:cubicBezTo>
                      <a:pt x="349" y="240"/>
                      <a:pt x="347" y="241"/>
                      <a:pt x="350" y="242"/>
                    </a:cubicBezTo>
                    <a:cubicBezTo>
                      <a:pt x="353" y="243"/>
                      <a:pt x="355" y="241"/>
                      <a:pt x="355" y="242"/>
                    </a:cubicBezTo>
                    <a:cubicBezTo>
                      <a:pt x="355" y="243"/>
                      <a:pt x="351" y="245"/>
                      <a:pt x="351" y="245"/>
                    </a:cubicBezTo>
                    <a:cubicBezTo>
                      <a:pt x="351" y="245"/>
                      <a:pt x="351" y="245"/>
                      <a:pt x="349" y="245"/>
                    </a:cubicBezTo>
                    <a:cubicBezTo>
                      <a:pt x="348" y="245"/>
                      <a:pt x="345" y="249"/>
                      <a:pt x="345" y="249"/>
                    </a:cubicBezTo>
                    <a:cubicBezTo>
                      <a:pt x="345" y="249"/>
                      <a:pt x="344" y="249"/>
                      <a:pt x="343" y="250"/>
                    </a:cubicBezTo>
                    <a:cubicBezTo>
                      <a:pt x="343" y="252"/>
                      <a:pt x="342" y="253"/>
                      <a:pt x="342" y="254"/>
                    </a:cubicBezTo>
                    <a:cubicBezTo>
                      <a:pt x="342" y="256"/>
                      <a:pt x="342" y="257"/>
                      <a:pt x="344" y="257"/>
                    </a:cubicBezTo>
                    <a:cubicBezTo>
                      <a:pt x="346" y="258"/>
                      <a:pt x="348" y="257"/>
                      <a:pt x="348" y="257"/>
                    </a:cubicBezTo>
                    <a:cubicBezTo>
                      <a:pt x="348" y="257"/>
                      <a:pt x="351" y="254"/>
                      <a:pt x="352" y="253"/>
                    </a:cubicBezTo>
                    <a:cubicBezTo>
                      <a:pt x="352" y="252"/>
                      <a:pt x="353" y="250"/>
                      <a:pt x="353" y="250"/>
                    </a:cubicBezTo>
                    <a:cubicBezTo>
                      <a:pt x="357" y="248"/>
                      <a:pt x="357" y="248"/>
                      <a:pt x="357" y="248"/>
                    </a:cubicBezTo>
                    <a:cubicBezTo>
                      <a:pt x="357" y="248"/>
                      <a:pt x="359" y="248"/>
                      <a:pt x="361" y="247"/>
                    </a:cubicBezTo>
                    <a:cubicBezTo>
                      <a:pt x="363" y="247"/>
                      <a:pt x="366" y="246"/>
                      <a:pt x="366" y="246"/>
                    </a:cubicBezTo>
                    <a:cubicBezTo>
                      <a:pt x="366" y="246"/>
                      <a:pt x="368" y="244"/>
                      <a:pt x="369" y="243"/>
                    </a:cubicBezTo>
                    <a:cubicBezTo>
                      <a:pt x="370" y="242"/>
                      <a:pt x="370" y="242"/>
                      <a:pt x="370" y="242"/>
                    </a:cubicBezTo>
                    <a:cubicBezTo>
                      <a:pt x="370" y="242"/>
                      <a:pt x="370" y="240"/>
                      <a:pt x="369" y="240"/>
                    </a:cubicBezTo>
                    <a:cubicBezTo>
                      <a:pt x="368" y="240"/>
                      <a:pt x="367" y="240"/>
                      <a:pt x="369" y="239"/>
                    </a:cubicBezTo>
                    <a:cubicBezTo>
                      <a:pt x="371" y="237"/>
                      <a:pt x="369" y="238"/>
                      <a:pt x="371" y="237"/>
                    </a:cubicBezTo>
                    <a:cubicBezTo>
                      <a:pt x="373" y="236"/>
                      <a:pt x="374" y="233"/>
                      <a:pt x="374" y="233"/>
                    </a:cubicBezTo>
                    <a:cubicBezTo>
                      <a:pt x="373" y="229"/>
                      <a:pt x="373" y="229"/>
                      <a:pt x="373" y="229"/>
                    </a:cubicBezTo>
                    <a:cubicBezTo>
                      <a:pt x="373" y="229"/>
                      <a:pt x="371" y="227"/>
                      <a:pt x="370" y="229"/>
                    </a:cubicBezTo>
                    <a:cubicBezTo>
                      <a:pt x="369" y="231"/>
                      <a:pt x="369" y="234"/>
                      <a:pt x="368" y="236"/>
                    </a:cubicBezTo>
                    <a:cubicBezTo>
                      <a:pt x="367" y="238"/>
                      <a:pt x="365" y="239"/>
                      <a:pt x="365" y="239"/>
                    </a:cubicBezTo>
                    <a:cubicBezTo>
                      <a:pt x="365" y="239"/>
                      <a:pt x="364" y="238"/>
                      <a:pt x="362" y="238"/>
                    </a:cubicBezTo>
                    <a:cubicBezTo>
                      <a:pt x="360" y="239"/>
                      <a:pt x="354" y="240"/>
                      <a:pt x="353" y="238"/>
                    </a:cubicBezTo>
                    <a:cubicBezTo>
                      <a:pt x="352" y="235"/>
                      <a:pt x="350" y="233"/>
                      <a:pt x="348" y="234"/>
                    </a:cubicBezTo>
                    <a:cubicBezTo>
                      <a:pt x="347" y="234"/>
                      <a:pt x="346" y="232"/>
                      <a:pt x="346" y="230"/>
                    </a:cubicBezTo>
                    <a:cubicBezTo>
                      <a:pt x="346" y="228"/>
                      <a:pt x="344" y="224"/>
                      <a:pt x="344" y="224"/>
                    </a:cubicBezTo>
                    <a:cubicBezTo>
                      <a:pt x="344" y="224"/>
                      <a:pt x="349" y="223"/>
                      <a:pt x="344" y="223"/>
                    </a:cubicBezTo>
                    <a:cubicBezTo>
                      <a:pt x="339" y="224"/>
                      <a:pt x="337" y="223"/>
                      <a:pt x="337" y="223"/>
                    </a:cubicBezTo>
                    <a:cubicBezTo>
                      <a:pt x="342" y="219"/>
                      <a:pt x="342" y="219"/>
                      <a:pt x="342" y="219"/>
                    </a:cubicBezTo>
                    <a:cubicBezTo>
                      <a:pt x="342" y="219"/>
                      <a:pt x="346" y="220"/>
                      <a:pt x="346" y="219"/>
                    </a:cubicBezTo>
                    <a:cubicBezTo>
                      <a:pt x="347" y="217"/>
                      <a:pt x="347" y="216"/>
                      <a:pt x="347" y="216"/>
                    </a:cubicBezTo>
                    <a:cubicBezTo>
                      <a:pt x="347" y="216"/>
                      <a:pt x="347" y="213"/>
                      <a:pt x="340" y="213"/>
                    </a:cubicBezTo>
                    <a:cubicBezTo>
                      <a:pt x="333" y="214"/>
                      <a:pt x="326" y="217"/>
                      <a:pt x="325" y="218"/>
                    </a:cubicBezTo>
                    <a:cubicBezTo>
                      <a:pt x="323" y="220"/>
                      <a:pt x="315" y="231"/>
                      <a:pt x="310" y="233"/>
                    </a:cubicBezTo>
                    <a:cubicBezTo>
                      <a:pt x="310" y="233"/>
                      <a:pt x="317" y="225"/>
                      <a:pt x="316" y="224"/>
                    </a:cubicBezTo>
                    <a:cubicBezTo>
                      <a:pt x="314" y="222"/>
                      <a:pt x="319" y="216"/>
                      <a:pt x="323" y="214"/>
                    </a:cubicBezTo>
                    <a:cubicBezTo>
                      <a:pt x="327" y="213"/>
                      <a:pt x="328" y="213"/>
                      <a:pt x="330" y="209"/>
                    </a:cubicBezTo>
                    <a:cubicBezTo>
                      <a:pt x="332" y="205"/>
                      <a:pt x="334" y="204"/>
                      <a:pt x="336" y="204"/>
                    </a:cubicBezTo>
                    <a:cubicBezTo>
                      <a:pt x="338" y="204"/>
                      <a:pt x="338" y="203"/>
                      <a:pt x="342" y="203"/>
                    </a:cubicBezTo>
                    <a:cubicBezTo>
                      <a:pt x="346" y="203"/>
                      <a:pt x="349" y="202"/>
                      <a:pt x="349" y="202"/>
                    </a:cubicBezTo>
                    <a:cubicBezTo>
                      <a:pt x="349" y="202"/>
                      <a:pt x="357" y="202"/>
                      <a:pt x="360" y="203"/>
                    </a:cubicBezTo>
                    <a:cubicBezTo>
                      <a:pt x="362" y="203"/>
                      <a:pt x="365" y="201"/>
                      <a:pt x="367" y="201"/>
                    </a:cubicBezTo>
                    <a:cubicBezTo>
                      <a:pt x="369" y="200"/>
                      <a:pt x="372" y="198"/>
                      <a:pt x="373" y="197"/>
                    </a:cubicBezTo>
                    <a:cubicBezTo>
                      <a:pt x="374" y="196"/>
                      <a:pt x="375" y="193"/>
                      <a:pt x="375" y="193"/>
                    </a:cubicBezTo>
                    <a:cubicBezTo>
                      <a:pt x="375" y="193"/>
                      <a:pt x="378" y="189"/>
                      <a:pt x="380" y="189"/>
                    </a:cubicBezTo>
                    <a:cubicBezTo>
                      <a:pt x="382" y="189"/>
                      <a:pt x="383" y="188"/>
                      <a:pt x="384" y="187"/>
                    </a:cubicBezTo>
                    <a:cubicBezTo>
                      <a:pt x="385" y="186"/>
                      <a:pt x="389" y="182"/>
                      <a:pt x="387" y="181"/>
                    </a:cubicBezTo>
                    <a:close/>
                    <a:moveTo>
                      <a:pt x="228" y="85"/>
                    </a:moveTo>
                    <a:cubicBezTo>
                      <a:pt x="228" y="87"/>
                      <a:pt x="229" y="88"/>
                      <a:pt x="230" y="88"/>
                    </a:cubicBezTo>
                    <a:cubicBezTo>
                      <a:pt x="229" y="88"/>
                      <a:pt x="228" y="88"/>
                      <a:pt x="228" y="88"/>
                    </a:cubicBezTo>
                    <a:cubicBezTo>
                      <a:pt x="228" y="88"/>
                      <a:pt x="226" y="85"/>
                      <a:pt x="222" y="84"/>
                    </a:cubicBezTo>
                    <a:cubicBezTo>
                      <a:pt x="222" y="84"/>
                      <a:pt x="226" y="82"/>
                      <a:pt x="228" y="85"/>
                    </a:cubicBezTo>
                    <a:close/>
                    <a:moveTo>
                      <a:pt x="112" y="55"/>
                    </a:moveTo>
                    <a:cubicBezTo>
                      <a:pt x="114" y="53"/>
                      <a:pt x="105" y="51"/>
                      <a:pt x="104" y="50"/>
                    </a:cubicBezTo>
                    <a:cubicBezTo>
                      <a:pt x="103" y="48"/>
                      <a:pt x="109" y="48"/>
                      <a:pt x="111" y="48"/>
                    </a:cubicBezTo>
                    <a:cubicBezTo>
                      <a:pt x="122" y="49"/>
                      <a:pt x="122" y="49"/>
                      <a:pt x="122" y="49"/>
                    </a:cubicBezTo>
                    <a:cubicBezTo>
                      <a:pt x="122" y="49"/>
                      <a:pt x="118" y="53"/>
                      <a:pt x="119" y="53"/>
                    </a:cubicBezTo>
                    <a:cubicBezTo>
                      <a:pt x="119" y="53"/>
                      <a:pt x="121" y="54"/>
                      <a:pt x="123" y="54"/>
                    </a:cubicBezTo>
                    <a:cubicBezTo>
                      <a:pt x="124" y="54"/>
                      <a:pt x="125" y="54"/>
                      <a:pt x="125" y="54"/>
                    </a:cubicBezTo>
                    <a:cubicBezTo>
                      <a:pt x="125" y="55"/>
                      <a:pt x="124" y="55"/>
                      <a:pt x="123" y="54"/>
                    </a:cubicBezTo>
                    <a:cubicBezTo>
                      <a:pt x="120" y="56"/>
                      <a:pt x="115" y="59"/>
                      <a:pt x="112" y="59"/>
                    </a:cubicBezTo>
                    <a:cubicBezTo>
                      <a:pt x="108" y="59"/>
                      <a:pt x="103" y="60"/>
                      <a:pt x="102" y="59"/>
                    </a:cubicBezTo>
                    <a:cubicBezTo>
                      <a:pt x="102" y="57"/>
                      <a:pt x="110" y="57"/>
                      <a:pt x="112" y="55"/>
                    </a:cubicBezTo>
                    <a:close/>
                    <a:moveTo>
                      <a:pt x="132" y="91"/>
                    </a:moveTo>
                    <a:cubicBezTo>
                      <a:pt x="129" y="90"/>
                      <a:pt x="126" y="97"/>
                      <a:pt x="125" y="97"/>
                    </a:cubicBezTo>
                    <a:cubicBezTo>
                      <a:pt x="124" y="97"/>
                      <a:pt x="118" y="99"/>
                      <a:pt x="114" y="99"/>
                    </a:cubicBezTo>
                    <a:cubicBezTo>
                      <a:pt x="111" y="98"/>
                      <a:pt x="104" y="96"/>
                      <a:pt x="102" y="94"/>
                    </a:cubicBezTo>
                    <a:cubicBezTo>
                      <a:pt x="100" y="91"/>
                      <a:pt x="105" y="94"/>
                      <a:pt x="107" y="94"/>
                    </a:cubicBezTo>
                    <a:cubicBezTo>
                      <a:pt x="109" y="94"/>
                      <a:pt x="111" y="90"/>
                      <a:pt x="111" y="84"/>
                    </a:cubicBezTo>
                    <a:cubicBezTo>
                      <a:pt x="112" y="77"/>
                      <a:pt x="114" y="86"/>
                      <a:pt x="117" y="88"/>
                    </a:cubicBezTo>
                    <a:cubicBezTo>
                      <a:pt x="117" y="88"/>
                      <a:pt x="134" y="87"/>
                      <a:pt x="136" y="88"/>
                    </a:cubicBezTo>
                    <a:cubicBezTo>
                      <a:pt x="137" y="89"/>
                      <a:pt x="134" y="91"/>
                      <a:pt x="132" y="91"/>
                    </a:cubicBezTo>
                    <a:close/>
                    <a:moveTo>
                      <a:pt x="165" y="197"/>
                    </a:moveTo>
                    <a:cubicBezTo>
                      <a:pt x="165" y="197"/>
                      <a:pt x="165" y="197"/>
                      <a:pt x="165" y="195"/>
                    </a:cubicBezTo>
                    <a:cubicBezTo>
                      <a:pt x="165" y="192"/>
                      <a:pt x="162" y="190"/>
                      <a:pt x="160" y="187"/>
                    </a:cubicBezTo>
                    <a:cubicBezTo>
                      <a:pt x="159" y="185"/>
                      <a:pt x="160" y="182"/>
                      <a:pt x="156" y="180"/>
                    </a:cubicBezTo>
                    <a:cubicBezTo>
                      <a:pt x="153" y="177"/>
                      <a:pt x="157" y="173"/>
                      <a:pt x="160" y="171"/>
                    </a:cubicBezTo>
                    <a:cubicBezTo>
                      <a:pt x="160" y="169"/>
                      <a:pt x="160" y="169"/>
                      <a:pt x="160" y="169"/>
                    </a:cubicBezTo>
                    <a:cubicBezTo>
                      <a:pt x="163" y="174"/>
                      <a:pt x="163" y="174"/>
                      <a:pt x="163" y="174"/>
                    </a:cubicBezTo>
                    <a:cubicBezTo>
                      <a:pt x="163" y="174"/>
                      <a:pt x="162" y="179"/>
                      <a:pt x="163" y="181"/>
                    </a:cubicBezTo>
                    <a:cubicBezTo>
                      <a:pt x="164" y="183"/>
                      <a:pt x="166" y="189"/>
                      <a:pt x="166" y="189"/>
                    </a:cubicBezTo>
                    <a:lnTo>
                      <a:pt x="165" y="197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4" name="Freeform 105"/>
              <p:cNvSpPr>
                <a:spLocks/>
              </p:cNvSpPr>
              <p:nvPr/>
            </p:nvSpPr>
            <p:spPr bwMode="auto">
              <a:xfrm>
                <a:off x="3062" y="991"/>
                <a:ext cx="129" cy="101"/>
              </a:xfrm>
              <a:custGeom>
                <a:avLst/>
                <a:gdLst>
                  <a:gd name="T0" fmla="*/ 239 w 48"/>
                  <a:gd name="T1" fmla="*/ 13 h 38"/>
                  <a:gd name="T2" fmla="*/ 188 w 48"/>
                  <a:gd name="T3" fmla="*/ 13 h 38"/>
                  <a:gd name="T4" fmla="*/ 180 w 48"/>
                  <a:gd name="T5" fmla="*/ 51 h 38"/>
                  <a:gd name="T6" fmla="*/ 159 w 48"/>
                  <a:gd name="T7" fmla="*/ 72 h 38"/>
                  <a:gd name="T8" fmla="*/ 137 w 48"/>
                  <a:gd name="T9" fmla="*/ 72 h 38"/>
                  <a:gd name="T10" fmla="*/ 151 w 48"/>
                  <a:gd name="T11" fmla="*/ 114 h 38"/>
                  <a:gd name="T12" fmla="*/ 116 w 48"/>
                  <a:gd name="T13" fmla="*/ 106 h 38"/>
                  <a:gd name="T14" fmla="*/ 137 w 48"/>
                  <a:gd name="T15" fmla="*/ 141 h 38"/>
                  <a:gd name="T16" fmla="*/ 108 w 48"/>
                  <a:gd name="T17" fmla="*/ 149 h 38"/>
                  <a:gd name="T18" fmla="*/ 86 w 48"/>
                  <a:gd name="T19" fmla="*/ 120 h 38"/>
                  <a:gd name="T20" fmla="*/ 51 w 48"/>
                  <a:gd name="T21" fmla="*/ 114 h 38"/>
                  <a:gd name="T22" fmla="*/ 22 w 48"/>
                  <a:gd name="T23" fmla="*/ 162 h 38"/>
                  <a:gd name="T24" fmla="*/ 81 w 48"/>
                  <a:gd name="T25" fmla="*/ 162 h 38"/>
                  <a:gd name="T26" fmla="*/ 59 w 48"/>
                  <a:gd name="T27" fmla="*/ 197 h 38"/>
                  <a:gd name="T28" fmla="*/ 102 w 48"/>
                  <a:gd name="T29" fmla="*/ 170 h 38"/>
                  <a:gd name="T30" fmla="*/ 108 w 48"/>
                  <a:gd name="T31" fmla="*/ 197 h 38"/>
                  <a:gd name="T32" fmla="*/ 137 w 48"/>
                  <a:gd name="T33" fmla="*/ 234 h 38"/>
                  <a:gd name="T34" fmla="*/ 167 w 48"/>
                  <a:gd name="T35" fmla="*/ 218 h 38"/>
                  <a:gd name="T36" fmla="*/ 196 w 48"/>
                  <a:gd name="T37" fmla="*/ 234 h 38"/>
                  <a:gd name="T38" fmla="*/ 210 w 48"/>
                  <a:gd name="T39" fmla="*/ 268 h 38"/>
                  <a:gd name="T40" fmla="*/ 253 w 48"/>
                  <a:gd name="T41" fmla="*/ 218 h 38"/>
                  <a:gd name="T42" fmla="*/ 296 w 48"/>
                  <a:gd name="T43" fmla="*/ 234 h 38"/>
                  <a:gd name="T44" fmla="*/ 325 w 48"/>
                  <a:gd name="T45" fmla="*/ 183 h 38"/>
                  <a:gd name="T46" fmla="*/ 339 w 48"/>
                  <a:gd name="T47" fmla="*/ 128 h 38"/>
                  <a:gd name="T48" fmla="*/ 333 w 48"/>
                  <a:gd name="T49" fmla="*/ 85 h 38"/>
                  <a:gd name="T50" fmla="*/ 290 w 48"/>
                  <a:gd name="T51" fmla="*/ 21 h 38"/>
                  <a:gd name="T52" fmla="*/ 239 w 48"/>
                  <a:gd name="T53" fmla="*/ 13 h 3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8" h="38">
                    <a:moveTo>
                      <a:pt x="33" y="2"/>
                    </a:moveTo>
                    <a:cubicBezTo>
                      <a:pt x="31" y="2"/>
                      <a:pt x="27" y="0"/>
                      <a:pt x="26" y="2"/>
                    </a:cubicBezTo>
                    <a:cubicBezTo>
                      <a:pt x="25" y="4"/>
                      <a:pt x="25" y="6"/>
                      <a:pt x="25" y="7"/>
                    </a:cubicBezTo>
                    <a:cubicBezTo>
                      <a:pt x="26" y="8"/>
                      <a:pt x="24" y="11"/>
                      <a:pt x="22" y="10"/>
                    </a:cubicBezTo>
                    <a:cubicBezTo>
                      <a:pt x="19" y="9"/>
                      <a:pt x="18" y="9"/>
                      <a:pt x="19" y="10"/>
                    </a:cubicBezTo>
                    <a:cubicBezTo>
                      <a:pt x="19" y="12"/>
                      <a:pt x="22" y="14"/>
                      <a:pt x="21" y="16"/>
                    </a:cubicBezTo>
                    <a:cubicBezTo>
                      <a:pt x="19" y="17"/>
                      <a:pt x="16" y="13"/>
                      <a:pt x="16" y="15"/>
                    </a:cubicBezTo>
                    <a:cubicBezTo>
                      <a:pt x="16" y="19"/>
                      <a:pt x="20" y="19"/>
                      <a:pt x="19" y="20"/>
                    </a:cubicBezTo>
                    <a:cubicBezTo>
                      <a:pt x="19" y="22"/>
                      <a:pt x="17" y="21"/>
                      <a:pt x="15" y="21"/>
                    </a:cubicBezTo>
                    <a:cubicBezTo>
                      <a:pt x="14" y="20"/>
                      <a:pt x="13" y="18"/>
                      <a:pt x="12" y="17"/>
                    </a:cubicBezTo>
                    <a:cubicBezTo>
                      <a:pt x="11" y="16"/>
                      <a:pt x="7" y="13"/>
                      <a:pt x="7" y="16"/>
                    </a:cubicBezTo>
                    <a:cubicBezTo>
                      <a:pt x="7" y="20"/>
                      <a:pt x="0" y="22"/>
                      <a:pt x="3" y="23"/>
                    </a:cubicBezTo>
                    <a:cubicBezTo>
                      <a:pt x="7" y="23"/>
                      <a:pt x="13" y="20"/>
                      <a:pt x="11" y="23"/>
                    </a:cubicBezTo>
                    <a:cubicBezTo>
                      <a:pt x="9" y="26"/>
                      <a:pt x="6" y="28"/>
                      <a:pt x="8" y="28"/>
                    </a:cubicBezTo>
                    <a:cubicBezTo>
                      <a:pt x="11" y="27"/>
                      <a:pt x="12" y="24"/>
                      <a:pt x="14" y="24"/>
                    </a:cubicBezTo>
                    <a:cubicBezTo>
                      <a:pt x="15" y="25"/>
                      <a:pt x="15" y="26"/>
                      <a:pt x="15" y="28"/>
                    </a:cubicBezTo>
                    <a:cubicBezTo>
                      <a:pt x="15" y="29"/>
                      <a:pt x="19" y="31"/>
                      <a:pt x="19" y="33"/>
                    </a:cubicBezTo>
                    <a:cubicBezTo>
                      <a:pt x="18" y="34"/>
                      <a:pt x="22" y="30"/>
                      <a:pt x="23" y="31"/>
                    </a:cubicBezTo>
                    <a:cubicBezTo>
                      <a:pt x="25" y="31"/>
                      <a:pt x="28" y="29"/>
                      <a:pt x="27" y="33"/>
                    </a:cubicBezTo>
                    <a:cubicBezTo>
                      <a:pt x="27" y="37"/>
                      <a:pt x="27" y="38"/>
                      <a:pt x="29" y="38"/>
                    </a:cubicBezTo>
                    <a:cubicBezTo>
                      <a:pt x="30" y="37"/>
                      <a:pt x="31" y="26"/>
                      <a:pt x="35" y="31"/>
                    </a:cubicBezTo>
                    <a:cubicBezTo>
                      <a:pt x="39" y="35"/>
                      <a:pt x="39" y="34"/>
                      <a:pt x="41" y="33"/>
                    </a:cubicBezTo>
                    <a:cubicBezTo>
                      <a:pt x="44" y="31"/>
                      <a:pt x="44" y="27"/>
                      <a:pt x="45" y="26"/>
                    </a:cubicBezTo>
                    <a:cubicBezTo>
                      <a:pt x="47" y="25"/>
                      <a:pt x="47" y="18"/>
                      <a:pt x="47" y="18"/>
                    </a:cubicBezTo>
                    <a:cubicBezTo>
                      <a:pt x="47" y="18"/>
                      <a:pt x="48" y="13"/>
                      <a:pt x="46" y="12"/>
                    </a:cubicBezTo>
                    <a:cubicBezTo>
                      <a:pt x="44" y="11"/>
                      <a:pt x="44" y="3"/>
                      <a:pt x="40" y="3"/>
                    </a:cubicBezTo>
                    <a:cubicBezTo>
                      <a:pt x="36" y="4"/>
                      <a:pt x="33" y="2"/>
                      <a:pt x="33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5" name="Freeform 106"/>
              <p:cNvSpPr>
                <a:spLocks/>
              </p:cNvSpPr>
              <p:nvPr/>
            </p:nvSpPr>
            <p:spPr bwMode="auto">
              <a:xfrm>
                <a:off x="3335" y="1199"/>
                <a:ext cx="120" cy="235"/>
              </a:xfrm>
              <a:custGeom>
                <a:avLst/>
                <a:gdLst>
                  <a:gd name="T0" fmla="*/ 43 w 45"/>
                  <a:gd name="T1" fmla="*/ 43 h 88"/>
                  <a:gd name="T2" fmla="*/ 21 w 45"/>
                  <a:gd name="T3" fmla="*/ 56 h 88"/>
                  <a:gd name="T4" fmla="*/ 8 w 45"/>
                  <a:gd name="T5" fmla="*/ 64 h 88"/>
                  <a:gd name="T6" fmla="*/ 13 w 45"/>
                  <a:gd name="T7" fmla="*/ 93 h 88"/>
                  <a:gd name="T8" fmla="*/ 21 w 45"/>
                  <a:gd name="T9" fmla="*/ 107 h 88"/>
                  <a:gd name="T10" fmla="*/ 8 w 45"/>
                  <a:gd name="T11" fmla="*/ 128 h 88"/>
                  <a:gd name="T12" fmla="*/ 0 w 45"/>
                  <a:gd name="T13" fmla="*/ 158 h 88"/>
                  <a:gd name="T14" fmla="*/ 13 w 45"/>
                  <a:gd name="T15" fmla="*/ 171 h 88"/>
                  <a:gd name="T16" fmla="*/ 29 w 45"/>
                  <a:gd name="T17" fmla="*/ 163 h 88"/>
                  <a:gd name="T18" fmla="*/ 21 w 45"/>
                  <a:gd name="T19" fmla="*/ 200 h 88"/>
                  <a:gd name="T20" fmla="*/ 21 w 45"/>
                  <a:gd name="T21" fmla="*/ 227 h 88"/>
                  <a:gd name="T22" fmla="*/ 29 w 45"/>
                  <a:gd name="T23" fmla="*/ 227 h 88"/>
                  <a:gd name="T24" fmla="*/ 35 w 45"/>
                  <a:gd name="T25" fmla="*/ 214 h 88"/>
                  <a:gd name="T26" fmla="*/ 56 w 45"/>
                  <a:gd name="T27" fmla="*/ 214 h 88"/>
                  <a:gd name="T28" fmla="*/ 43 w 45"/>
                  <a:gd name="T29" fmla="*/ 270 h 88"/>
                  <a:gd name="T30" fmla="*/ 35 w 45"/>
                  <a:gd name="T31" fmla="*/ 291 h 88"/>
                  <a:gd name="T32" fmla="*/ 64 w 45"/>
                  <a:gd name="T33" fmla="*/ 307 h 88"/>
                  <a:gd name="T34" fmla="*/ 99 w 45"/>
                  <a:gd name="T35" fmla="*/ 286 h 88"/>
                  <a:gd name="T36" fmla="*/ 107 w 45"/>
                  <a:gd name="T37" fmla="*/ 299 h 88"/>
                  <a:gd name="T38" fmla="*/ 115 w 45"/>
                  <a:gd name="T39" fmla="*/ 336 h 88"/>
                  <a:gd name="T40" fmla="*/ 128 w 45"/>
                  <a:gd name="T41" fmla="*/ 358 h 88"/>
                  <a:gd name="T42" fmla="*/ 128 w 45"/>
                  <a:gd name="T43" fmla="*/ 385 h 88"/>
                  <a:gd name="T44" fmla="*/ 115 w 45"/>
                  <a:gd name="T45" fmla="*/ 401 h 88"/>
                  <a:gd name="T46" fmla="*/ 93 w 45"/>
                  <a:gd name="T47" fmla="*/ 401 h 88"/>
                  <a:gd name="T48" fmla="*/ 72 w 45"/>
                  <a:gd name="T49" fmla="*/ 422 h 88"/>
                  <a:gd name="T50" fmla="*/ 56 w 45"/>
                  <a:gd name="T51" fmla="*/ 443 h 88"/>
                  <a:gd name="T52" fmla="*/ 77 w 45"/>
                  <a:gd name="T53" fmla="*/ 457 h 88"/>
                  <a:gd name="T54" fmla="*/ 43 w 45"/>
                  <a:gd name="T55" fmla="*/ 499 h 88"/>
                  <a:gd name="T56" fmla="*/ 51 w 45"/>
                  <a:gd name="T57" fmla="*/ 521 h 88"/>
                  <a:gd name="T58" fmla="*/ 77 w 45"/>
                  <a:gd name="T59" fmla="*/ 507 h 88"/>
                  <a:gd name="T60" fmla="*/ 93 w 45"/>
                  <a:gd name="T61" fmla="*/ 521 h 88"/>
                  <a:gd name="T62" fmla="*/ 128 w 45"/>
                  <a:gd name="T63" fmla="*/ 513 h 88"/>
                  <a:gd name="T64" fmla="*/ 136 w 45"/>
                  <a:gd name="T65" fmla="*/ 529 h 88"/>
                  <a:gd name="T66" fmla="*/ 85 w 45"/>
                  <a:gd name="T67" fmla="*/ 542 h 88"/>
                  <a:gd name="T68" fmla="*/ 64 w 45"/>
                  <a:gd name="T69" fmla="*/ 571 h 88"/>
                  <a:gd name="T70" fmla="*/ 21 w 45"/>
                  <a:gd name="T71" fmla="*/ 614 h 88"/>
                  <a:gd name="T72" fmla="*/ 43 w 45"/>
                  <a:gd name="T73" fmla="*/ 620 h 88"/>
                  <a:gd name="T74" fmla="*/ 93 w 45"/>
                  <a:gd name="T75" fmla="*/ 606 h 88"/>
                  <a:gd name="T76" fmla="*/ 120 w 45"/>
                  <a:gd name="T77" fmla="*/ 577 h 88"/>
                  <a:gd name="T78" fmla="*/ 163 w 45"/>
                  <a:gd name="T79" fmla="*/ 577 h 88"/>
                  <a:gd name="T80" fmla="*/ 200 w 45"/>
                  <a:gd name="T81" fmla="*/ 571 h 88"/>
                  <a:gd name="T82" fmla="*/ 243 w 45"/>
                  <a:gd name="T83" fmla="*/ 571 h 88"/>
                  <a:gd name="T84" fmla="*/ 291 w 45"/>
                  <a:gd name="T85" fmla="*/ 555 h 88"/>
                  <a:gd name="T86" fmla="*/ 269 w 45"/>
                  <a:gd name="T87" fmla="*/ 529 h 88"/>
                  <a:gd name="T88" fmla="*/ 277 w 45"/>
                  <a:gd name="T89" fmla="*/ 507 h 88"/>
                  <a:gd name="T90" fmla="*/ 299 w 45"/>
                  <a:gd name="T91" fmla="*/ 499 h 88"/>
                  <a:gd name="T92" fmla="*/ 312 w 45"/>
                  <a:gd name="T93" fmla="*/ 457 h 88"/>
                  <a:gd name="T94" fmla="*/ 243 w 45"/>
                  <a:gd name="T95" fmla="*/ 427 h 88"/>
                  <a:gd name="T96" fmla="*/ 235 w 45"/>
                  <a:gd name="T97" fmla="*/ 379 h 88"/>
                  <a:gd name="T98" fmla="*/ 243 w 45"/>
                  <a:gd name="T99" fmla="*/ 363 h 88"/>
                  <a:gd name="T100" fmla="*/ 221 w 45"/>
                  <a:gd name="T101" fmla="*/ 336 h 88"/>
                  <a:gd name="T102" fmla="*/ 179 w 45"/>
                  <a:gd name="T103" fmla="*/ 256 h 88"/>
                  <a:gd name="T104" fmla="*/ 136 w 45"/>
                  <a:gd name="T105" fmla="*/ 206 h 88"/>
                  <a:gd name="T106" fmla="*/ 128 w 45"/>
                  <a:gd name="T107" fmla="*/ 192 h 88"/>
                  <a:gd name="T108" fmla="*/ 136 w 45"/>
                  <a:gd name="T109" fmla="*/ 163 h 88"/>
                  <a:gd name="T110" fmla="*/ 163 w 45"/>
                  <a:gd name="T111" fmla="*/ 107 h 88"/>
                  <a:gd name="T112" fmla="*/ 120 w 45"/>
                  <a:gd name="T113" fmla="*/ 77 h 88"/>
                  <a:gd name="T114" fmla="*/ 64 w 45"/>
                  <a:gd name="T115" fmla="*/ 93 h 88"/>
                  <a:gd name="T116" fmla="*/ 85 w 45"/>
                  <a:gd name="T117" fmla="*/ 64 h 88"/>
                  <a:gd name="T118" fmla="*/ 107 w 45"/>
                  <a:gd name="T119" fmla="*/ 8 h 88"/>
                  <a:gd name="T120" fmla="*/ 51 w 45"/>
                  <a:gd name="T121" fmla="*/ 8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5" h="88">
                    <a:moveTo>
                      <a:pt x="7" y="1"/>
                    </a:moveTo>
                    <a:cubicBezTo>
                      <a:pt x="7" y="1"/>
                      <a:pt x="5" y="1"/>
                      <a:pt x="5" y="2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3" y="8"/>
                    </a:cubicBezTo>
                    <a:cubicBezTo>
                      <a:pt x="3" y="8"/>
                      <a:pt x="2" y="7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1"/>
                      <a:pt x="0" y="12"/>
                      <a:pt x="1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3" y="14"/>
                      <a:pt x="2" y="13"/>
                    </a:cubicBezTo>
                    <a:cubicBezTo>
                      <a:pt x="1" y="13"/>
                      <a:pt x="0" y="12"/>
                      <a:pt x="1" y="13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2" y="15"/>
                      <a:pt x="2" y="16"/>
                      <a:pt x="2" y="15"/>
                    </a:cubicBezTo>
                    <a:cubicBezTo>
                      <a:pt x="3" y="15"/>
                      <a:pt x="3" y="14"/>
                      <a:pt x="3" y="15"/>
                    </a:cubicBezTo>
                    <a:cubicBezTo>
                      <a:pt x="3" y="15"/>
                      <a:pt x="4" y="16"/>
                      <a:pt x="3" y="16"/>
                    </a:cubicBezTo>
                    <a:cubicBezTo>
                      <a:pt x="3" y="16"/>
                      <a:pt x="2" y="16"/>
                      <a:pt x="2" y="17"/>
                    </a:cubicBezTo>
                    <a:cubicBezTo>
                      <a:pt x="2" y="17"/>
                      <a:pt x="3" y="18"/>
                      <a:pt x="2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2" y="20"/>
                      <a:pt x="1" y="20"/>
                    </a:cubicBezTo>
                    <a:cubicBezTo>
                      <a:pt x="1" y="20"/>
                      <a:pt x="0" y="20"/>
                      <a:pt x="1" y="20"/>
                    </a:cubicBezTo>
                    <a:cubicBezTo>
                      <a:pt x="1" y="21"/>
                      <a:pt x="1" y="21"/>
                      <a:pt x="0" y="21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0" y="24"/>
                      <a:pt x="1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3" y="24"/>
                    </a:cubicBezTo>
                    <a:cubicBezTo>
                      <a:pt x="3" y="24"/>
                      <a:pt x="3" y="23"/>
                      <a:pt x="4" y="23"/>
                    </a:cubicBezTo>
                    <a:cubicBezTo>
                      <a:pt x="4" y="22"/>
                      <a:pt x="6" y="19"/>
                      <a:pt x="6" y="19"/>
                    </a:cubicBezTo>
                    <a:cubicBezTo>
                      <a:pt x="7" y="19"/>
                      <a:pt x="5" y="22"/>
                      <a:pt x="4" y="23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3" y="25"/>
                      <a:pt x="3" y="26"/>
                      <a:pt x="2" y="26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3" y="27"/>
                      <a:pt x="4" y="27"/>
                      <a:pt x="3" y="28"/>
                    </a:cubicBezTo>
                    <a:cubicBezTo>
                      <a:pt x="3" y="28"/>
                      <a:pt x="2" y="28"/>
                      <a:pt x="2" y="29"/>
                    </a:cubicBezTo>
                    <a:cubicBezTo>
                      <a:pt x="2" y="30"/>
                      <a:pt x="3" y="30"/>
                      <a:pt x="2" y="30"/>
                    </a:cubicBezTo>
                    <a:cubicBezTo>
                      <a:pt x="2" y="30"/>
                      <a:pt x="1" y="31"/>
                      <a:pt x="2" y="31"/>
                    </a:cubicBezTo>
                    <a:cubicBezTo>
                      <a:pt x="2" y="32"/>
                      <a:pt x="3" y="31"/>
                      <a:pt x="3" y="32"/>
                    </a:cubicBezTo>
                    <a:cubicBezTo>
                      <a:pt x="2" y="33"/>
                      <a:pt x="0" y="36"/>
                      <a:pt x="1" y="36"/>
                    </a:cubicBezTo>
                    <a:cubicBezTo>
                      <a:pt x="3" y="37"/>
                      <a:pt x="3" y="35"/>
                      <a:pt x="3" y="35"/>
                    </a:cubicBezTo>
                    <a:cubicBezTo>
                      <a:pt x="3" y="34"/>
                      <a:pt x="3" y="33"/>
                      <a:pt x="4" y="33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1"/>
                      <a:pt x="4" y="30"/>
                      <a:pt x="4" y="30"/>
                    </a:cubicBezTo>
                    <a:cubicBezTo>
                      <a:pt x="4" y="30"/>
                      <a:pt x="3" y="30"/>
                      <a:pt x="4" y="29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5" y="28"/>
                      <a:pt x="4" y="29"/>
                      <a:pt x="5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8"/>
                      <a:pt x="7" y="29"/>
                      <a:pt x="7" y="30"/>
                    </a:cubicBezTo>
                    <a:cubicBezTo>
                      <a:pt x="8" y="30"/>
                      <a:pt x="9" y="29"/>
                      <a:pt x="8" y="30"/>
                    </a:cubicBezTo>
                    <a:cubicBezTo>
                      <a:pt x="7" y="32"/>
                      <a:pt x="6" y="32"/>
                      <a:pt x="7" y="33"/>
                    </a:cubicBezTo>
                    <a:cubicBezTo>
                      <a:pt x="7" y="33"/>
                      <a:pt x="7" y="33"/>
                      <a:pt x="7" y="34"/>
                    </a:cubicBezTo>
                    <a:cubicBezTo>
                      <a:pt x="7" y="35"/>
                      <a:pt x="7" y="34"/>
                      <a:pt x="7" y="35"/>
                    </a:cubicBezTo>
                    <a:cubicBezTo>
                      <a:pt x="6" y="36"/>
                      <a:pt x="6" y="37"/>
                      <a:pt x="6" y="38"/>
                    </a:cubicBezTo>
                    <a:cubicBezTo>
                      <a:pt x="6" y="38"/>
                      <a:pt x="6" y="37"/>
                      <a:pt x="6" y="38"/>
                    </a:cubicBezTo>
                    <a:cubicBezTo>
                      <a:pt x="6" y="40"/>
                      <a:pt x="6" y="40"/>
                      <a:pt x="5" y="40"/>
                    </a:cubicBezTo>
                    <a:cubicBezTo>
                      <a:pt x="5" y="40"/>
                      <a:pt x="4" y="40"/>
                      <a:pt x="5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6" y="41"/>
                      <a:pt x="6" y="40"/>
                      <a:pt x="6" y="41"/>
                    </a:cubicBezTo>
                    <a:cubicBezTo>
                      <a:pt x="7" y="42"/>
                      <a:pt x="5" y="43"/>
                      <a:pt x="6" y="43"/>
                    </a:cubicBezTo>
                    <a:cubicBezTo>
                      <a:pt x="7" y="43"/>
                      <a:pt x="6" y="41"/>
                      <a:pt x="7" y="41"/>
                    </a:cubicBezTo>
                    <a:cubicBezTo>
                      <a:pt x="8" y="41"/>
                      <a:pt x="8" y="43"/>
                      <a:pt x="9" y="43"/>
                    </a:cubicBezTo>
                    <a:cubicBezTo>
                      <a:pt x="9" y="43"/>
                      <a:pt x="9" y="41"/>
                      <a:pt x="10" y="42"/>
                    </a:cubicBezTo>
                    <a:cubicBezTo>
                      <a:pt x="11" y="43"/>
                      <a:pt x="10" y="42"/>
                      <a:pt x="11" y="41"/>
                    </a:cubicBezTo>
                    <a:cubicBezTo>
                      <a:pt x="11" y="41"/>
                      <a:pt x="11" y="41"/>
                      <a:pt x="12" y="41"/>
                    </a:cubicBezTo>
                    <a:cubicBezTo>
                      <a:pt x="12" y="41"/>
                      <a:pt x="13" y="40"/>
                      <a:pt x="14" y="40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9"/>
                      <a:pt x="15" y="41"/>
                      <a:pt x="16" y="41"/>
                    </a:cubicBezTo>
                    <a:cubicBezTo>
                      <a:pt x="17" y="40"/>
                      <a:pt x="18" y="40"/>
                      <a:pt x="17" y="41"/>
                    </a:cubicBezTo>
                    <a:cubicBezTo>
                      <a:pt x="16" y="41"/>
                      <a:pt x="14" y="40"/>
                      <a:pt x="15" y="42"/>
                    </a:cubicBezTo>
                    <a:cubicBezTo>
                      <a:pt x="15" y="43"/>
                      <a:pt x="14" y="43"/>
                      <a:pt x="14" y="44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5" y="46"/>
                      <a:pt x="15" y="46"/>
                      <a:pt x="15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8" y="47"/>
                      <a:pt x="18" y="48"/>
                    </a:cubicBezTo>
                    <a:cubicBezTo>
                      <a:pt x="18" y="48"/>
                      <a:pt x="17" y="49"/>
                      <a:pt x="18" y="50"/>
                    </a:cubicBezTo>
                    <a:cubicBezTo>
                      <a:pt x="18" y="50"/>
                      <a:pt x="18" y="49"/>
                      <a:pt x="18" y="51"/>
                    </a:cubicBezTo>
                    <a:cubicBezTo>
                      <a:pt x="17" y="52"/>
                      <a:pt x="18" y="52"/>
                      <a:pt x="17" y="52"/>
                    </a:cubicBezTo>
                    <a:cubicBezTo>
                      <a:pt x="17" y="53"/>
                      <a:pt x="17" y="52"/>
                      <a:pt x="17" y="53"/>
                    </a:cubicBezTo>
                    <a:cubicBezTo>
                      <a:pt x="17" y="54"/>
                      <a:pt x="18" y="54"/>
                      <a:pt x="18" y="54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8" y="56"/>
                      <a:pt x="19" y="56"/>
                      <a:pt x="18" y="56"/>
                    </a:cubicBezTo>
                    <a:cubicBezTo>
                      <a:pt x="18" y="57"/>
                      <a:pt x="17" y="56"/>
                      <a:pt x="17" y="56"/>
                    </a:cubicBezTo>
                    <a:cubicBezTo>
                      <a:pt x="16" y="56"/>
                      <a:pt x="16" y="55"/>
                      <a:pt x="16" y="56"/>
                    </a:cubicBezTo>
                    <a:cubicBezTo>
                      <a:pt x="16" y="56"/>
                      <a:pt x="17" y="57"/>
                      <a:pt x="16" y="57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7"/>
                      <a:pt x="14" y="57"/>
                      <a:pt x="14" y="57"/>
                    </a:cubicBezTo>
                    <a:cubicBezTo>
                      <a:pt x="13" y="57"/>
                      <a:pt x="13" y="56"/>
                      <a:pt x="13" y="56"/>
                    </a:cubicBezTo>
                    <a:cubicBezTo>
                      <a:pt x="12" y="57"/>
                      <a:pt x="12" y="56"/>
                      <a:pt x="12" y="56"/>
                    </a:cubicBezTo>
                    <a:cubicBezTo>
                      <a:pt x="11" y="56"/>
                      <a:pt x="11" y="57"/>
                      <a:pt x="11" y="57"/>
                    </a:cubicBezTo>
                    <a:cubicBezTo>
                      <a:pt x="11" y="56"/>
                      <a:pt x="10" y="57"/>
                      <a:pt x="10" y="57"/>
                    </a:cubicBezTo>
                    <a:cubicBezTo>
                      <a:pt x="10" y="58"/>
                      <a:pt x="10" y="59"/>
                      <a:pt x="10" y="59"/>
                    </a:cubicBezTo>
                    <a:cubicBezTo>
                      <a:pt x="9" y="60"/>
                      <a:pt x="9" y="59"/>
                      <a:pt x="8" y="60"/>
                    </a:cubicBezTo>
                    <a:cubicBezTo>
                      <a:pt x="8" y="60"/>
                      <a:pt x="7" y="60"/>
                      <a:pt x="8" y="61"/>
                    </a:cubicBezTo>
                    <a:cubicBezTo>
                      <a:pt x="8" y="61"/>
                      <a:pt x="8" y="61"/>
                      <a:pt x="7" y="61"/>
                    </a:cubicBezTo>
                    <a:cubicBezTo>
                      <a:pt x="7" y="62"/>
                      <a:pt x="7" y="62"/>
                      <a:pt x="8" y="62"/>
                    </a:cubicBezTo>
                    <a:cubicBezTo>
                      <a:pt x="8" y="62"/>
                      <a:pt x="8" y="62"/>
                      <a:pt x="9" y="61"/>
                    </a:cubicBezTo>
                    <a:cubicBezTo>
                      <a:pt x="9" y="61"/>
                      <a:pt x="11" y="60"/>
                      <a:pt x="11" y="61"/>
                    </a:cubicBezTo>
                    <a:cubicBezTo>
                      <a:pt x="11" y="61"/>
                      <a:pt x="11" y="60"/>
                      <a:pt x="11" y="61"/>
                    </a:cubicBezTo>
                    <a:cubicBezTo>
                      <a:pt x="11" y="62"/>
                      <a:pt x="11" y="63"/>
                      <a:pt x="11" y="64"/>
                    </a:cubicBezTo>
                    <a:cubicBezTo>
                      <a:pt x="11" y="65"/>
                      <a:pt x="12" y="66"/>
                      <a:pt x="11" y="67"/>
                    </a:cubicBezTo>
                    <a:cubicBezTo>
                      <a:pt x="10" y="67"/>
                      <a:pt x="9" y="67"/>
                      <a:pt x="9" y="68"/>
                    </a:cubicBezTo>
                    <a:cubicBezTo>
                      <a:pt x="9" y="68"/>
                      <a:pt x="9" y="67"/>
                      <a:pt x="8" y="68"/>
                    </a:cubicBezTo>
                    <a:cubicBezTo>
                      <a:pt x="7" y="69"/>
                      <a:pt x="7" y="69"/>
                      <a:pt x="6" y="70"/>
                    </a:cubicBezTo>
                    <a:cubicBezTo>
                      <a:pt x="5" y="70"/>
                      <a:pt x="4" y="68"/>
                      <a:pt x="5" y="70"/>
                    </a:cubicBezTo>
                    <a:cubicBezTo>
                      <a:pt x="5" y="71"/>
                      <a:pt x="5" y="71"/>
                      <a:pt x="5" y="71"/>
                    </a:cubicBezTo>
                    <a:cubicBezTo>
                      <a:pt x="5" y="72"/>
                      <a:pt x="5" y="72"/>
                      <a:pt x="6" y="72"/>
                    </a:cubicBezTo>
                    <a:cubicBezTo>
                      <a:pt x="7" y="73"/>
                      <a:pt x="7" y="73"/>
                      <a:pt x="7" y="73"/>
                    </a:cubicBezTo>
                    <a:cubicBezTo>
                      <a:pt x="8" y="73"/>
                      <a:pt x="8" y="71"/>
                      <a:pt x="8" y="71"/>
                    </a:cubicBezTo>
                    <a:cubicBezTo>
                      <a:pt x="9" y="71"/>
                      <a:pt x="9" y="70"/>
                      <a:pt x="9" y="71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72"/>
                      <a:pt x="9" y="72"/>
                      <a:pt x="10" y="73"/>
                    </a:cubicBezTo>
                    <a:cubicBezTo>
                      <a:pt x="10" y="73"/>
                      <a:pt x="10" y="73"/>
                      <a:pt x="11" y="73"/>
                    </a:cubicBezTo>
                    <a:cubicBezTo>
                      <a:pt x="12" y="73"/>
                      <a:pt x="11" y="72"/>
                      <a:pt x="12" y="72"/>
                    </a:cubicBezTo>
                    <a:cubicBezTo>
                      <a:pt x="13" y="73"/>
                      <a:pt x="13" y="72"/>
                      <a:pt x="13" y="73"/>
                    </a:cubicBezTo>
                    <a:cubicBezTo>
                      <a:pt x="13" y="73"/>
                      <a:pt x="14" y="74"/>
                      <a:pt x="15" y="74"/>
                    </a:cubicBezTo>
                    <a:cubicBezTo>
                      <a:pt x="16" y="74"/>
                      <a:pt x="15" y="74"/>
                      <a:pt x="16" y="74"/>
                    </a:cubicBezTo>
                    <a:cubicBezTo>
                      <a:pt x="17" y="74"/>
                      <a:pt x="17" y="73"/>
                      <a:pt x="17" y="73"/>
                    </a:cubicBezTo>
                    <a:cubicBezTo>
                      <a:pt x="18" y="73"/>
                      <a:pt x="18" y="72"/>
                      <a:pt x="18" y="72"/>
                    </a:cubicBezTo>
                    <a:cubicBezTo>
                      <a:pt x="19" y="73"/>
                      <a:pt x="18" y="73"/>
                      <a:pt x="19" y="72"/>
                    </a:cubicBezTo>
                    <a:cubicBezTo>
                      <a:pt x="20" y="71"/>
                      <a:pt x="20" y="71"/>
                      <a:pt x="21" y="7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21" y="71"/>
                      <a:pt x="20" y="73"/>
                      <a:pt x="19" y="74"/>
                    </a:cubicBezTo>
                    <a:cubicBezTo>
                      <a:pt x="18" y="74"/>
                      <a:pt x="18" y="74"/>
                      <a:pt x="17" y="75"/>
                    </a:cubicBezTo>
                    <a:cubicBezTo>
                      <a:pt x="17" y="76"/>
                      <a:pt x="16" y="77"/>
                      <a:pt x="15" y="77"/>
                    </a:cubicBezTo>
                    <a:cubicBezTo>
                      <a:pt x="14" y="76"/>
                      <a:pt x="14" y="76"/>
                      <a:pt x="13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1" y="77"/>
                      <a:pt x="10" y="77"/>
                      <a:pt x="10" y="77"/>
                    </a:cubicBezTo>
                    <a:cubicBezTo>
                      <a:pt x="11" y="78"/>
                      <a:pt x="12" y="79"/>
                      <a:pt x="11" y="78"/>
                    </a:cubicBezTo>
                    <a:cubicBezTo>
                      <a:pt x="9" y="78"/>
                      <a:pt x="9" y="77"/>
                      <a:pt x="9" y="78"/>
                    </a:cubicBezTo>
                    <a:cubicBezTo>
                      <a:pt x="9" y="79"/>
                      <a:pt x="9" y="79"/>
                      <a:pt x="9" y="80"/>
                    </a:cubicBezTo>
                    <a:cubicBezTo>
                      <a:pt x="9" y="81"/>
                      <a:pt x="9" y="80"/>
                      <a:pt x="8" y="81"/>
                    </a:cubicBezTo>
                    <a:cubicBezTo>
                      <a:pt x="7" y="81"/>
                      <a:pt x="7" y="80"/>
                      <a:pt x="7" y="82"/>
                    </a:cubicBezTo>
                    <a:cubicBezTo>
                      <a:pt x="6" y="83"/>
                      <a:pt x="7" y="82"/>
                      <a:pt x="6" y="83"/>
                    </a:cubicBezTo>
                    <a:cubicBezTo>
                      <a:pt x="6" y="84"/>
                      <a:pt x="3" y="86"/>
                      <a:pt x="3" y="86"/>
                    </a:cubicBezTo>
                    <a:cubicBezTo>
                      <a:pt x="2" y="86"/>
                      <a:pt x="2" y="86"/>
                      <a:pt x="2" y="87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88"/>
                      <a:pt x="4" y="86"/>
                      <a:pt x="4" y="87"/>
                    </a:cubicBezTo>
                    <a:cubicBezTo>
                      <a:pt x="5" y="87"/>
                      <a:pt x="6" y="88"/>
                      <a:pt x="6" y="87"/>
                    </a:cubicBezTo>
                    <a:cubicBezTo>
                      <a:pt x="6" y="86"/>
                      <a:pt x="6" y="85"/>
                      <a:pt x="7" y="85"/>
                    </a:cubicBezTo>
                    <a:cubicBezTo>
                      <a:pt x="8" y="85"/>
                      <a:pt x="8" y="84"/>
                      <a:pt x="9" y="84"/>
                    </a:cubicBezTo>
                    <a:cubicBezTo>
                      <a:pt x="9" y="84"/>
                      <a:pt x="8" y="83"/>
                      <a:pt x="9" y="83"/>
                    </a:cubicBezTo>
                    <a:cubicBezTo>
                      <a:pt x="10" y="84"/>
                      <a:pt x="13" y="85"/>
                      <a:pt x="13" y="85"/>
                    </a:cubicBezTo>
                    <a:cubicBezTo>
                      <a:pt x="14" y="85"/>
                      <a:pt x="15" y="84"/>
                      <a:pt x="14" y="84"/>
                    </a:cubicBezTo>
                    <a:cubicBezTo>
                      <a:pt x="14" y="83"/>
                      <a:pt x="14" y="82"/>
                      <a:pt x="15" y="82"/>
                    </a:cubicBezTo>
                    <a:cubicBezTo>
                      <a:pt x="15" y="81"/>
                      <a:pt x="15" y="81"/>
                      <a:pt x="16" y="81"/>
                    </a:cubicBezTo>
                    <a:cubicBezTo>
                      <a:pt x="17" y="82"/>
                      <a:pt x="17" y="82"/>
                      <a:pt x="17" y="81"/>
                    </a:cubicBezTo>
                    <a:cubicBezTo>
                      <a:pt x="18" y="81"/>
                      <a:pt x="18" y="80"/>
                      <a:pt x="19" y="80"/>
                    </a:cubicBezTo>
                    <a:cubicBezTo>
                      <a:pt x="20" y="81"/>
                      <a:pt x="20" y="81"/>
                      <a:pt x="20" y="82"/>
                    </a:cubicBezTo>
                    <a:cubicBezTo>
                      <a:pt x="20" y="82"/>
                      <a:pt x="21" y="82"/>
                      <a:pt x="22" y="82"/>
                    </a:cubicBezTo>
                    <a:cubicBezTo>
                      <a:pt x="23" y="82"/>
                      <a:pt x="23" y="81"/>
                      <a:pt x="23" y="81"/>
                    </a:cubicBezTo>
                    <a:cubicBezTo>
                      <a:pt x="23" y="80"/>
                      <a:pt x="24" y="81"/>
                      <a:pt x="24" y="81"/>
                    </a:cubicBezTo>
                    <a:cubicBezTo>
                      <a:pt x="25" y="81"/>
                      <a:pt x="25" y="82"/>
                      <a:pt x="26" y="82"/>
                    </a:cubicBezTo>
                    <a:cubicBezTo>
                      <a:pt x="26" y="81"/>
                      <a:pt x="26" y="78"/>
                      <a:pt x="27" y="79"/>
                    </a:cubicBezTo>
                    <a:cubicBezTo>
                      <a:pt x="27" y="80"/>
                      <a:pt x="28" y="80"/>
                      <a:pt x="28" y="80"/>
                    </a:cubicBezTo>
                    <a:cubicBezTo>
                      <a:pt x="29" y="80"/>
                      <a:pt x="30" y="78"/>
                      <a:pt x="30" y="79"/>
                    </a:cubicBezTo>
                    <a:cubicBezTo>
                      <a:pt x="30" y="81"/>
                      <a:pt x="31" y="81"/>
                      <a:pt x="31" y="80"/>
                    </a:cubicBezTo>
                    <a:cubicBezTo>
                      <a:pt x="32" y="80"/>
                      <a:pt x="32" y="79"/>
                      <a:pt x="32" y="80"/>
                    </a:cubicBezTo>
                    <a:cubicBezTo>
                      <a:pt x="33" y="80"/>
                      <a:pt x="33" y="80"/>
                      <a:pt x="34" y="80"/>
                    </a:cubicBezTo>
                    <a:cubicBezTo>
                      <a:pt x="34" y="80"/>
                      <a:pt x="36" y="80"/>
                      <a:pt x="37" y="80"/>
                    </a:cubicBezTo>
                    <a:cubicBezTo>
                      <a:pt x="38" y="79"/>
                      <a:pt x="38" y="79"/>
                      <a:pt x="39" y="79"/>
                    </a:cubicBezTo>
                    <a:cubicBezTo>
                      <a:pt x="39" y="79"/>
                      <a:pt x="39" y="78"/>
                      <a:pt x="40" y="78"/>
                    </a:cubicBezTo>
                    <a:cubicBezTo>
                      <a:pt x="40" y="79"/>
                      <a:pt x="40" y="78"/>
                      <a:pt x="41" y="78"/>
                    </a:cubicBezTo>
                    <a:cubicBezTo>
                      <a:pt x="42" y="77"/>
                      <a:pt x="43" y="75"/>
                      <a:pt x="43" y="75"/>
                    </a:cubicBezTo>
                    <a:cubicBezTo>
                      <a:pt x="42" y="74"/>
                      <a:pt x="42" y="75"/>
                      <a:pt x="41" y="75"/>
                    </a:cubicBezTo>
                    <a:cubicBezTo>
                      <a:pt x="40" y="75"/>
                      <a:pt x="40" y="75"/>
                      <a:pt x="39" y="75"/>
                    </a:cubicBezTo>
                    <a:cubicBezTo>
                      <a:pt x="38" y="75"/>
                      <a:pt x="37" y="75"/>
                      <a:pt x="38" y="74"/>
                    </a:cubicBezTo>
                    <a:cubicBezTo>
                      <a:pt x="38" y="74"/>
                      <a:pt x="38" y="74"/>
                      <a:pt x="39" y="73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3" y="70"/>
                      <a:pt x="42" y="70"/>
                      <a:pt x="42" y="70"/>
                    </a:cubicBezTo>
                    <a:cubicBezTo>
                      <a:pt x="42" y="69"/>
                      <a:pt x="42" y="68"/>
                      <a:pt x="42" y="68"/>
                    </a:cubicBezTo>
                    <a:cubicBezTo>
                      <a:pt x="43" y="68"/>
                      <a:pt x="43" y="69"/>
                      <a:pt x="44" y="68"/>
                    </a:cubicBezTo>
                    <a:cubicBezTo>
                      <a:pt x="44" y="67"/>
                      <a:pt x="44" y="67"/>
                      <a:pt x="44" y="66"/>
                    </a:cubicBezTo>
                    <a:cubicBezTo>
                      <a:pt x="44" y="65"/>
                      <a:pt x="45" y="65"/>
                      <a:pt x="44" y="64"/>
                    </a:cubicBezTo>
                    <a:cubicBezTo>
                      <a:pt x="44" y="63"/>
                      <a:pt x="41" y="59"/>
                      <a:pt x="40" y="60"/>
                    </a:cubicBezTo>
                    <a:cubicBezTo>
                      <a:pt x="38" y="60"/>
                      <a:pt x="36" y="59"/>
                      <a:pt x="36" y="60"/>
                    </a:cubicBezTo>
                    <a:cubicBezTo>
                      <a:pt x="36" y="61"/>
                      <a:pt x="37" y="62"/>
                      <a:pt x="36" y="62"/>
                    </a:cubicBezTo>
                    <a:cubicBezTo>
                      <a:pt x="35" y="61"/>
                      <a:pt x="34" y="61"/>
                      <a:pt x="34" y="60"/>
                    </a:cubicBezTo>
                    <a:cubicBezTo>
                      <a:pt x="35" y="59"/>
                      <a:pt x="35" y="58"/>
                      <a:pt x="35" y="58"/>
                    </a:cubicBezTo>
                    <a:cubicBezTo>
                      <a:pt x="36" y="58"/>
                      <a:pt x="36" y="57"/>
                      <a:pt x="36" y="57"/>
                    </a:cubicBezTo>
                    <a:cubicBezTo>
                      <a:pt x="36" y="56"/>
                      <a:pt x="36" y="55"/>
                      <a:pt x="35" y="54"/>
                    </a:cubicBezTo>
                    <a:cubicBezTo>
                      <a:pt x="34" y="54"/>
                      <a:pt x="35" y="54"/>
                      <a:pt x="33" y="53"/>
                    </a:cubicBezTo>
                    <a:cubicBezTo>
                      <a:pt x="31" y="53"/>
                      <a:pt x="30" y="52"/>
                      <a:pt x="30" y="52"/>
                    </a:cubicBezTo>
                    <a:cubicBezTo>
                      <a:pt x="29" y="52"/>
                      <a:pt x="34" y="53"/>
                      <a:pt x="34" y="53"/>
                    </a:cubicBezTo>
                    <a:cubicBezTo>
                      <a:pt x="35" y="53"/>
                      <a:pt x="36" y="53"/>
                      <a:pt x="35" y="52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49"/>
                      <a:pt x="33" y="49"/>
                      <a:pt x="33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2" y="47"/>
                      <a:pt x="31" y="47"/>
                      <a:pt x="31" y="47"/>
                    </a:cubicBezTo>
                    <a:cubicBezTo>
                      <a:pt x="31" y="46"/>
                      <a:pt x="29" y="43"/>
                      <a:pt x="28" y="44"/>
                    </a:cubicBezTo>
                    <a:cubicBezTo>
                      <a:pt x="26" y="44"/>
                      <a:pt x="28" y="43"/>
                      <a:pt x="27" y="41"/>
                    </a:cubicBezTo>
                    <a:cubicBezTo>
                      <a:pt x="26" y="40"/>
                      <a:pt x="26" y="39"/>
                      <a:pt x="26" y="38"/>
                    </a:cubicBezTo>
                    <a:cubicBezTo>
                      <a:pt x="26" y="37"/>
                      <a:pt x="25" y="38"/>
                      <a:pt x="25" y="36"/>
                    </a:cubicBezTo>
                    <a:cubicBezTo>
                      <a:pt x="26" y="34"/>
                      <a:pt x="26" y="35"/>
                      <a:pt x="25" y="34"/>
                    </a:cubicBezTo>
                    <a:cubicBezTo>
                      <a:pt x="24" y="33"/>
                      <a:pt x="24" y="32"/>
                      <a:pt x="23" y="32"/>
                    </a:cubicBezTo>
                    <a:cubicBezTo>
                      <a:pt x="23" y="32"/>
                      <a:pt x="22" y="31"/>
                      <a:pt x="21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8" y="29"/>
                      <a:pt x="18" y="29"/>
                      <a:pt x="17" y="29"/>
                    </a:cubicBezTo>
                    <a:cubicBezTo>
                      <a:pt x="16" y="30"/>
                      <a:pt x="14" y="29"/>
                      <a:pt x="13" y="29"/>
                    </a:cubicBezTo>
                    <a:cubicBezTo>
                      <a:pt x="12" y="29"/>
                      <a:pt x="16" y="29"/>
                      <a:pt x="17" y="28"/>
                    </a:cubicBezTo>
                    <a:cubicBezTo>
                      <a:pt x="17" y="27"/>
                      <a:pt x="17" y="27"/>
                      <a:pt x="18" y="27"/>
                    </a:cubicBezTo>
                    <a:cubicBezTo>
                      <a:pt x="19" y="27"/>
                      <a:pt x="20" y="27"/>
                      <a:pt x="20" y="26"/>
                    </a:cubicBezTo>
                    <a:cubicBezTo>
                      <a:pt x="19" y="26"/>
                      <a:pt x="19" y="25"/>
                      <a:pt x="18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5"/>
                      <a:pt x="19" y="24"/>
                      <a:pt x="19" y="23"/>
                    </a:cubicBezTo>
                    <a:cubicBezTo>
                      <a:pt x="20" y="23"/>
                      <a:pt x="20" y="22"/>
                      <a:pt x="20" y="21"/>
                    </a:cubicBezTo>
                    <a:cubicBezTo>
                      <a:pt x="21" y="20"/>
                      <a:pt x="22" y="19"/>
                      <a:pt x="22" y="18"/>
                    </a:cubicBezTo>
                    <a:cubicBezTo>
                      <a:pt x="22" y="17"/>
                      <a:pt x="22" y="17"/>
                      <a:pt x="22" y="16"/>
                    </a:cubicBezTo>
                    <a:cubicBezTo>
                      <a:pt x="23" y="16"/>
                      <a:pt x="23" y="15"/>
                      <a:pt x="23" y="15"/>
                    </a:cubicBezTo>
                    <a:cubicBezTo>
                      <a:pt x="23" y="14"/>
                      <a:pt x="24" y="13"/>
                      <a:pt x="23" y="12"/>
                    </a:cubicBezTo>
                    <a:cubicBezTo>
                      <a:pt x="23" y="11"/>
                      <a:pt x="23" y="11"/>
                      <a:pt x="22" y="11"/>
                    </a:cubicBezTo>
                    <a:cubicBezTo>
                      <a:pt x="20" y="11"/>
                      <a:pt x="21" y="11"/>
                      <a:pt x="19" y="11"/>
                    </a:cubicBezTo>
                    <a:cubicBezTo>
                      <a:pt x="18" y="11"/>
                      <a:pt x="18" y="11"/>
                      <a:pt x="17" y="11"/>
                    </a:cubicBezTo>
                    <a:cubicBezTo>
                      <a:pt x="16" y="11"/>
                      <a:pt x="16" y="12"/>
                      <a:pt x="15" y="12"/>
                    </a:cubicBezTo>
                    <a:cubicBezTo>
                      <a:pt x="14" y="12"/>
                      <a:pt x="15" y="11"/>
                      <a:pt x="14" y="12"/>
                    </a:cubicBezTo>
                    <a:cubicBezTo>
                      <a:pt x="13" y="12"/>
                      <a:pt x="13" y="11"/>
                      <a:pt x="12" y="12"/>
                    </a:cubicBezTo>
                    <a:cubicBezTo>
                      <a:pt x="10" y="14"/>
                      <a:pt x="9" y="14"/>
                      <a:pt x="9" y="13"/>
                    </a:cubicBezTo>
                    <a:cubicBezTo>
                      <a:pt x="9" y="13"/>
                      <a:pt x="11" y="12"/>
                      <a:pt x="10" y="12"/>
                    </a:cubicBezTo>
                    <a:cubicBezTo>
                      <a:pt x="10" y="11"/>
                      <a:pt x="10" y="10"/>
                      <a:pt x="10" y="11"/>
                    </a:cubicBezTo>
                    <a:cubicBezTo>
                      <a:pt x="11" y="11"/>
                      <a:pt x="12" y="10"/>
                      <a:pt x="12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8"/>
                      <a:pt x="11" y="9"/>
                      <a:pt x="12" y="8"/>
                    </a:cubicBezTo>
                    <a:cubicBezTo>
                      <a:pt x="13" y="7"/>
                      <a:pt x="13" y="7"/>
                      <a:pt x="13" y="6"/>
                    </a:cubicBezTo>
                    <a:cubicBezTo>
                      <a:pt x="14" y="5"/>
                      <a:pt x="18" y="3"/>
                      <a:pt x="17" y="3"/>
                    </a:cubicBezTo>
                    <a:cubicBezTo>
                      <a:pt x="16" y="2"/>
                      <a:pt x="17" y="0"/>
                      <a:pt x="15" y="1"/>
                    </a:cubicBezTo>
                    <a:cubicBezTo>
                      <a:pt x="14" y="2"/>
                      <a:pt x="13" y="0"/>
                      <a:pt x="13" y="1"/>
                    </a:cubicBezTo>
                    <a:cubicBezTo>
                      <a:pt x="12" y="2"/>
                      <a:pt x="12" y="1"/>
                      <a:pt x="11" y="1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6" name="Freeform 107"/>
              <p:cNvSpPr>
                <a:spLocks/>
              </p:cNvSpPr>
              <p:nvPr/>
            </p:nvSpPr>
            <p:spPr bwMode="auto">
              <a:xfrm>
                <a:off x="3266" y="1292"/>
                <a:ext cx="77" cy="105"/>
              </a:xfrm>
              <a:custGeom>
                <a:avLst/>
                <a:gdLst>
                  <a:gd name="T0" fmla="*/ 85 w 29"/>
                  <a:gd name="T1" fmla="*/ 30 h 39"/>
                  <a:gd name="T2" fmla="*/ 72 w 29"/>
                  <a:gd name="T3" fmla="*/ 59 h 39"/>
                  <a:gd name="T4" fmla="*/ 93 w 29"/>
                  <a:gd name="T5" fmla="*/ 73 h 39"/>
                  <a:gd name="T6" fmla="*/ 85 w 29"/>
                  <a:gd name="T7" fmla="*/ 86 h 39"/>
                  <a:gd name="T8" fmla="*/ 64 w 29"/>
                  <a:gd name="T9" fmla="*/ 86 h 39"/>
                  <a:gd name="T10" fmla="*/ 56 w 29"/>
                  <a:gd name="T11" fmla="*/ 94 h 39"/>
                  <a:gd name="T12" fmla="*/ 35 w 29"/>
                  <a:gd name="T13" fmla="*/ 86 h 39"/>
                  <a:gd name="T14" fmla="*/ 29 w 29"/>
                  <a:gd name="T15" fmla="*/ 102 h 39"/>
                  <a:gd name="T16" fmla="*/ 21 w 29"/>
                  <a:gd name="T17" fmla="*/ 116 h 39"/>
                  <a:gd name="T18" fmla="*/ 29 w 29"/>
                  <a:gd name="T19" fmla="*/ 116 h 39"/>
                  <a:gd name="T20" fmla="*/ 35 w 29"/>
                  <a:gd name="T21" fmla="*/ 116 h 39"/>
                  <a:gd name="T22" fmla="*/ 29 w 29"/>
                  <a:gd name="T23" fmla="*/ 129 h 39"/>
                  <a:gd name="T24" fmla="*/ 13 w 29"/>
                  <a:gd name="T25" fmla="*/ 145 h 39"/>
                  <a:gd name="T26" fmla="*/ 42 w 29"/>
                  <a:gd name="T27" fmla="*/ 153 h 39"/>
                  <a:gd name="T28" fmla="*/ 50 w 29"/>
                  <a:gd name="T29" fmla="*/ 159 h 39"/>
                  <a:gd name="T30" fmla="*/ 64 w 29"/>
                  <a:gd name="T31" fmla="*/ 153 h 39"/>
                  <a:gd name="T32" fmla="*/ 72 w 29"/>
                  <a:gd name="T33" fmla="*/ 153 h 39"/>
                  <a:gd name="T34" fmla="*/ 72 w 29"/>
                  <a:gd name="T35" fmla="*/ 167 h 39"/>
                  <a:gd name="T36" fmla="*/ 50 w 29"/>
                  <a:gd name="T37" fmla="*/ 175 h 39"/>
                  <a:gd name="T38" fmla="*/ 42 w 29"/>
                  <a:gd name="T39" fmla="*/ 197 h 39"/>
                  <a:gd name="T40" fmla="*/ 29 w 29"/>
                  <a:gd name="T41" fmla="*/ 210 h 39"/>
                  <a:gd name="T42" fmla="*/ 50 w 29"/>
                  <a:gd name="T43" fmla="*/ 210 h 39"/>
                  <a:gd name="T44" fmla="*/ 64 w 29"/>
                  <a:gd name="T45" fmla="*/ 197 h 39"/>
                  <a:gd name="T46" fmla="*/ 77 w 29"/>
                  <a:gd name="T47" fmla="*/ 202 h 39"/>
                  <a:gd name="T48" fmla="*/ 35 w 29"/>
                  <a:gd name="T49" fmla="*/ 218 h 39"/>
                  <a:gd name="T50" fmla="*/ 35 w 29"/>
                  <a:gd name="T51" fmla="*/ 232 h 39"/>
                  <a:gd name="T52" fmla="*/ 13 w 29"/>
                  <a:gd name="T53" fmla="*/ 223 h 39"/>
                  <a:gd name="T54" fmla="*/ 29 w 29"/>
                  <a:gd name="T55" fmla="*/ 240 h 39"/>
                  <a:gd name="T56" fmla="*/ 21 w 29"/>
                  <a:gd name="T57" fmla="*/ 253 h 39"/>
                  <a:gd name="T58" fmla="*/ 35 w 29"/>
                  <a:gd name="T59" fmla="*/ 261 h 39"/>
                  <a:gd name="T60" fmla="*/ 29 w 29"/>
                  <a:gd name="T61" fmla="*/ 269 h 39"/>
                  <a:gd name="T62" fmla="*/ 29 w 29"/>
                  <a:gd name="T63" fmla="*/ 275 h 39"/>
                  <a:gd name="T64" fmla="*/ 42 w 29"/>
                  <a:gd name="T65" fmla="*/ 269 h 39"/>
                  <a:gd name="T66" fmla="*/ 35 w 29"/>
                  <a:gd name="T67" fmla="*/ 283 h 39"/>
                  <a:gd name="T68" fmla="*/ 64 w 29"/>
                  <a:gd name="T69" fmla="*/ 283 h 39"/>
                  <a:gd name="T70" fmla="*/ 93 w 29"/>
                  <a:gd name="T71" fmla="*/ 253 h 39"/>
                  <a:gd name="T72" fmla="*/ 119 w 29"/>
                  <a:gd name="T73" fmla="*/ 253 h 39"/>
                  <a:gd name="T74" fmla="*/ 141 w 29"/>
                  <a:gd name="T75" fmla="*/ 240 h 39"/>
                  <a:gd name="T76" fmla="*/ 149 w 29"/>
                  <a:gd name="T77" fmla="*/ 232 h 39"/>
                  <a:gd name="T78" fmla="*/ 170 w 29"/>
                  <a:gd name="T79" fmla="*/ 232 h 39"/>
                  <a:gd name="T80" fmla="*/ 170 w 29"/>
                  <a:gd name="T81" fmla="*/ 218 h 39"/>
                  <a:gd name="T82" fmla="*/ 183 w 29"/>
                  <a:gd name="T83" fmla="*/ 180 h 39"/>
                  <a:gd name="T84" fmla="*/ 175 w 29"/>
                  <a:gd name="T85" fmla="*/ 153 h 39"/>
                  <a:gd name="T86" fmla="*/ 170 w 29"/>
                  <a:gd name="T87" fmla="*/ 108 h 39"/>
                  <a:gd name="T88" fmla="*/ 191 w 29"/>
                  <a:gd name="T89" fmla="*/ 102 h 39"/>
                  <a:gd name="T90" fmla="*/ 204 w 29"/>
                  <a:gd name="T91" fmla="*/ 73 h 39"/>
                  <a:gd name="T92" fmla="*/ 191 w 29"/>
                  <a:gd name="T93" fmla="*/ 59 h 39"/>
                  <a:gd name="T94" fmla="*/ 191 w 29"/>
                  <a:gd name="T95" fmla="*/ 51 h 39"/>
                  <a:gd name="T96" fmla="*/ 183 w 29"/>
                  <a:gd name="T97" fmla="*/ 30 h 39"/>
                  <a:gd name="T98" fmla="*/ 162 w 29"/>
                  <a:gd name="T99" fmla="*/ 13 h 39"/>
                  <a:gd name="T100" fmla="*/ 141 w 29"/>
                  <a:gd name="T101" fmla="*/ 22 h 39"/>
                  <a:gd name="T102" fmla="*/ 141 w 29"/>
                  <a:gd name="T103" fmla="*/ 8 h 39"/>
                  <a:gd name="T104" fmla="*/ 119 w 29"/>
                  <a:gd name="T105" fmla="*/ 13 h 39"/>
                  <a:gd name="T106" fmla="*/ 112 w 29"/>
                  <a:gd name="T107" fmla="*/ 30 h 39"/>
                  <a:gd name="T108" fmla="*/ 98 w 29"/>
                  <a:gd name="T109" fmla="*/ 22 h 3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9" h="39">
                    <a:moveTo>
                      <a:pt x="14" y="3"/>
                    </a:moveTo>
                    <a:cubicBezTo>
                      <a:pt x="14" y="4"/>
                      <a:pt x="12" y="3"/>
                      <a:pt x="12" y="4"/>
                    </a:cubicBezTo>
                    <a:cubicBezTo>
                      <a:pt x="13" y="6"/>
                      <a:pt x="14" y="6"/>
                      <a:pt x="12" y="6"/>
                    </a:cubicBezTo>
                    <a:cubicBezTo>
                      <a:pt x="10" y="7"/>
                      <a:pt x="9" y="7"/>
                      <a:pt x="10" y="8"/>
                    </a:cubicBezTo>
                    <a:cubicBezTo>
                      <a:pt x="12" y="9"/>
                      <a:pt x="12" y="8"/>
                      <a:pt x="13" y="8"/>
                    </a:cubicBezTo>
                    <a:cubicBezTo>
                      <a:pt x="14" y="9"/>
                      <a:pt x="14" y="9"/>
                      <a:pt x="13" y="10"/>
                    </a:cubicBezTo>
                    <a:cubicBezTo>
                      <a:pt x="13" y="10"/>
                      <a:pt x="12" y="9"/>
                      <a:pt x="12" y="10"/>
                    </a:cubicBezTo>
                    <a:cubicBezTo>
                      <a:pt x="12" y="11"/>
                      <a:pt x="12" y="11"/>
                      <a:pt x="12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2"/>
                      <a:pt x="10" y="11"/>
                      <a:pt x="9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6" y="12"/>
                      <a:pt x="6" y="11"/>
                      <a:pt x="5" y="12"/>
                    </a:cubicBezTo>
                    <a:cubicBezTo>
                      <a:pt x="4" y="12"/>
                      <a:pt x="4" y="13"/>
                      <a:pt x="5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4"/>
                      <a:pt x="4" y="15"/>
                    </a:cubicBezTo>
                    <a:cubicBezTo>
                      <a:pt x="5" y="15"/>
                      <a:pt x="4" y="16"/>
                      <a:pt x="3" y="16"/>
                    </a:cubicBezTo>
                    <a:cubicBezTo>
                      <a:pt x="3" y="15"/>
                      <a:pt x="1" y="14"/>
                      <a:pt x="2" y="15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4" y="17"/>
                      <a:pt x="4" y="18"/>
                      <a:pt x="5" y="17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7"/>
                      <a:pt x="6" y="17"/>
                      <a:pt x="5" y="17"/>
                    </a:cubicBezTo>
                    <a:cubicBezTo>
                      <a:pt x="4" y="18"/>
                      <a:pt x="4" y="17"/>
                      <a:pt x="4" y="18"/>
                    </a:cubicBezTo>
                    <a:cubicBezTo>
                      <a:pt x="3" y="19"/>
                      <a:pt x="4" y="19"/>
                      <a:pt x="3" y="19"/>
                    </a:cubicBezTo>
                    <a:cubicBezTo>
                      <a:pt x="2" y="20"/>
                      <a:pt x="2" y="19"/>
                      <a:pt x="2" y="20"/>
                    </a:cubicBezTo>
                    <a:cubicBezTo>
                      <a:pt x="3" y="21"/>
                      <a:pt x="3" y="20"/>
                      <a:pt x="4" y="21"/>
                    </a:cubicBezTo>
                    <a:cubicBezTo>
                      <a:pt x="5" y="22"/>
                      <a:pt x="5" y="21"/>
                      <a:pt x="6" y="21"/>
                    </a:cubicBezTo>
                    <a:cubicBezTo>
                      <a:pt x="6" y="21"/>
                      <a:pt x="6" y="21"/>
                      <a:pt x="6" y="22"/>
                    </a:cubicBezTo>
                    <a:cubicBezTo>
                      <a:pt x="7" y="23"/>
                      <a:pt x="6" y="22"/>
                      <a:pt x="7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1"/>
                    </a:cubicBezTo>
                    <a:cubicBezTo>
                      <a:pt x="9" y="20"/>
                      <a:pt x="8" y="19"/>
                      <a:pt x="9" y="20"/>
                    </a:cubicBezTo>
                    <a:cubicBezTo>
                      <a:pt x="10" y="20"/>
                      <a:pt x="10" y="20"/>
                      <a:pt x="10" y="21"/>
                    </a:cubicBezTo>
                    <a:cubicBezTo>
                      <a:pt x="10" y="21"/>
                      <a:pt x="9" y="21"/>
                      <a:pt x="10" y="22"/>
                    </a:cubicBezTo>
                    <a:cubicBezTo>
                      <a:pt x="10" y="23"/>
                      <a:pt x="11" y="22"/>
                      <a:pt x="10" y="23"/>
                    </a:cubicBezTo>
                    <a:cubicBezTo>
                      <a:pt x="9" y="23"/>
                      <a:pt x="9" y="23"/>
                      <a:pt x="8" y="23"/>
                    </a:cubicBezTo>
                    <a:cubicBezTo>
                      <a:pt x="8" y="24"/>
                      <a:pt x="7" y="23"/>
                      <a:pt x="7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6" y="26"/>
                      <a:pt x="7" y="27"/>
                      <a:pt x="6" y="27"/>
                    </a:cubicBezTo>
                    <a:cubicBezTo>
                      <a:pt x="6" y="27"/>
                      <a:pt x="6" y="27"/>
                      <a:pt x="5" y="28"/>
                    </a:cubicBezTo>
                    <a:cubicBezTo>
                      <a:pt x="4" y="29"/>
                      <a:pt x="4" y="28"/>
                      <a:pt x="4" y="29"/>
                    </a:cubicBezTo>
                    <a:cubicBezTo>
                      <a:pt x="4" y="29"/>
                      <a:pt x="5" y="29"/>
                      <a:pt x="6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29"/>
                      <a:pt x="7" y="28"/>
                      <a:pt x="8" y="28"/>
                    </a:cubicBezTo>
                    <a:cubicBezTo>
                      <a:pt x="9" y="28"/>
                      <a:pt x="9" y="27"/>
                      <a:pt x="9" y="27"/>
                    </a:cubicBezTo>
                    <a:cubicBezTo>
                      <a:pt x="10" y="27"/>
                      <a:pt x="10" y="25"/>
                      <a:pt x="10" y="27"/>
                    </a:cubicBezTo>
                    <a:cubicBezTo>
                      <a:pt x="10" y="28"/>
                      <a:pt x="10" y="28"/>
                      <a:pt x="11" y="28"/>
                    </a:cubicBezTo>
                    <a:cubicBezTo>
                      <a:pt x="11" y="29"/>
                      <a:pt x="10" y="29"/>
                      <a:pt x="9" y="29"/>
                    </a:cubicBezTo>
                    <a:cubicBezTo>
                      <a:pt x="8" y="29"/>
                      <a:pt x="6" y="30"/>
                      <a:pt x="5" y="30"/>
                    </a:cubicBezTo>
                    <a:cubicBezTo>
                      <a:pt x="5" y="30"/>
                      <a:pt x="4" y="29"/>
                      <a:pt x="5" y="30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4" y="33"/>
                      <a:pt x="4" y="33"/>
                      <a:pt x="3" y="32"/>
                    </a:cubicBezTo>
                    <a:cubicBezTo>
                      <a:pt x="3" y="32"/>
                      <a:pt x="3" y="30"/>
                      <a:pt x="2" y="31"/>
                    </a:cubicBezTo>
                    <a:cubicBezTo>
                      <a:pt x="2" y="32"/>
                      <a:pt x="0" y="33"/>
                      <a:pt x="1" y="33"/>
                    </a:cubicBezTo>
                    <a:cubicBezTo>
                      <a:pt x="3" y="33"/>
                      <a:pt x="3" y="33"/>
                      <a:pt x="4" y="33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6"/>
                      <a:pt x="2" y="35"/>
                      <a:pt x="3" y="35"/>
                    </a:cubicBezTo>
                    <a:cubicBezTo>
                      <a:pt x="3" y="36"/>
                      <a:pt x="3" y="36"/>
                      <a:pt x="4" y="36"/>
                    </a:cubicBezTo>
                    <a:cubicBezTo>
                      <a:pt x="4" y="36"/>
                      <a:pt x="4" y="36"/>
                      <a:pt x="5" y="36"/>
                    </a:cubicBezTo>
                    <a:cubicBezTo>
                      <a:pt x="5" y="35"/>
                      <a:pt x="5" y="34"/>
                      <a:pt x="5" y="35"/>
                    </a:cubicBezTo>
                    <a:cubicBezTo>
                      <a:pt x="6" y="36"/>
                      <a:pt x="5" y="36"/>
                      <a:pt x="4" y="37"/>
                    </a:cubicBezTo>
                    <a:cubicBezTo>
                      <a:pt x="3" y="37"/>
                      <a:pt x="3" y="37"/>
                      <a:pt x="3" y="38"/>
                    </a:cubicBezTo>
                    <a:cubicBezTo>
                      <a:pt x="3" y="38"/>
                      <a:pt x="3" y="39"/>
                      <a:pt x="4" y="38"/>
                    </a:cubicBezTo>
                    <a:cubicBezTo>
                      <a:pt x="5" y="37"/>
                      <a:pt x="4" y="37"/>
                      <a:pt x="5" y="37"/>
                    </a:cubicBezTo>
                    <a:cubicBezTo>
                      <a:pt x="6" y="36"/>
                      <a:pt x="6" y="37"/>
                      <a:pt x="6" y="37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9"/>
                      <a:pt x="3" y="39"/>
                      <a:pt x="5" y="39"/>
                    </a:cubicBezTo>
                    <a:cubicBezTo>
                      <a:pt x="6" y="39"/>
                      <a:pt x="6" y="37"/>
                      <a:pt x="7" y="38"/>
                    </a:cubicBezTo>
                    <a:cubicBezTo>
                      <a:pt x="8" y="39"/>
                      <a:pt x="8" y="38"/>
                      <a:pt x="9" y="39"/>
                    </a:cubicBezTo>
                    <a:cubicBezTo>
                      <a:pt x="10" y="39"/>
                      <a:pt x="11" y="39"/>
                      <a:pt x="12" y="38"/>
                    </a:cubicBezTo>
                    <a:cubicBezTo>
                      <a:pt x="12" y="36"/>
                      <a:pt x="12" y="35"/>
                      <a:pt x="13" y="35"/>
                    </a:cubicBezTo>
                    <a:cubicBezTo>
                      <a:pt x="14" y="36"/>
                      <a:pt x="13" y="34"/>
                      <a:pt x="14" y="34"/>
                    </a:cubicBezTo>
                    <a:cubicBezTo>
                      <a:pt x="16" y="35"/>
                      <a:pt x="16" y="35"/>
                      <a:pt x="17" y="35"/>
                    </a:cubicBezTo>
                    <a:cubicBezTo>
                      <a:pt x="17" y="34"/>
                      <a:pt x="17" y="33"/>
                      <a:pt x="18" y="33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19" y="33"/>
                      <a:pt x="20" y="32"/>
                    </a:cubicBezTo>
                    <a:cubicBezTo>
                      <a:pt x="21" y="32"/>
                      <a:pt x="21" y="31"/>
                      <a:pt x="21" y="32"/>
                    </a:cubicBezTo>
                    <a:cubicBezTo>
                      <a:pt x="22" y="33"/>
                      <a:pt x="21" y="33"/>
                      <a:pt x="22" y="33"/>
                    </a:cubicBezTo>
                    <a:cubicBezTo>
                      <a:pt x="23" y="32"/>
                      <a:pt x="23" y="32"/>
                      <a:pt x="24" y="32"/>
                    </a:cubicBezTo>
                    <a:cubicBezTo>
                      <a:pt x="24" y="32"/>
                      <a:pt x="25" y="32"/>
                      <a:pt x="25" y="31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5" y="29"/>
                      <a:pt x="24" y="31"/>
                      <a:pt x="25" y="28"/>
                    </a:cubicBezTo>
                    <a:cubicBezTo>
                      <a:pt x="26" y="26"/>
                      <a:pt x="26" y="26"/>
                      <a:pt x="26" y="25"/>
                    </a:cubicBezTo>
                    <a:cubicBezTo>
                      <a:pt x="25" y="24"/>
                      <a:pt x="25" y="23"/>
                      <a:pt x="25" y="23"/>
                    </a:cubicBezTo>
                    <a:cubicBezTo>
                      <a:pt x="25" y="22"/>
                      <a:pt x="25" y="21"/>
                      <a:pt x="25" y="21"/>
                    </a:cubicBezTo>
                    <a:cubicBezTo>
                      <a:pt x="25" y="20"/>
                      <a:pt x="24" y="19"/>
                      <a:pt x="24" y="18"/>
                    </a:cubicBezTo>
                    <a:cubicBezTo>
                      <a:pt x="24" y="17"/>
                      <a:pt x="23" y="16"/>
                      <a:pt x="24" y="15"/>
                    </a:cubicBezTo>
                    <a:cubicBezTo>
                      <a:pt x="25" y="15"/>
                      <a:pt x="24" y="13"/>
                      <a:pt x="26" y="14"/>
                    </a:cubicBezTo>
                    <a:cubicBezTo>
                      <a:pt x="27" y="15"/>
                      <a:pt x="26" y="16"/>
                      <a:pt x="27" y="14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1"/>
                      <a:pt x="29" y="10"/>
                      <a:pt x="29" y="10"/>
                    </a:cubicBezTo>
                    <a:cubicBezTo>
                      <a:pt x="29" y="9"/>
                      <a:pt x="29" y="8"/>
                      <a:pt x="28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9"/>
                      <a:pt x="27" y="10"/>
                      <a:pt x="26" y="9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7"/>
                      <a:pt x="28" y="7"/>
                      <a:pt x="27" y="6"/>
                    </a:cubicBezTo>
                    <a:cubicBezTo>
                      <a:pt x="26" y="5"/>
                      <a:pt x="27" y="4"/>
                      <a:pt x="26" y="4"/>
                    </a:cubicBezTo>
                    <a:cubicBezTo>
                      <a:pt x="25" y="4"/>
                      <a:pt x="25" y="3"/>
                      <a:pt x="24" y="3"/>
                    </a:cubicBezTo>
                    <a:cubicBezTo>
                      <a:pt x="24" y="3"/>
                      <a:pt x="23" y="1"/>
                      <a:pt x="23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1" y="3"/>
                      <a:pt x="21" y="3"/>
                      <a:pt x="20" y="3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20" y="3"/>
                      <a:pt x="21" y="2"/>
                      <a:pt x="20" y="1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8" y="1"/>
                      <a:pt x="17" y="1"/>
                      <a:pt x="17" y="2"/>
                    </a:cubicBezTo>
                    <a:cubicBezTo>
                      <a:pt x="18" y="3"/>
                      <a:pt x="19" y="3"/>
                      <a:pt x="18" y="4"/>
                    </a:cubicBezTo>
                    <a:cubicBezTo>
                      <a:pt x="17" y="5"/>
                      <a:pt x="16" y="5"/>
                      <a:pt x="16" y="4"/>
                    </a:cubicBezTo>
                    <a:cubicBezTo>
                      <a:pt x="16" y="3"/>
                      <a:pt x="16" y="2"/>
                      <a:pt x="16" y="2"/>
                    </a:cubicBezTo>
                    <a:cubicBezTo>
                      <a:pt x="15" y="2"/>
                      <a:pt x="15" y="2"/>
                      <a:pt x="14" y="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7" name="Freeform 108"/>
              <p:cNvSpPr>
                <a:spLocks/>
              </p:cNvSpPr>
              <p:nvPr/>
            </p:nvSpPr>
            <p:spPr bwMode="auto">
              <a:xfrm>
                <a:off x="3316" y="1202"/>
                <a:ext cx="19" cy="24"/>
              </a:xfrm>
              <a:custGeom>
                <a:avLst/>
                <a:gdLst>
                  <a:gd name="T0" fmla="*/ 43 w 7"/>
                  <a:gd name="T1" fmla="*/ 13 h 9"/>
                  <a:gd name="T2" fmla="*/ 38 w 7"/>
                  <a:gd name="T3" fmla="*/ 13 h 9"/>
                  <a:gd name="T4" fmla="*/ 22 w 7"/>
                  <a:gd name="T5" fmla="*/ 29 h 9"/>
                  <a:gd name="T6" fmla="*/ 8 w 7"/>
                  <a:gd name="T7" fmla="*/ 35 h 9"/>
                  <a:gd name="T8" fmla="*/ 0 w 7"/>
                  <a:gd name="T9" fmla="*/ 35 h 9"/>
                  <a:gd name="T10" fmla="*/ 14 w 7"/>
                  <a:gd name="T11" fmla="*/ 51 h 9"/>
                  <a:gd name="T12" fmla="*/ 14 w 7"/>
                  <a:gd name="T13" fmla="*/ 64 h 9"/>
                  <a:gd name="T14" fmla="*/ 30 w 7"/>
                  <a:gd name="T15" fmla="*/ 56 h 9"/>
                  <a:gd name="T16" fmla="*/ 38 w 7"/>
                  <a:gd name="T17" fmla="*/ 35 h 9"/>
                  <a:gd name="T18" fmla="*/ 43 w 7"/>
                  <a:gd name="T19" fmla="*/ 29 h 9"/>
                  <a:gd name="T20" fmla="*/ 43 w 7"/>
                  <a:gd name="T21" fmla="*/ 13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9">
                    <a:moveTo>
                      <a:pt x="6" y="2"/>
                    </a:moveTo>
                    <a:cubicBezTo>
                      <a:pt x="5" y="2"/>
                      <a:pt x="5" y="0"/>
                      <a:pt x="5" y="2"/>
                    </a:cubicBezTo>
                    <a:cubicBezTo>
                      <a:pt x="4" y="4"/>
                      <a:pt x="4" y="3"/>
                      <a:pt x="3" y="4"/>
                    </a:cubicBezTo>
                    <a:cubicBezTo>
                      <a:pt x="2" y="4"/>
                      <a:pt x="2" y="5"/>
                      <a:pt x="1" y="5"/>
                    </a:cubicBezTo>
                    <a:cubicBezTo>
                      <a:pt x="1" y="5"/>
                      <a:pt x="0" y="3"/>
                      <a:pt x="0" y="5"/>
                    </a:cubicBezTo>
                    <a:cubicBezTo>
                      <a:pt x="1" y="7"/>
                      <a:pt x="2" y="6"/>
                      <a:pt x="2" y="7"/>
                    </a:cubicBezTo>
                    <a:cubicBezTo>
                      <a:pt x="2" y="9"/>
                      <a:pt x="1" y="9"/>
                      <a:pt x="2" y="9"/>
                    </a:cubicBezTo>
                    <a:cubicBezTo>
                      <a:pt x="2" y="9"/>
                      <a:pt x="3" y="9"/>
                      <a:pt x="4" y="8"/>
                    </a:cubicBezTo>
                    <a:cubicBezTo>
                      <a:pt x="4" y="6"/>
                      <a:pt x="4" y="4"/>
                      <a:pt x="5" y="5"/>
                    </a:cubicBezTo>
                    <a:cubicBezTo>
                      <a:pt x="6" y="6"/>
                      <a:pt x="5" y="5"/>
                      <a:pt x="6" y="4"/>
                    </a:cubicBezTo>
                    <a:cubicBezTo>
                      <a:pt x="7" y="3"/>
                      <a:pt x="6" y="2"/>
                      <a:pt x="6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" name="Freeform 109"/>
              <p:cNvSpPr>
                <a:spLocks/>
              </p:cNvSpPr>
              <p:nvPr/>
            </p:nvSpPr>
            <p:spPr bwMode="auto">
              <a:xfrm>
                <a:off x="3308" y="1231"/>
                <a:ext cx="11" cy="21"/>
              </a:xfrm>
              <a:custGeom>
                <a:avLst/>
                <a:gdLst>
                  <a:gd name="T0" fmla="*/ 17 w 4"/>
                  <a:gd name="T1" fmla="*/ 0 h 8"/>
                  <a:gd name="T2" fmla="*/ 8 w 4"/>
                  <a:gd name="T3" fmla="*/ 8 h 8"/>
                  <a:gd name="T4" fmla="*/ 17 w 4"/>
                  <a:gd name="T5" fmla="*/ 21 h 8"/>
                  <a:gd name="T6" fmla="*/ 17 w 4"/>
                  <a:gd name="T7" fmla="*/ 34 h 8"/>
                  <a:gd name="T8" fmla="*/ 17 w 4"/>
                  <a:gd name="T9" fmla="*/ 47 h 8"/>
                  <a:gd name="T10" fmla="*/ 22 w 4"/>
                  <a:gd name="T11" fmla="*/ 34 h 8"/>
                  <a:gd name="T12" fmla="*/ 22 w 4"/>
                  <a:gd name="T13" fmla="*/ 8 h 8"/>
                  <a:gd name="T14" fmla="*/ 22 w 4"/>
                  <a:gd name="T15" fmla="*/ 0 h 8"/>
                  <a:gd name="T16" fmla="*/ 17 w 4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2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5"/>
                    </a:cubicBezTo>
                    <a:cubicBezTo>
                      <a:pt x="4" y="2"/>
                      <a:pt x="4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9" name="Freeform 110"/>
              <p:cNvSpPr>
                <a:spLocks/>
              </p:cNvSpPr>
              <p:nvPr/>
            </p:nvSpPr>
            <p:spPr bwMode="auto">
              <a:xfrm>
                <a:off x="3319" y="1231"/>
                <a:ext cx="19" cy="19"/>
              </a:xfrm>
              <a:custGeom>
                <a:avLst/>
                <a:gdLst>
                  <a:gd name="T0" fmla="*/ 22 w 7"/>
                  <a:gd name="T1" fmla="*/ 0 h 7"/>
                  <a:gd name="T2" fmla="*/ 22 w 7"/>
                  <a:gd name="T3" fmla="*/ 8 h 7"/>
                  <a:gd name="T4" fmla="*/ 14 w 7"/>
                  <a:gd name="T5" fmla="*/ 14 h 7"/>
                  <a:gd name="T6" fmla="*/ 8 w 7"/>
                  <a:gd name="T7" fmla="*/ 14 h 7"/>
                  <a:gd name="T8" fmla="*/ 22 w 7"/>
                  <a:gd name="T9" fmla="*/ 30 h 7"/>
                  <a:gd name="T10" fmla="*/ 43 w 7"/>
                  <a:gd name="T11" fmla="*/ 38 h 7"/>
                  <a:gd name="T12" fmla="*/ 52 w 7"/>
                  <a:gd name="T13" fmla="*/ 38 h 7"/>
                  <a:gd name="T14" fmla="*/ 43 w 7"/>
                  <a:gd name="T15" fmla="*/ 22 h 7"/>
                  <a:gd name="T16" fmla="*/ 30 w 7"/>
                  <a:gd name="T17" fmla="*/ 14 h 7"/>
                  <a:gd name="T18" fmla="*/ 38 w 7"/>
                  <a:gd name="T19" fmla="*/ 8 h 7"/>
                  <a:gd name="T20" fmla="*/ 30 w 7"/>
                  <a:gd name="T21" fmla="*/ 0 h 7"/>
                  <a:gd name="T22" fmla="*/ 22 w 7"/>
                  <a:gd name="T23" fmla="*/ 0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3" y="1"/>
                      <a:pt x="3" y="0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1" y="2"/>
                    </a:cubicBezTo>
                    <a:cubicBezTo>
                      <a:pt x="2" y="3"/>
                      <a:pt x="2" y="1"/>
                      <a:pt x="3" y="4"/>
                    </a:cubicBezTo>
                    <a:cubicBezTo>
                      <a:pt x="4" y="6"/>
                      <a:pt x="5" y="4"/>
                      <a:pt x="6" y="5"/>
                    </a:cubicBezTo>
                    <a:cubicBezTo>
                      <a:pt x="6" y="7"/>
                      <a:pt x="7" y="6"/>
                      <a:pt x="7" y="5"/>
                    </a:cubicBezTo>
                    <a:cubicBezTo>
                      <a:pt x="6" y="4"/>
                      <a:pt x="7" y="3"/>
                      <a:pt x="6" y="3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5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0" name="Freeform 111"/>
              <p:cNvSpPr>
                <a:spLocks/>
              </p:cNvSpPr>
              <p:nvPr/>
            </p:nvSpPr>
            <p:spPr bwMode="auto">
              <a:xfrm>
                <a:off x="3327" y="1247"/>
                <a:ext cx="5" cy="5"/>
              </a:xfrm>
              <a:custGeom>
                <a:avLst/>
                <a:gdLst>
                  <a:gd name="T0" fmla="*/ 8 w 2"/>
                  <a:gd name="T1" fmla="*/ 8 h 2"/>
                  <a:gd name="T2" fmla="*/ 8 w 2"/>
                  <a:gd name="T3" fmla="*/ 13 h 2"/>
                  <a:gd name="T4" fmla="*/ 13 w 2"/>
                  <a:gd name="T5" fmla="*/ 13 h 2"/>
                  <a:gd name="T6" fmla="*/ 8 w 2"/>
                  <a:gd name="T7" fmla="*/ 8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1" name="Freeform 112"/>
              <p:cNvSpPr>
                <a:spLocks/>
              </p:cNvSpPr>
              <p:nvPr/>
            </p:nvSpPr>
            <p:spPr bwMode="auto">
              <a:xfrm>
                <a:off x="3330" y="1258"/>
                <a:ext cx="2" cy="5"/>
              </a:xfrm>
              <a:custGeom>
                <a:avLst/>
                <a:gdLst>
                  <a:gd name="T0" fmla="*/ 4 w 1"/>
                  <a:gd name="T1" fmla="*/ 0 h 2"/>
                  <a:gd name="T2" fmla="*/ 0 w 1"/>
                  <a:gd name="T3" fmla="*/ 8 h 2"/>
                  <a:gd name="T4" fmla="*/ 4 w 1"/>
                  <a:gd name="T5" fmla="*/ 8 h 2"/>
                  <a:gd name="T6" fmla="*/ 4 w 1"/>
                  <a:gd name="T7" fmla="*/ 8 h 2"/>
                  <a:gd name="T8" fmla="*/ 4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2" name="Freeform 113"/>
              <p:cNvSpPr>
                <a:spLocks/>
              </p:cNvSpPr>
              <p:nvPr/>
            </p:nvSpPr>
            <p:spPr bwMode="auto">
              <a:xfrm>
                <a:off x="3330" y="1266"/>
                <a:ext cx="8" cy="5"/>
              </a:xfrm>
              <a:custGeom>
                <a:avLst/>
                <a:gdLst>
                  <a:gd name="T0" fmla="*/ 8 w 3"/>
                  <a:gd name="T1" fmla="*/ 0 h 2"/>
                  <a:gd name="T2" fmla="*/ 8 w 3"/>
                  <a:gd name="T3" fmla="*/ 8 h 2"/>
                  <a:gd name="T4" fmla="*/ 13 w 3"/>
                  <a:gd name="T5" fmla="*/ 8 h 2"/>
                  <a:gd name="T6" fmla="*/ 21 w 3"/>
                  <a:gd name="T7" fmla="*/ 8 h 2"/>
                  <a:gd name="T8" fmla="*/ 21 w 3"/>
                  <a:gd name="T9" fmla="*/ 0 h 2"/>
                  <a:gd name="T10" fmla="*/ 8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0"/>
                      <a:pt x="1" y="1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3" name="Freeform 114"/>
              <p:cNvSpPr>
                <a:spLocks/>
              </p:cNvSpPr>
              <p:nvPr/>
            </p:nvSpPr>
            <p:spPr bwMode="auto">
              <a:xfrm>
                <a:off x="3324" y="1260"/>
                <a:ext cx="3" cy="6"/>
              </a:xfrm>
              <a:custGeom>
                <a:avLst/>
                <a:gdLst>
                  <a:gd name="T0" fmla="*/ 9 w 1"/>
                  <a:gd name="T1" fmla="*/ 0 h 2"/>
                  <a:gd name="T2" fmla="*/ 0 w 1"/>
                  <a:gd name="T3" fmla="*/ 9 h 2"/>
                  <a:gd name="T4" fmla="*/ 0 w 1"/>
                  <a:gd name="T5" fmla="*/ 0 h 2"/>
                  <a:gd name="T6" fmla="*/ 9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4" name="Freeform 115"/>
              <p:cNvSpPr>
                <a:spLocks/>
              </p:cNvSpPr>
              <p:nvPr/>
            </p:nvSpPr>
            <p:spPr bwMode="auto">
              <a:xfrm>
                <a:off x="3327" y="1276"/>
                <a:ext cx="11" cy="11"/>
              </a:xfrm>
              <a:custGeom>
                <a:avLst/>
                <a:gdLst>
                  <a:gd name="T0" fmla="*/ 30 w 4"/>
                  <a:gd name="T1" fmla="*/ 0 h 4"/>
                  <a:gd name="T2" fmla="*/ 17 w 4"/>
                  <a:gd name="T3" fmla="*/ 17 h 4"/>
                  <a:gd name="T4" fmla="*/ 8 w 4"/>
                  <a:gd name="T5" fmla="*/ 17 h 4"/>
                  <a:gd name="T6" fmla="*/ 17 w 4"/>
                  <a:gd name="T7" fmla="*/ 22 h 4"/>
                  <a:gd name="T8" fmla="*/ 22 w 4"/>
                  <a:gd name="T9" fmla="*/ 17 h 4"/>
                  <a:gd name="T10" fmla="*/ 30 w 4"/>
                  <a:gd name="T11" fmla="*/ 8 h 4"/>
                  <a:gd name="T12" fmla="*/ 30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3" y="1"/>
                      <a:pt x="2" y="1"/>
                      <a:pt x="2" y="2"/>
                    </a:cubicBezTo>
                    <a:cubicBezTo>
                      <a:pt x="1" y="2"/>
                      <a:pt x="0" y="1"/>
                      <a:pt x="1" y="2"/>
                    </a:cubicBezTo>
                    <a:cubicBezTo>
                      <a:pt x="1" y="3"/>
                      <a:pt x="2" y="2"/>
                      <a:pt x="2" y="3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5" name="Freeform 116"/>
              <p:cNvSpPr>
                <a:spLocks/>
              </p:cNvSpPr>
              <p:nvPr/>
            </p:nvSpPr>
            <p:spPr bwMode="auto">
              <a:xfrm>
                <a:off x="3351" y="1319"/>
                <a:ext cx="8" cy="11"/>
              </a:xfrm>
              <a:custGeom>
                <a:avLst/>
                <a:gdLst>
                  <a:gd name="T0" fmla="*/ 21 w 3"/>
                  <a:gd name="T1" fmla="*/ 8 h 4"/>
                  <a:gd name="T2" fmla="*/ 13 w 3"/>
                  <a:gd name="T3" fmla="*/ 17 h 4"/>
                  <a:gd name="T4" fmla="*/ 8 w 3"/>
                  <a:gd name="T5" fmla="*/ 30 h 4"/>
                  <a:gd name="T6" fmla="*/ 21 w 3"/>
                  <a:gd name="T7" fmla="*/ 22 h 4"/>
                  <a:gd name="T8" fmla="*/ 21 w 3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cubicBezTo>
                      <a:pt x="2" y="1"/>
                      <a:pt x="2" y="0"/>
                      <a:pt x="2" y="2"/>
                    </a:cubicBezTo>
                    <a:cubicBezTo>
                      <a:pt x="2" y="3"/>
                      <a:pt x="0" y="3"/>
                      <a:pt x="1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6" name="Freeform 117"/>
              <p:cNvSpPr>
                <a:spLocks/>
              </p:cNvSpPr>
              <p:nvPr/>
            </p:nvSpPr>
            <p:spPr bwMode="auto">
              <a:xfrm>
                <a:off x="3354" y="1346"/>
                <a:ext cx="10" cy="8"/>
              </a:xfrm>
              <a:custGeom>
                <a:avLst/>
                <a:gdLst>
                  <a:gd name="T0" fmla="*/ 8 w 4"/>
                  <a:gd name="T1" fmla="*/ 0 h 3"/>
                  <a:gd name="T2" fmla="*/ 8 w 4"/>
                  <a:gd name="T3" fmla="*/ 13 h 3"/>
                  <a:gd name="T4" fmla="*/ 20 w 4"/>
                  <a:gd name="T5" fmla="*/ 13 h 3"/>
                  <a:gd name="T6" fmla="*/ 25 w 4"/>
                  <a:gd name="T7" fmla="*/ 8 h 3"/>
                  <a:gd name="T8" fmla="*/ 8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1"/>
                      <a:pt x="0" y="2"/>
                      <a:pt x="1" y="2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7" name="Freeform 118"/>
              <p:cNvSpPr>
                <a:spLocks/>
              </p:cNvSpPr>
              <p:nvPr/>
            </p:nvSpPr>
            <p:spPr bwMode="auto">
              <a:xfrm>
                <a:off x="3372" y="1186"/>
                <a:ext cx="8" cy="5"/>
              </a:xfrm>
              <a:custGeom>
                <a:avLst/>
                <a:gdLst>
                  <a:gd name="T0" fmla="*/ 8 w 3"/>
                  <a:gd name="T1" fmla="*/ 0 h 2"/>
                  <a:gd name="T2" fmla="*/ 8 w 3"/>
                  <a:gd name="T3" fmla="*/ 13 h 2"/>
                  <a:gd name="T4" fmla="*/ 13 w 3"/>
                  <a:gd name="T5" fmla="*/ 13 h 2"/>
                  <a:gd name="T6" fmla="*/ 13 w 3"/>
                  <a:gd name="T7" fmla="*/ 13 h 2"/>
                  <a:gd name="T8" fmla="*/ 13 w 3"/>
                  <a:gd name="T9" fmla="*/ 8 h 2"/>
                  <a:gd name="T10" fmla="*/ 13 w 3"/>
                  <a:gd name="T11" fmla="*/ 0 h 2"/>
                  <a:gd name="T12" fmla="*/ 8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" name="Freeform 119"/>
              <p:cNvSpPr>
                <a:spLocks/>
              </p:cNvSpPr>
              <p:nvPr/>
            </p:nvSpPr>
            <p:spPr bwMode="auto">
              <a:xfrm>
                <a:off x="3378" y="1180"/>
                <a:ext cx="2" cy="6"/>
              </a:xfrm>
              <a:custGeom>
                <a:avLst/>
                <a:gdLst>
                  <a:gd name="T0" fmla="*/ 4 w 1"/>
                  <a:gd name="T1" fmla="*/ 0 h 2"/>
                  <a:gd name="T2" fmla="*/ 0 w 1"/>
                  <a:gd name="T3" fmla="*/ 9 h 2"/>
                  <a:gd name="T4" fmla="*/ 4 w 1"/>
                  <a:gd name="T5" fmla="*/ 9 h 2"/>
                  <a:gd name="T6" fmla="*/ 4 w 1"/>
                  <a:gd name="T7" fmla="*/ 9 h 2"/>
                  <a:gd name="T8" fmla="*/ 4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9" name="Freeform 120"/>
              <p:cNvSpPr>
                <a:spLocks/>
              </p:cNvSpPr>
              <p:nvPr/>
            </p:nvSpPr>
            <p:spPr bwMode="auto">
              <a:xfrm>
                <a:off x="3375" y="1191"/>
                <a:ext cx="3" cy="5"/>
              </a:xfrm>
              <a:custGeom>
                <a:avLst/>
                <a:gdLst>
                  <a:gd name="T0" fmla="*/ 9 w 1"/>
                  <a:gd name="T1" fmla="*/ 8 h 2"/>
                  <a:gd name="T2" fmla="*/ 0 w 1"/>
                  <a:gd name="T3" fmla="*/ 8 h 2"/>
                  <a:gd name="T4" fmla="*/ 0 w 1"/>
                  <a:gd name="T5" fmla="*/ 13 h 2"/>
                  <a:gd name="T6" fmla="*/ 9 w 1"/>
                  <a:gd name="T7" fmla="*/ 8 h 2"/>
                  <a:gd name="T8" fmla="*/ 9 w 1"/>
                  <a:gd name="T9" fmla="*/ 8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0" name="Freeform 121"/>
              <p:cNvSpPr>
                <a:spLocks/>
              </p:cNvSpPr>
              <p:nvPr/>
            </p:nvSpPr>
            <p:spPr bwMode="auto">
              <a:xfrm>
                <a:off x="3378" y="1194"/>
                <a:ext cx="5" cy="2"/>
              </a:xfrm>
              <a:custGeom>
                <a:avLst/>
                <a:gdLst>
                  <a:gd name="T0" fmla="*/ 8 w 2"/>
                  <a:gd name="T1" fmla="*/ 0 h 1"/>
                  <a:gd name="T2" fmla="*/ 8 w 2"/>
                  <a:gd name="T3" fmla="*/ 4 h 1"/>
                  <a:gd name="T4" fmla="*/ 13 w 2"/>
                  <a:gd name="T5" fmla="*/ 4 h 1"/>
                  <a:gd name="T6" fmla="*/ 13 w 2"/>
                  <a:gd name="T7" fmla="*/ 0 h 1"/>
                  <a:gd name="T8" fmla="*/ 8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1"/>
                      <a:pt x="0" y="1"/>
                      <a:pt x="1" y="1"/>
                    </a:cubicBezTo>
                    <a:cubicBezTo>
                      <a:pt x="2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1" name="Freeform 122"/>
              <p:cNvSpPr>
                <a:spLocks/>
              </p:cNvSpPr>
              <p:nvPr/>
            </p:nvSpPr>
            <p:spPr bwMode="auto">
              <a:xfrm>
                <a:off x="3380" y="1186"/>
                <a:ext cx="6" cy="5"/>
              </a:xfrm>
              <a:custGeom>
                <a:avLst/>
                <a:gdLst>
                  <a:gd name="T0" fmla="*/ 0 w 2"/>
                  <a:gd name="T1" fmla="*/ 8 h 2"/>
                  <a:gd name="T2" fmla="*/ 0 w 2"/>
                  <a:gd name="T3" fmla="*/ 13 h 2"/>
                  <a:gd name="T4" fmla="*/ 9 w 2"/>
                  <a:gd name="T5" fmla="*/ 13 h 2"/>
                  <a:gd name="T6" fmla="*/ 9 w 2"/>
                  <a:gd name="T7" fmla="*/ 8 h 2"/>
                  <a:gd name="T8" fmla="*/ 18 w 2"/>
                  <a:gd name="T9" fmla="*/ 8 h 2"/>
                  <a:gd name="T10" fmla="*/ 18 w 2"/>
                  <a:gd name="T11" fmla="*/ 0 h 2"/>
                  <a:gd name="T12" fmla="*/ 9 w 2"/>
                  <a:gd name="T13" fmla="*/ 0 h 2"/>
                  <a:gd name="T14" fmla="*/ 9 w 2"/>
                  <a:gd name="T15" fmla="*/ 0 h 2"/>
                  <a:gd name="T16" fmla="*/ 0 w 2"/>
                  <a:gd name="T17" fmla="*/ 8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2" name="Freeform 123"/>
              <p:cNvSpPr>
                <a:spLocks/>
              </p:cNvSpPr>
              <p:nvPr/>
            </p:nvSpPr>
            <p:spPr bwMode="auto">
              <a:xfrm>
                <a:off x="3386" y="1178"/>
                <a:ext cx="2" cy="5"/>
              </a:xfrm>
              <a:custGeom>
                <a:avLst/>
                <a:gdLst>
                  <a:gd name="T0" fmla="*/ 0 w 1"/>
                  <a:gd name="T1" fmla="*/ 13 h 2"/>
                  <a:gd name="T2" fmla="*/ 4 w 1"/>
                  <a:gd name="T3" fmla="*/ 13 h 2"/>
                  <a:gd name="T4" fmla="*/ 4 w 1"/>
                  <a:gd name="T5" fmla="*/ 8 h 2"/>
                  <a:gd name="T6" fmla="*/ 4 w 1"/>
                  <a:gd name="T7" fmla="*/ 0 h 2"/>
                  <a:gd name="T8" fmla="*/ 0 w 1"/>
                  <a:gd name="T9" fmla="*/ 0 h 2"/>
                  <a:gd name="T10" fmla="*/ 0 w 1"/>
                  <a:gd name="T11" fmla="*/ 8 h 2"/>
                  <a:gd name="T12" fmla="*/ 0 w 1"/>
                  <a:gd name="T13" fmla="*/ 13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3" name="Freeform 124"/>
              <p:cNvSpPr>
                <a:spLocks/>
              </p:cNvSpPr>
              <p:nvPr/>
            </p:nvSpPr>
            <p:spPr bwMode="auto">
              <a:xfrm>
                <a:off x="3383" y="1191"/>
                <a:ext cx="5" cy="3"/>
              </a:xfrm>
              <a:custGeom>
                <a:avLst/>
                <a:gdLst>
                  <a:gd name="T0" fmla="*/ 8 w 2"/>
                  <a:gd name="T1" fmla="*/ 0 h 1"/>
                  <a:gd name="T2" fmla="*/ 0 w 2"/>
                  <a:gd name="T3" fmla="*/ 9 h 1"/>
                  <a:gd name="T4" fmla="*/ 8 w 2"/>
                  <a:gd name="T5" fmla="*/ 0 h 1"/>
                  <a:gd name="T6" fmla="*/ 8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4" name="Freeform 125"/>
              <p:cNvSpPr>
                <a:spLocks/>
              </p:cNvSpPr>
              <p:nvPr/>
            </p:nvSpPr>
            <p:spPr bwMode="auto">
              <a:xfrm>
                <a:off x="3760" y="1370"/>
                <a:ext cx="272" cy="184"/>
              </a:xfrm>
              <a:custGeom>
                <a:avLst/>
                <a:gdLst>
                  <a:gd name="T0" fmla="*/ 547 w 102"/>
                  <a:gd name="T1" fmla="*/ 376 h 69"/>
                  <a:gd name="T2" fmla="*/ 576 w 102"/>
                  <a:gd name="T3" fmla="*/ 371 h 69"/>
                  <a:gd name="T4" fmla="*/ 611 w 102"/>
                  <a:gd name="T5" fmla="*/ 355 h 69"/>
                  <a:gd name="T6" fmla="*/ 648 w 102"/>
                  <a:gd name="T7" fmla="*/ 341 h 69"/>
                  <a:gd name="T8" fmla="*/ 653 w 102"/>
                  <a:gd name="T9" fmla="*/ 328 h 69"/>
                  <a:gd name="T10" fmla="*/ 725 w 102"/>
                  <a:gd name="T11" fmla="*/ 277 h 69"/>
                  <a:gd name="T12" fmla="*/ 717 w 102"/>
                  <a:gd name="T13" fmla="*/ 243 h 69"/>
                  <a:gd name="T14" fmla="*/ 725 w 102"/>
                  <a:gd name="T15" fmla="*/ 192 h 69"/>
                  <a:gd name="T16" fmla="*/ 675 w 102"/>
                  <a:gd name="T17" fmla="*/ 157 h 69"/>
                  <a:gd name="T18" fmla="*/ 627 w 102"/>
                  <a:gd name="T19" fmla="*/ 149 h 69"/>
                  <a:gd name="T20" fmla="*/ 584 w 102"/>
                  <a:gd name="T21" fmla="*/ 136 h 69"/>
                  <a:gd name="T22" fmla="*/ 533 w 102"/>
                  <a:gd name="T23" fmla="*/ 77 h 69"/>
                  <a:gd name="T24" fmla="*/ 483 w 102"/>
                  <a:gd name="T25" fmla="*/ 8 h 69"/>
                  <a:gd name="T26" fmla="*/ 405 w 102"/>
                  <a:gd name="T27" fmla="*/ 13 h 69"/>
                  <a:gd name="T28" fmla="*/ 333 w 102"/>
                  <a:gd name="T29" fmla="*/ 85 h 69"/>
                  <a:gd name="T30" fmla="*/ 264 w 102"/>
                  <a:gd name="T31" fmla="*/ 51 h 69"/>
                  <a:gd name="T32" fmla="*/ 115 w 102"/>
                  <a:gd name="T33" fmla="*/ 56 h 69"/>
                  <a:gd name="T34" fmla="*/ 64 w 102"/>
                  <a:gd name="T35" fmla="*/ 77 h 69"/>
                  <a:gd name="T36" fmla="*/ 64 w 102"/>
                  <a:gd name="T37" fmla="*/ 157 h 69"/>
                  <a:gd name="T38" fmla="*/ 13 w 102"/>
                  <a:gd name="T39" fmla="*/ 200 h 69"/>
                  <a:gd name="T40" fmla="*/ 8 w 102"/>
                  <a:gd name="T41" fmla="*/ 264 h 69"/>
                  <a:gd name="T42" fmla="*/ 35 w 102"/>
                  <a:gd name="T43" fmla="*/ 299 h 69"/>
                  <a:gd name="T44" fmla="*/ 64 w 102"/>
                  <a:gd name="T45" fmla="*/ 277 h 69"/>
                  <a:gd name="T46" fmla="*/ 120 w 102"/>
                  <a:gd name="T47" fmla="*/ 291 h 69"/>
                  <a:gd name="T48" fmla="*/ 163 w 102"/>
                  <a:gd name="T49" fmla="*/ 285 h 69"/>
                  <a:gd name="T50" fmla="*/ 192 w 102"/>
                  <a:gd name="T51" fmla="*/ 264 h 69"/>
                  <a:gd name="T52" fmla="*/ 205 w 102"/>
                  <a:gd name="T53" fmla="*/ 256 h 69"/>
                  <a:gd name="T54" fmla="*/ 264 w 102"/>
                  <a:gd name="T55" fmla="*/ 269 h 69"/>
                  <a:gd name="T56" fmla="*/ 291 w 102"/>
                  <a:gd name="T57" fmla="*/ 299 h 69"/>
                  <a:gd name="T58" fmla="*/ 312 w 102"/>
                  <a:gd name="T59" fmla="*/ 341 h 69"/>
                  <a:gd name="T60" fmla="*/ 320 w 102"/>
                  <a:gd name="T61" fmla="*/ 376 h 69"/>
                  <a:gd name="T62" fmla="*/ 277 w 102"/>
                  <a:gd name="T63" fmla="*/ 384 h 69"/>
                  <a:gd name="T64" fmla="*/ 248 w 102"/>
                  <a:gd name="T65" fmla="*/ 413 h 69"/>
                  <a:gd name="T66" fmla="*/ 243 w 102"/>
                  <a:gd name="T67" fmla="*/ 435 h 69"/>
                  <a:gd name="T68" fmla="*/ 285 w 102"/>
                  <a:gd name="T69" fmla="*/ 448 h 69"/>
                  <a:gd name="T70" fmla="*/ 312 w 102"/>
                  <a:gd name="T71" fmla="*/ 456 h 69"/>
                  <a:gd name="T72" fmla="*/ 307 w 102"/>
                  <a:gd name="T73" fmla="*/ 435 h 69"/>
                  <a:gd name="T74" fmla="*/ 320 w 102"/>
                  <a:gd name="T75" fmla="*/ 427 h 69"/>
                  <a:gd name="T76" fmla="*/ 349 w 102"/>
                  <a:gd name="T77" fmla="*/ 405 h 69"/>
                  <a:gd name="T78" fmla="*/ 363 w 102"/>
                  <a:gd name="T79" fmla="*/ 384 h 69"/>
                  <a:gd name="T80" fmla="*/ 384 w 102"/>
                  <a:gd name="T81" fmla="*/ 376 h 69"/>
                  <a:gd name="T82" fmla="*/ 405 w 102"/>
                  <a:gd name="T83" fmla="*/ 371 h 69"/>
                  <a:gd name="T84" fmla="*/ 413 w 102"/>
                  <a:gd name="T85" fmla="*/ 392 h 69"/>
                  <a:gd name="T86" fmla="*/ 413 w 102"/>
                  <a:gd name="T87" fmla="*/ 397 h 69"/>
                  <a:gd name="T88" fmla="*/ 440 w 102"/>
                  <a:gd name="T89" fmla="*/ 397 h 69"/>
                  <a:gd name="T90" fmla="*/ 461 w 102"/>
                  <a:gd name="T91" fmla="*/ 392 h 69"/>
                  <a:gd name="T92" fmla="*/ 469 w 102"/>
                  <a:gd name="T93" fmla="*/ 413 h 69"/>
                  <a:gd name="T94" fmla="*/ 440 w 102"/>
                  <a:gd name="T95" fmla="*/ 435 h 69"/>
                  <a:gd name="T96" fmla="*/ 456 w 102"/>
                  <a:gd name="T97" fmla="*/ 456 h 69"/>
                  <a:gd name="T98" fmla="*/ 477 w 102"/>
                  <a:gd name="T99" fmla="*/ 456 h 69"/>
                  <a:gd name="T100" fmla="*/ 477 w 102"/>
                  <a:gd name="T101" fmla="*/ 491 h 69"/>
                  <a:gd name="T102" fmla="*/ 512 w 102"/>
                  <a:gd name="T103" fmla="*/ 477 h 69"/>
                  <a:gd name="T104" fmla="*/ 541 w 102"/>
                  <a:gd name="T105" fmla="*/ 440 h 69"/>
                  <a:gd name="T106" fmla="*/ 555 w 102"/>
                  <a:gd name="T107" fmla="*/ 413 h 69"/>
                  <a:gd name="T108" fmla="*/ 576 w 102"/>
                  <a:gd name="T109" fmla="*/ 384 h 69"/>
                  <a:gd name="T110" fmla="*/ 555 w 102"/>
                  <a:gd name="T111" fmla="*/ 397 h 69"/>
                  <a:gd name="T112" fmla="*/ 533 w 102"/>
                  <a:gd name="T113" fmla="*/ 392 h 6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02" h="69">
                    <a:moveTo>
                      <a:pt x="75" y="55"/>
                    </a:moveTo>
                    <a:cubicBezTo>
                      <a:pt x="75" y="55"/>
                      <a:pt x="75" y="52"/>
                      <a:pt x="77" y="53"/>
                    </a:cubicBezTo>
                    <a:cubicBezTo>
                      <a:pt x="78" y="53"/>
                      <a:pt x="77" y="51"/>
                      <a:pt x="79" y="52"/>
                    </a:cubicBezTo>
                    <a:cubicBezTo>
                      <a:pt x="81" y="53"/>
                      <a:pt x="81" y="53"/>
                      <a:pt x="81" y="52"/>
                    </a:cubicBezTo>
                    <a:cubicBezTo>
                      <a:pt x="82" y="51"/>
                      <a:pt x="82" y="51"/>
                      <a:pt x="83" y="51"/>
                    </a:cubicBezTo>
                    <a:cubicBezTo>
                      <a:pt x="84" y="52"/>
                      <a:pt x="85" y="51"/>
                      <a:pt x="86" y="50"/>
                    </a:cubicBezTo>
                    <a:cubicBezTo>
                      <a:pt x="86" y="50"/>
                      <a:pt x="86" y="48"/>
                      <a:pt x="87" y="48"/>
                    </a:cubicBezTo>
                    <a:cubicBezTo>
                      <a:pt x="89" y="48"/>
                      <a:pt x="90" y="48"/>
                      <a:pt x="91" y="48"/>
                    </a:cubicBezTo>
                    <a:cubicBezTo>
                      <a:pt x="91" y="48"/>
                      <a:pt x="92" y="47"/>
                      <a:pt x="92" y="46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94" y="44"/>
                      <a:pt x="95" y="41"/>
                      <a:pt x="98" y="43"/>
                    </a:cubicBezTo>
                    <a:cubicBezTo>
                      <a:pt x="99" y="41"/>
                      <a:pt x="101" y="40"/>
                      <a:pt x="102" y="39"/>
                    </a:cubicBezTo>
                    <a:cubicBezTo>
                      <a:pt x="102" y="37"/>
                      <a:pt x="100" y="36"/>
                      <a:pt x="102" y="34"/>
                    </a:cubicBezTo>
                    <a:cubicBezTo>
                      <a:pt x="101" y="34"/>
                      <a:pt x="101" y="34"/>
                      <a:pt x="101" y="34"/>
                    </a:cubicBezTo>
                    <a:cubicBezTo>
                      <a:pt x="101" y="34"/>
                      <a:pt x="101" y="34"/>
                      <a:pt x="100" y="34"/>
                    </a:cubicBezTo>
                    <a:cubicBezTo>
                      <a:pt x="101" y="32"/>
                      <a:pt x="102" y="29"/>
                      <a:pt x="102" y="27"/>
                    </a:cubicBezTo>
                    <a:cubicBezTo>
                      <a:pt x="100" y="25"/>
                      <a:pt x="96" y="25"/>
                      <a:pt x="95" y="25"/>
                    </a:cubicBezTo>
                    <a:cubicBezTo>
                      <a:pt x="95" y="24"/>
                      <a:pt x="95" y="23"/>
                      <a:pt x="95" y="22"/>
                    </a:cubicBezTo>
                    <a:cubicBezTo>
                      <a:pt x="93" y="21"/>
                      <a:pt x="92" y="21"/>
                      <a:pt x="90" y="21"/>
                    </a:cubicBezTo>
                    <a:cubicBezTo>
                      <a:pt x="89" y="21"/>
                      <a:pt x="89" y="22"/>
                      <a:pt x="88" y="21"/>
                    </a:cubicBezTo>
                    <a:cubicBezTo>
                      <a:pt x="87" y="21"/>
                      <a:pt x="87" y="19"/>
                      <a:pt x="87" y="19"/>
                    </a:cubicBezTo>
                    <a:cubicBezTo>
                      <a:pt x="85" y="17"/>
                      <a:pt x="85" y="19"/>
                      <a:pt x="82" y="19"/>
                    </a:cubicBezTo>
                    <a:cubicBezTo>
                      <a:pt x="80" y="19"/>
                      <a:pt x="79" y="19"/>
                      <a:pt x="77" y="19"/>
                    </a:cubicBezTo>
                    <a:cubicBezTo>
                      <a:pt x="77" y="16"/>
                      <a:pt x="74" y="14"/>
                      <a:pt x="75" y="11"/>
                    </a:cubicBezTo>
                    <a:cubicBezTo>
                      <a:pt x="74" y="9"/>
                      <a:pt x="70" y="10"/>
                      <a:pt x="68" y="9"/>
                    </a:cubicBezTo>
                    <a:cubicBezTo>
                      <a:pt x="67" y="8"/>
                      <a:pt x="68" y="3"/>
                      <a:pt x="68" y="1"/>
                    </a:cubicBezTo>
                    <a:cubicBezTo>
                      <a:pt x="66" y="1"/>
                      <a:pt x="63" y="1"/>
                      <a:pt x="62" y="3"/>
                    </a:cubicBezTo>
                    <a:cubicBezTo>
                      <a:pt x="60" y="0"/>
                      <a:pt x="59" y="2"/>
                      <a:pt x="57" y="2"/>
                    </a:cubicBezTo>
                    <a:cubicBezTo>
                      <a:pt x="55" y="3"/>
                      <a:pt x="53" y="3"/>
                      <a:pt x="51" y="2"/>
                    </a:cubicBezTo>
                    <a:cubicBezTo>
                      <a:pt x="49" y="5"/>
                      <a:pt x="48" y="8"/>
                      <a:pt x="47" y="12"/>
                    </a:cubicBezTo>
                    <a:cubicBezTo>
                      <a:pt x="44" y="10"/>
                      <a:pt x="44" y="5"/>
                      <a:pt x="39" y="10"/>
                    </a:cubicBezTo>
                    <a:cubicBezTo>
                      <a:pt x="38" y="9"/>
                      <a:pt x="37" y="8"/>
                      <a:pt x="37" y="7"/>
                    </a:cubicBezTo>
                    <a:cubicBezTo>
                      <a:pt x="34" y="7"/>
                      <a:pt x="30" y="7"/>
                      <a:pt x="26" y="7"/>
                    </a:cubicBezTo>
                    <a:cubicBezTo>
                      <a:pt x="23" y="7"/>
                      <a:pt x="16" y="2"/>
                      <a:pt x="16" y="8"/>
                    </a:cubicBezTo>
                    <a:cubicBezTo>
                      <a:pt x="13" y="5"/>
                      <a:pt x="11" y="11"/>
                      <a:pt x="9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3"/>
                      <a:pt x="12" y="17"/>
                      <a:pt x="11" y="19"/>
                    </a:cubicBezTo>
                    <a:cubicBezTo>
                      <a:pt x="11" y="21"/>
                      <a:pt x="10" y="20"/>
                      <a:pt x="9" y="22"/>
                    </a:cubicBezTo>
                    <a:cubicBezTo>
                      <a:pt x="8" y="23"/>
                      <a:pt x="7" y="24"/>
                      <a:pt x="6" y="25"/>
                    </a:cubicBezTo>
                    <a:cubicBezTo>
                      <a:pt x="5" y="26"/>
                      <a:pt x="3" y="27"/>
                      <a:pt x="2" y="28"/>
                    </a:cubicBezTo>
                    <a:cubicBezTo>
                      <a:pt x="2" y="29"/>
                      <a:pt x="1" y="30"/>
                      <a:pt x="1" y="31"/>
                    </a:cubicBezTo>
                    <a:cubicBezTo>
                      <a:pt x="1" y="33"/>
                      <a:pt x="0" y="36"/>
                      <a:pt x="1" y="37"/>
                    </a:cubicBezTo>
                    <a:cubicBezTo>
                      <a:pt x="2" y="39"/>
                      <a:pt x="4" y="42"/>
                      <a:pt x="4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1"/>
                      <a:pt x="5" y="40"/>
                      <a:pt x="6" y="40"/>
                    </a:cubicBezTo>
                    <a:cubicBezTo>
                      <a:pt x="7" y="40"/>
                      <a:pt x="8" y="39"/>
                      <a:pt x="9" y="39"/>
                    </a:cubicBezTo>
                    <a:cubicBezTo>
                      <a:pt x="11" y="39"/>
                      <a:pt x="12" y="40"/>
                      <a:pt x="14" y="41"/>
                    </a:cubicBezTo>
                    <a:cubicBezTo>
                      <a:pt x="15" y="41"/>
                      <a:pt x="16" y="41"/>
                      <a:pt x="17" y="41"/>
                    </a:cubicBezTo>
                    <a:cubicBezTo>
                      <a:pt x="19" y="42"/>
                      <a:pt x="20" y="41"/>
                      <a:pt x="22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4" y="38"/>
                      <a:pt x="23" y="38"/>
                      <a:pt x="25" y="38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8" y="36"/>
                      <a:pt x="28" y="36"/>
                      <a:pt x="29" y="36"/>
                    </a:cubicBezTo>
                    <a:cubicBezTo>
                      <a:pt x="31" y="35"/>
                      <a:pt x="31" y="35"/>
                      <a:pt x="33" y="36"/>
                    </a:cubicBezTo>
                    <a:cubicBezTo>
                      <a:pt x="34" y="37"/>
                      <a:pt x="36" y="37"/>
                      <a:pt x="37" y="38"/>
                    </a:cubicBezTo>
                    <a:cubicBezTo>
                      <a:pt x="38" y="38"/>
                      <a:pt x="40" y="38"/>
                      <a:pt x="40" y="39"/>
                    </a:cubicBezTo>
                    <a:cubicBezTo>
                      <a:pt x="41" y="40"/>
                      <a:pt x="41" y="41"/>
                      <a:pt x="41" y="42"/>
                    </a:cubicBezTo>
                    <a:cubicBezTo>
                      <a:pt x="41" y="43"/>
                      <a:pt x="41" y="44"/>
                      <a:pt x="42" y="44"/>
                    </a:cubicBezTo>
                    <a:cubicBezTo>
                      <a:pt x="42" y="46"/>
                      <a:pt x="43" y="47"/>
                      <a:pt x="44" y="48"/>
                    </a:cubicBezTo>
                    <a:cubicBezTo>
                      <a:pt x="45" y="49"/>
                      <a:pt x="45" y="49"/>
                      <a:pt x="45" y="50"/>
                    </a:cubicBezTo>
                    <a:cubicBezTo>
                      <a:pt x="45" y="51"/>
                      <a:pt x="45" y="52"/>
                      <a:pt x="45" y="53"/>
                    </a:cubicBezTo>
                    <a:cubicBezTo>
                      <a:pt x="44" y="53"/>
                      <a:pt x="43" y="53"/>
                      <a:pt x="42" y="53"/>
                    </a:cubicBezTo>
                    <a:cubicBezTo>
                      <a:pt x="41" y="53"/>
                      <a:pt x="40" y="53"/>
                      <a:pt x="39" y="54"/>
                    </a:cubicBezTo>
                    <a:cubicBezTo>
                      <a:pt x="39" y="55"/>
                      <a:pt x="39" y="57"/>
                      <a:pt x="38" y="57"/>
                    </a:cubicBezTo>
                    <a:cubicBezTo>
                      <a:pt x="37" y="58"/>
                      <a:pt x="36" y="58"/>
                      <a:pt x="35" y="58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5" y="59"/>
                      <a:pt x="34" y="60"/>
                      <a:pt x="34" y="61"/>
                    </a:cubicBezTo>
                    <a:cubicBezTo>
                      <a:pt x="35" y="61"/>
                      <a:pt x="36" y="62"/>
                      <a:pt x="36" y="63"/>
                    </a:cubicBezTo>
                    <a:cubicBezTo>
                      <a:pt x="37" y="62"/>
                      <a:pt x="39" y="63"/>
                      <a:pt x="40" y="63"/>
                    </a:cubicBezTo>
                    <a:cubicBezTo>
                      <a:pt x="41" y="62"/>
                      <a:pt x="42" y="62"/>
                      <a:pt x="43" y="63"/>
                    </a:cubicBezTo>
                    <a:cubicBezTo>
                      <a:pt x="43" y="63"/>
                      <a:pt x="43" y="63"/>
                      <a:pt x="44" y="64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4" y="63"/>
                      <a:pt x="43" y="62"/>
                      <a:pt x="43" y="61"/>
                    </a:cubicBezTo>
                    <a:cubicBezTo>
                      <a:pt x="43" y="60"/>
                      <a:pt x="43" y="57"/>
                      <a:pt x="44" y="57"/>
                    </a:cubicBezTo>
                    <a:cubicBezTo>
                      <a:pt x="44" y="57"/>
                      <a:pt x="44" y="61"/>
                      <a:pt x="45" y="60"/>
                    </a:cubicBezTo>
                    <a:cubicBezTo>
                      <a:pt x="46" y="60"/>
                      <a:pt x="47" y="58"/>
                      <a:pt x="48" y="58"/>
                    </a:cubicBezTo>
                    <a:cubicBezTo>
                      <a:pt x="49" y="57"/>
                      <a:pt x="49" y="57"/>
                      <a:pt x="49" y="57"/>
                    </a:cubicBezTo>
                    <a:cubicBezTo>
                      <a:pt x="48" y="57"/>
                      <a:pt x="46" y="56"/>
                      <a:pt x="47" y="55"/>
                    </a:cubicBezTo>
                    <a:cubicBezTo>
                      <a:pt x="47" y="55"/>
                      <a:pt x="50" y="55"/>
                      <a:pt x="51" y="54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53" y="52"/>
                      <a:pt x="54" y="53"/>
                      <a:pt x="54" y="53"/>
                    </a:cubicBezTo>
                    <a:cubicBezTo>
                      <a:pt x="55" y="53"/>
                      <a:pt x="55" y="51"/>
                      <a:pt x="56" y="52"/>
                    </a:cubicBezTo>
                    <a:cubicBezTo>
                      <a:pt x="57" y="52"/>
                      <a:pt x="56" y="53"/>
                      <a:pt x="57" y="52"/>
                    </a:cubicBezTo>
                    <a:cubicBezTo>
                      <a:pt x="59" y="52"/>
                      <a:pt x="59" y="51"/>
                      <a:pt x="60" y="51"/>
                    </a:cubicBezTo>
                    <a:cubicBezTo>
                      <a:pt x="61" y="52"/>
                      <a:pt x="58" y="55"/>
                      <a:pt x="58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6"/>
                      <a:pt x="56" y="56"/>
                      <a:pt x="58" y="56"/>
                    </a:cubicBezTo>
                    <a:cubicBezTo>
                      <a:pt x="60" y="55"/>
                      <a:pt x="60" y="54"/>
                      <a:pt x="60" y="56"/>
                    </a:cubicBezTo>
                    <a:cubicBezTo>
                      <a:pt x="61" y="58"/>
                      <a:pt x="61" y="56"/>
                      <a:pt x="62" y="56"/>
                    </a:cubicBezTo>
                    <a:cubicBezTo>
                      <a:pt x="63" y="56"/>
                      <a:pt x="63" y="56"/>
                      <a:pt x="64" y="56"/>
                    </a:cubicBezTo>
                    <a:cubicBezTo>
                      <a:pt x="65" y="56"/>
                      <a:pt x="65" y="54"/>
                      <a:pt x="65" y="55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6" y="58"/>
                      <a:pt x="66" y="58"/>
                      <a:pt x="66" y="58"/>
                    </a:cubicBezTo>
                    <a:cubicBezTo>
                      <a:pt x="66" y="58"/>
                      <a:pt x="65" y="57"/>
                      <a:pt x="64" y="59"/>
                    </a:cubicBezTo>
                    <a:cubicBezTo>
                      <a:pt x="63" y="60"/>
                      <a:pt x="62" y="60"/>
                      <a:pt x="62" y="61"/>
                    </a:cubicBezTo>
                    <a:cubicBezTo>
                      <a:pt x="61" y="61"/>
                      <a:pt x="58" y="63"/>
                      <a:pt x="61" y="64"/>
                    </a:cubicBezTo>
                    <a:cubicBezTo>
                      <a:pt x="63" y="64"/>
                      <a:pt x="63" y="64"/>
                      <a:pt x="64" y="64"/>
                    </a:cubicBezTo>
                    <a:cubicBezTo>
                      <a:pt x="65" y="64"/>
                      <a:pt x="65" y="63"/>
                      <a:pt x="66" y="64"/>
                    </a:cubicBezTo>
                    <a:cubicBezTo>
                      <a:pt x="66" y="65"/>
                      <a:pt x="67" y="64"/>
                      <a:pt x="67" y="64"/>
                    </a:cubicBezTo>
                    <a:cubicBezTo>
                      <a:pt x="68" y="65"/>
                      <a:pt x="68" y="66"/>
                      <a:pt x="68" y="67"/>
                    </a:cubicBezTo>
                    <a:cubicBezTo>
                      <a:pt x="68" y="68"/>
                      <a:pt x="67" y="69"/>
                      <a:pt x="67" y="69"/>
                    </a:cubicBezTo>
                    <a:cubicBezTo>
                      <a:pt x="67" y="69"/>
                      <a:pt x="70" y="67"/>
                      <a:pt x="71" y="68"/>
                    </a:cubicBezTo>
                    <a:cubicBezTo>
                      <a:pt x="72" y="68"/>
                      <a:pt x="72" y="67"/>
                      <a:pt x="72" y="67"/>
                    </a:cubicBezTo>
                    <a:cubicBezTo>
                      <a:pt x="73" y="66"/>
                      <a:pt x="73" y="62"/>
                      <a:pt x="74" y="62"/>
                    </a:cubicBezTo>
                    <a:cubicBezTo>
                      <a:pt x="75" y="62"/>
                      <a:pt x="75" y="62"/>
                      <a:pt x="76" y="62"/>
                    </a:cubicBezTo>
                    <a:cubicBezTo>
                      <a:pt x="76" y="61"/>
                      <a:pt x="75" y="61"/>
                      <a:pt x="76" y="60"/>
                    </a:cubicBezTo>
                    <a:cubicBezTo>
                      <a:pt x="77" y="59"/>
                      <a:pt x="77" y="58"/>
                      <a:pt x="78" y="58"/>
                    </a:cubicBezTo>
                    <a:cubicBezTo>
                      <a:pt x="80" y="58"/>
                      <a:pt x="80" y="58"/>
                      <a:pt x="81" y="58"/>
                    </a:cubicBezTo>
                    <a:cubicBezTo>
                      <a:pt x="81" y="58"/>
                      <a:pt x="82" y="55"/>
                      <a:pt x="81" y="54"/>
                    </a:cubicBezTo>
                    <a:cubicBezTo>
                      <a:pt x="80" y="54"/>
                      <a:pt x="79" y="53"/>
                      <a:pt x="79" y="54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77" y="56"/>
                      <a:pt x="76" y="56"/>
                      <a:pt x="76" y="56"/>
                    </a:cubicBezTo>
                    <a:lnTo>
                      <a:pt x="75" y="55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5" name="Freeform 126"/>
              <p:cNvSpPr>
                <a:spLocks/>
              </p:cNvSpPr>
              <p:nvPr/>
            </p:nvSpPr>
            <p:spPr bwMode="auto">
              <a:xfrm>
                <a:off x="3573" y="1287"/>
                <a:ext cx="18" cy="16"/>
              </a:xfrm>
              <a:custGeom>
                <a:avLst/>
                <a:gdLst>
                  <a:gd name="T0" fmla="*/ 13 w 7"/>
                  <a:gd name="T1" fmla="*/ 0 h 6"/>
                  <a:gd name="T2" fmla="*/ 0 w 7"/>
                  <a:gd name="T3" fmla="*/ 8 h 6"/>
                  <a:gd name="T4" fmla="*/ 8 w 7"/>
                  <a:gd name="T5" fmla="*/ 21 h 6"/>
                  <a:gd name="T6" fmla="*/ 13 w 7"/>
                  <a:gd name="T7" fmla="*/ 29 h 6"/>
                  <a:gd name="T8" fmla="*/ 21 w 7"/>
                  <a:gd name="T9" fmla="*/ 35 h 6"/>
                  <a:gd name="T10" fmla="*/ 33 w 7"/>
                  <a:gd name="T11" fmla="*/ 43 h 6"/>
                  <a:gd name="T12" fmla="*/ 46 w 7"/>
                  <a:gd name="T13" fmla="*/ 29 h 6"/>
                  <a:gd name="T14" fmla="*/ 39 w 7"/>
                  <a:gd name="T15" fmla="*/ 13 h 6"/>
                  <a:gd name="T16" fmla="*/ 26 w 7"/>
                  <a:gd name="T17" fmla="*/ 8 h 6"/>
                  <a:gd name="T18" fmla="*/ 26 w 7"/>
                  <a:gd name="T19" fmla="*/ 0 h 6"/>
                  <a:gd name="T20" fmla="*/ 13 w 7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2" y="0"/>
                    </a:moveTo>
                    <a:cubicBezTo>
                      <a:pt x="2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ubicBezTo>
                      <a:pt x="5" y="6"/>
                      <a:pt x="6" y="4"/>
                      <a:pt x="7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6" name="Freeform 127"/>
              <p:cNvSpPr>
                <a:spLocks/>
              </p:cNvSpPr>
              <p:nvPr/>
            </p:nvSpPr>
            <p:spPr bwMode="auto">
              <a:xfrm>
                <a:off x="3549" y="1226"/>
                <a:ext cx="37" cy="34"/>
              </a:xfrm>
              <a:custGeom>
                <a:avLst/>
                <a:gdLst>
                  <a:gd name="T0" fmla="*/ 90 w 14"/>
                  <a:gd name="T1" fmla="*/ 0 h 13"/>
                  <a:gd name="T2" fmla="*/ 77 w 14"/>
                  <a:gd name="T3" fmla="*/ 13 h 13"/>
                  <a:gd name="T4" fmla="*/ 63 w 14"/>
                  <a:gd name="T5" fmla="*/ 26 h 13"/>
                  <a:gd name="T6" fmla="*/ 42 w 14"/>
                  <a:gd name="T7" fmla="*/ 42 h 13"/>
                  <a:gd name="T8" fmla="*/ 29 w 14"/>
                  <a:gd name="T9" fmla="*/ 42 h 13"/>
                  <a:gd name="T10" fmla="*/ 13 w 14"/>
                  <a:gd name="T11" fmla="*/ 47 h 13"/>
                  <a:gd name="T12" fmla="*/ 8 w 14"/>
                  <a:gd name="T13" fmla="*/ 68 h 13"/>
                  <a:gd name="T14" fmla="*/ 13 w 14"/>
                  <a:gd name="T15" fmla="*/ 81 h 13"/>
                  <a:gd name="T16" fmla="*/ 21 w 14"/>
                  <a:gd name="T17" fmla="*/ 89 h 13"/>
                  <a:gd name="T18" fmla="*/ 29 w 14"/>
                  <a:gd name="T19" fmla="*/ 68 h 13"/>
                  <a:gd name="T20" fmla="*/ 21 w 14"/>
                  <a:gd name="T21" fmla="*/ 68 h 13"/>
                  <a:gd name="T22" fmla="*/ 13 w 14"/>
                  <a:gd name="T23" fmla="*/ 63 h 13"/>
                  <a:gd name="T24" fmla="*/ 21 w 14"/>
                  <a:gd name="T25" fmla="*/ 55 h 13"/>
                  <a:gd name="T26" fmla="*/ 34 w 14"/>
                  <a:gd name="T27" fmla="*/ 55 h 13"/>
                  <a:gd name="T28" fmla="*/ 34 w 14"/>
                  <a:gd name="T29" fmla="*/ 55 h 13"/>
                  <a:gd name="T30" fmla="*/ 42 w 14"/>
                  <a:gd name="T31" fmla="*/ 63 h 13"/>
                  <a:gd name="T32" fmla="*/ 56 w 14"/>
                  <a:gd name="T33" fmla="*/ 55 h 13"/>
                  <a:gd name="T34" fmla="*/ 69 w 14"/>
                  <a:gd name="T35" fmla="*/ 47 h 13"/>
                  <a:gd name="T36" fmla="*/ 77 w 14"/>
                  <a:gd name="T37" fmla="*/ 55 h 13"/>
                  <a:gd name="T38" fmla="*/ 85 w 14"/>
                  <a:gd name="T39" fmla="*/ 55 h 13"/>
                  <a:gd name="T40" fmla="*/ 90 w 14"/>
                  <a:gd name="T41" fmla="*/ 47 h 13"/>
                  <a:gd name="T42" fmla="*/ 98 w 14"/>
                  <a:gd name="T43" fmla="*/ 34 h 13"/>
                  <a:gd name="T44" fmla="*/ 90 w 14"/>
                  <a:gd name="T45" fmla="*/ 21 h 13"/>
                  <a:gd name="T46" fmla="*/ 90 w 14"/>
                  <a:gd name="T47" fmla="*/ 0 h 1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" h="13">
                    <a:moveTo>
                      <a:pt x="13" y="0"/>
                    </a:moveTo>
                    <a:cubicBezTo>
                      <a:pt x="13" y="1"/>
                      <a:pt x="12" y="2"/>
                      <a:pt x="11" y="2"/>
                    </a:cubicBezTo>
                    <a:cubicBezTo>
                      <a:pt x="10" y="2"/>
                      <a:pt x="9" y="3"/>
                      <a:pt x="9" y="4"/>
                    </a:cubicBezTo>
                    <a:cubicBezTo>
                      <a:pt x="8" y="5"/>
                      <a:pt x="7" y="5"/>
                      <a:pt x="6" y="6"/>
                    </a:cubicBezTo>
                    <a:cubicBezTo>
                      <a:pt x="5" y="6"/>
                      <a:pt x="5" y="6"/>
                      <a:pt x="4" y="6"/>
                    </a:cubicBezTo>
                    <a:cubicBezTo>
                      <a:pt x="4" y="6"/>
                      <a:pt x="3" y="6"/>
                      <a:pt x="2" y="7"/>
                    </a:cubicBezTo>
                    <a:cubicBezTo>
                      <a:pt x="1" y="8"/>
                      <a:pt x="0" y="8"/>
                      <a:pt x="1" y="10"/>
                    </a:cubicBezTo>
                    <a:cubicBezTo>
                      <a:pt x="1" y="11"/>
                      <a:pt x="2" y="12"/>
                      <a:pt x="2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2"/>
                      <a:pt x="4" y="11"/>
                      <a:pt x="4" y="10"/>
                    </a:cubicBezTo>
                    <a:cubicBezTo>
                      <a:pt x="4" y="10"/>
                      <a:pt x="4" y="10"/>
                      <a:pt x="3" y="10"/>
                    </a:cubicBezTo>
                    <a:cubicBezTo>
                      <a:pt x="2" y="10"/>
                      <a:pt x="1" y="10"/>
                      <a:pt x="2" y="9"/>
                    </a:cubicBezTo>
                    <a:cubicBezTo>
                      <a:pt x="3" y="9"/>
                      <a:pt x="2" y="8"/>
                      <a:pt x="3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5" y="7"/>
                      <a:pt x="5" y="8"/>
                    </a:cubicBezTo>
                    <a:cubicBezTo>
                      <a:pt x="6" y="9"/>
                      <a:pt x="5" y="9"/>
                      <a:pt x="6" y="9"/>
                    </a:cubicBezTo>
                    <a:cubicBezTo>
                      <a:pt x="6" y="9"/>
                      <a:pt x="7" y="8"/>
                      <a:pt x="8" y="8"/>
                    </a:cubicBezTo>
                    <a:cubicBezTo>
                      <a:pt x="9" y="7"/>
                      <a:pt x="9" y="7"/>
                      <a:pt x="10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2" y="8"/>
                      <a:pt x="12" y="9"/>
                      <a:pt x="12" y="8"/>
                    </a:cubicBezTo>
                    <a:cubicBezTo>
                      <a:pt x="13" y="8"/>
                      <a:pt x="13" y="7"/>
                      <a:pt x="13" y="7"/>
                    </a:cubicBezTo>
                    <a:cubicBezTo>
                      <a:pt x="14" y="6"/>
                      <a:pt x="14" y="5"/>
                      <a:pt x="14" y="5"/>
                    </a:cubicBezTo>
                    <a:cubicBezTo>
                      <a:pt x="14" y="4"/>
                      <a:pt x="13" y="3"/>
                      <a:pt x="13" y="3"/>
                    </a:cubicBezTo>
                    <a:cubicBezTo>
                      <a:pt x="13" y="2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7" name="Freeform 128"/>
              <p:cNvSpPr>
                <a:spLocks/>
              </p:cNvSpPr>
              <p:nvPr/>
            </p:nvSpPr>
            <p:spPr bwMode="auto">
              <a:xfrm>
                <a:off x="3589" y="1274"/>
                <a:ext cx="27" cy="29"/>
              </a:xfrm>
              <a:custGeom>
                <a:avLst/>
                <a:gdLst>
                  <a:gd name="T0" fmla="*/ 38 w 10"/>
                  <a:gd name="T1" fmla="*/ 13 h 11"/>
                  <a:gd name="T2" fmla="*/ 43 w 10"/>
                  <a:gd name="T3" fmla="*/ 8 h 11"/>
                  <a:gd name="T4" fmla="*/ 30 w 10"/>
                  <a:gd name="T5" fmla="*/ 8 h 11"/>
                  <a:gd name="T6" fmla="*/ 22 w 10"/>
                  <a:gd name="T7" fmla="*/ 8 h 11"/>
                  <a:gd name="T8" fmla="*/ 22 w 10"/>
                  <a:gd name="T9" fmla="*/ 21 h 11"/>
                  <a:gd name="T10" fmla="*/ 8 w 10"/>
                  <a:gd name="T11" fmla="*/ 21 h 11"/>
                  <a:gd name="T12" fmla="*/ 8 w 10"/>
                  <a:gd name="T13" fmla="*/ 29 h 11"/>
                  <a:gd name="T14" fmla="*/ 14 w 10"/>
                  <a:gd name="T15" fmla="*/ 42 h 11"/>
                  <a:gd name="T16" fmla="*/ 22 w 10"/>
                  <a:gd name="T17" fmla="*/ 63 h 11"/>
                  <a:gd name="T18" fmla="*/ 43 w 10"/>
                  <a:gd name="T19" fmla="*/ 63 h 11"/>
                  <a:gd name="T20" fmla="*/ 43 w 10"/>
                  <a:gd name="T21" fmla="*/ 69 h 11"/>
                  <a:gd name="T22" fmla="*/ 59 w 10"/>
                  <a:gd name="T23" fmla="*/ 76 h 11"/>
                  <a:gd name="T24" fmla="*/ 59 w 10"/>
                  <a:gd name="T25" fmla="*/ 63 h 11"/>
                  <a:gd name="T26" fmla="*/ 65 w 10"/>
                  <a:gd name="T27" fmla="*/ 42 h 11"/>
                  <a:gd name="T28" fmla="*/ 59 w 10"/>
                  <a:gd name="T29" fmla="*/ 29 h 11"/>
                  <a:gd name="T30" fmla="*/ 38 w 10"/>
                  <a:gd name="T31" fmla="*/ 13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" h="11">
                    <a:moveTo>
                      <a:pt x="5" y="2"/>
                    </a:moveTo>
                    <a:cubicBezTo>
                      <a:pt x="5" y="2"/>
                      <a:pt x="6" y="2"/>
                      <a:pt x="6" y="1"/>
                    </a:cubicBezTo>
                    <a:cubicBezTo>
                      <a:pt x="5" y="1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2" y="7"/>
                      <a:pt x="2" y="9"/>
                      <a:pt x="3" y="9"/>
                    </a:cubicBezTo>
                    <a:cubicBezTo>
                      <a:pt x="4" y="9"/>
                      <a:pt x="5" y="8"/>
                      <a:pt x="6" y="9"/>
                    </a:cubicBezTo>
                    <a:cubicBezTo>
                      <a:pt x="6" y="9"/>
                      <a:pt x="5" y="10"/>
                      <a:pt x="6" y="10"/>
                    </a:cubicBezTo>
                    <a:cubicBezTo>
                      <a:pt x="7" y="11"/>
                      <a:pt x="8" y="11"/>
                      <a:pt x="8" y="11"/>
                    </a:cubicBezTo>
                    <a:cubicBezTo>
                      <a:pt x="8" y="10"/>
                      <a:pt x="7" y="9"/>
                      <a:pt x="8" y="9"/>
                    </a:cubicBezTo>
                    <a:cubicBezTo>
                      <a:pt x="8" y="9"/>
                      <a:pt x="10" y="6"/>
                      <a:pt x="9" y="6"/>
                    </a:cubicBezTo>
                    <a:cubicBezTo>
                      <a:pt x="9" y="5"/>
                      <a:pt x="9" y="5"/>
                      <a:pt x="8" y="4"/>
                    </a:cubicBezTo>
                    <a:cubicBezTo>
                      <a:pt x="6" y="4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" name="Freeform 129"/>
              <p:cNvSpPr>
                <a:spLocks/>
              </p:cNvSpPr>
              <p:nvPr/>
            </p:nvSpPr>
            <p:spPr bwMode="auto">
              <a:xfrm>
                <a:off x="3591" y="1303"/>
                <a:ext cx="17" cy="11"/>
              </a:xfrm>
              <a:custGeom>
                <a:avLst/>
                <a:gdLst>
                  <a:gd name="T0" fmla="*/ 17 w 6"/>
                  <a:gd name="T1" fmla="*/ 8 h 4"/>
                  <a:gd name="T2" fmla="*/ 9 w 6"/>
                  <a:gd name="T3" fmla="*/ 0 h 4"/>
                  <a:gd name="T4" fmla="*/ 9 w 6"/>
                  <a:gd name="T5" fmla="*/ 17 h 4"/>
                  <a:gd name="T6" fmla="*/ 31 w 6"/>
                  <a:gd name="T7" fmla="*/ 22 h 4"/>
                  <a:gd name="T8" fmla="*/ 40 w 6"/>
                  <a:gd name="T9" fmla="*/ 22 h 4"/>
                  <a:gd name="T10" fmla="*/ 40 w 6"/>
                  <a:gd name="T11" fmla="*/ 8 h 4"/>
                  <a:gd name="T12" fmla="*/ 31 w 6"/>
                  <a:gd name="T13" fmla="*/ 0 h 4"/>
                  <a:gd name="T14" fmla="*/ 17 w 6"/>
                  <a:gd name="T15" fmla="*/ 8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3"/>
                      <a:pt x="4" y="3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5" y="3"/>
                      <a:pt x="6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" name="Freeform 130"/>
              <p:cNvSpPr>
                <a:spLocks/>
              </p:cNvSpPr>
              <p:nvPr/>
            </p:nvSpPr>
            <p:spPr bwMode="auto">
              <a:xfrm>
                <a:off x="3656" y="815"/>
                <a:ext cx="13" cy="18"/>
              </a:xfrm>
              <a:custGeom>
                <a:avLst/>
                <a:gdLst>
                  <a:gd name="T0" fmla="*/ 26 w 5"/>
                  <a:gd name="T1" fmla="*/ 8 h 7"/>
                  <a:gd name="T2" fmla="*/ 13 w 5"/>
                  <a:gd name="T3" fmla="*/ 8 h 7"/>
                  <a:gd name="T4" fmla="*/ 13 w 5"/>
                  <a:gd name="T5" fmla="*/ 26 h 7"/>
                  <a:gd name="T6" fmla="*/ 0 w 5"/>
                  <a:gd name="T7" fmla="*/ 46 h 7"/>
                  <a:gd name="T8" fmla="*/ 13 w 5"/>
                  <a:gd name="T9" fmla="*/ 39 h 7"/>
                  <a:gd name="T10" fmla="*/ 26 w 5"/>
                  <a:gd name="T11" fmla="*/ 26 h 7"/>
                  <a:gd name="T12" fmla="*/ 34 w 5"/>
                  <a:gd name="T13" fmla="*/ 21 h 7"/>
                  <a:gd name="T14" fmla="*/ 26 w 5"/>
                  <a:gd name="T15" fmla="*/ 8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" h="7">
                    <a:moveTo>
                      <a:pt x="4" y="1"/>
                    </a:moveTo>
                    <a:cubicBezTo>
                      <a:pt x="3" y="1"/>
                      <a:pt x="2" y="0"/>
                      <a:pt x="2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1" y="5"/>
                      <a:pt x="0" y="7"/>
                      <a:pt x="0" y="7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0" name="Freeform 131"/>
              <p:cNvSpPr>
                <a:spLocks/>
              </p:cNvSpPr>
              <p:nvPr/>
            </p:nvSpPr>
            <p:spPr bwMode="auto">
              <a:xfrm>
                <a:off x="3640" y="833"/>
                <a:ext cx="16" cy="19"/>
              </a:xfrm>
              <a:custGeom>
                <a:avLst/>
                <a:gdLst>
                  <a:gd name="T0" fmla="*/ 29 w 6"/>
                  <a:gd name="T1" fmla="*/ 0 h 7"/>
                  <a:gd name="T2" fmla="*/ 21 w 6"/>
                  <a:gd name="T3" fmla="*/ 14 h 7"/>
                  <a:gd name="T4" fmla="*/ 8 w 6"/>
                  <a:gd name="T5" fmla="*/ 22 h 7"/>
                  <a:gd name="T6" fmla="*/ 8 w 6"/>
                  <a:gd name="T7" fmla="*/ 38 h 7"/>
                  <a:gd name="T8" fmla="*/ 21 w 6"/>
                  <a:gd name="T9" fmla="*/ 38 h 7"/>
                  <a:gd name="T10" fmla="*/ 29 w 6"/>
                  <a:gd name="T11" fmla="*/ 43 h 7"/>
                  <a:gd name="T12" fmla="*/ 43 w 6"/>
                  <a:gd name="T13" fmla="*/ 30 h 7"/>
                  <a:gd name="T14" fmla="*/ 35 w 6"/>
                  <a:gd name="T15" fmla="*/ 14 h 7"/>
                  <a:gd name="T16" fmla="*/ 29 w 6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cubicBezTo>
                      <a:pt x="3" y="0"/>
                      <a:pt x="3" y="1"/>
                      <a:pt x="3" y="2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4"/>
                      <a:pt x="0" y="5"/>
                      <a:pt x="1" y="5"/>
                    </a:cubicBezTo>
                    <a:cubicBezTo>
                      <a:pt x="2" y="5"/>
                      <a:pt x="3" y="3"/>
                      <a:pt x="3" y="5"/>
                    </a:cubicBezTo>
                    <a:cubicBezTo>
                      <a:pt x="3" y="6"/>
                      <a:pt x="3" y="7"/>
                      <a:pt x="4" y="6"/>
                    </a:cubicBezTo>
                    <a:cubicBezTo>
                      <a:pt x="5" y="5"/>
                      <a:pt x="6" y="4"/>
                      <a:pt x="6" y="4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5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1" name="Freeform 132"/>
              <p:cNvSpPr>
                <a:spLocks/>
              </p:cNvSpPr>
              <p:nvPr/>
            </p:nvSpPr>
            <p:spPr bwMode="auto">
              <a:xfrm>
                <a:off x="3626" y="860"/>
                <a:ext cx="11" cy="8"/>
              </a:xfrm>
              <a:custGeom>
                <a:avLst/>
                <a:gdLst>
                  <a:gd name="T0" fmla="*/ 17 w 4"/>
                  <a:gd name="T1" fmla="*/ 0 h 3"/>
                  <a:gd name="T2" fmla="*/ 8 w 4"/>
                  <a:gd name="T3" fmla="*/ 21 h 3"/>
                  <a:gd name="T4" fmla="*/ 22 w 4"/>
                  <a:gd name="T5" fmla="*/ 8 h 3"/>
                  <a:gd name="T6" fmla="*/ 30 w 4"/>
                  <a:gd name="T7" fmla="*/ 0 h 3"/>
                  <a:gd name="T8" fmla="*/ 17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1" y="1"/>
                      <a:pt x="0" y="3"/>
                      <a:pt x="1" y="3"/>
                    </a:cubicBezTo>
                    <a:cubicBezTo>
                      <a:pt x="2" y="3"/>
                      <a:pt x="2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2" name="Freeform 133"/>
              <p:cNvSpPr>
                <a:spLocks/>
              </p:cNvSpPr>
              <p:nvPr/>
            </p:nvSpPr>
            <p:spPr bwMode="auto">
              <a:xfrm>
                <a:off x="3642" y="857"/>
                <a:ext cx="11" cy="11"/>
              </a:xfrm>
              <a:custGeom>
                <a:avLst/>
                <a:gdLst>
                  <a:gd name="T0" fmla="*/ 8 w 4"/>
                  <a:gd name="T1" fmla="*/ 0 h 4"/>
                  <a:gd name="T2" fmla="*/ 0 w 4"/>
                  <a:gd name="T3" fmla="*/ 17 h 4"/>
                  <a:gd name="T4" fmla="*/ 17 w 4"/>
                  <a:gd name="T5" fmla="*/ 8 h 4"/>
                  <a:gd name="T6" fmla="*/ 17 w 4"/>
                  <a:gd name="T7" fmla="*/ 22 h 4"/>
                  <a:gd name="T8" fmla="*/ 30 w 4"/>
                  <a:gd name="T9" fmla="*/ 0 h 4"/>
                  <a:gd name="T10" fmla="*/ 8 w 4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0"/>
                      <a:pt x="2" y="1"/>
                    </a:cubicBezTo>
                    <a:cubicBezTo>
                      <a:pt x="2" y="2"/>
                      <a:pt x="2" y="4"/>
                      <a:pt x="2" y="3"/>
                    </a:cubicBezTo>
                    <a:cubicBezTo>
                      <a:pt x="3" y="2"/>
                      <a:pt x="4" y="0"/>
                      <a:pt x="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3" name="Freeform 134"/>
              <p:cNvSpPr>
                <a:spLocks/>
              </p:cNvSpPr>
              <p:nvPr/>
            </p:nvSpPr>
            <p:spPr bwMode="auto">
              <a:xfrm>
                <a:off x="3653" y="833"/>
                <a:ext cx="19" cy="27"/>
              </a:xfrm>
              <a:custGeom>
                <a:avLst/>
                <a:gdLst>
                  <a:gd name="T0" fmla="*/ 14 w 7"/>
                  <a:gd name="T1" fmla="*/ 22 h 10"/>
                  <a:gd name="T2" fmla="*/ 14 w 7"/>
                  <a:gd name="T3" fmla="*/ 43 h 10"/>
                  <a:gd name="T4" fmla="*/ 8 w 7"/>
                  <a:gd name="T5" fmla="*/ 59 h 10"/>
                  <a:gd name="T6" fmla="*/ 22 w 7"/>
                  <a:gd name="T7" fmla="*/ 65 h 10"/>
                  <a:gd name="T8" fmla="*/ 30 w 7"/>
                  <a:gd name="T9" fmla="*/ 51 h 10"/>
                  <a:gd name="T10" fmla="*/ 38 w 7"/>
                  <a:gd name="T11" fmla="*/ 51 h 10"/>
                  <a:gd name="T12" fmla="*/ 38 w 7"/>
                  <a:gd name="T13" fmla="*/ 38 h 10"/>
                  <a:gd name="T14" fmla="*/ 43 w 7"/>
                  <a:gd name="T15" fmla="*/ 30 h 10"/>
                  <a:gd name="T16" fmla="*/ 43 w 7"/>
                  <a:gd name="T17" fmla="*/ 14 h 10"/>
                  <a:gd name="T18" fmla="*/ 43 w 7"/>
                  <a:gd name="T19" fmla="*/ 8 h 10"/>
                  <a:gd name="T20" fmla="*/ 38 w 7"/>
                  <a:gd name="T21" fmla="*/ 22 h 10"/>
                  <a:gd name="T22" fmla="*/ 30 w 7"/>
                  <a:gd name="T23" fmla="*/ 14 h 10"/>
                  <a:gd name="T24" fmla="*/ 22 w 7"/>
                  <a:gd name="T25" fmla="*/ 0 h 10"/>
                  <a:gd name="T26" fmla="*/ 14 w 7"/>
                  <a:gd name="T27" fmla="*/ 22 h 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" h="10">
                    <a:moveTo>
                      <a:pt x="2" y="3"/>
                    </a:moveTo>
                    <a:cubicBezTo>
                      <a:pt x="2" y="3"/>
                      <a:pt x="3" y="5"/>
                      <a:pt x="2" y="6"/>
                    </a:cubicBezTo>
                    <a:cubicBezTo>
                      <a:pt x="1" y="7"/>
                      <a:pt x="0" y="8"/>
                      <a:pt x="1" y="8"/>
                    </a:cubicBezTo>
                    <a:cubicBezTo>
                      <a:pt x="2" y="8"/>
                      <a:pt x="3" y="10"/>
                      <a:pt x="3" y="9"/>
                    </a:cubicBezTo>
                    <a:cubicBezTo>
                      <a:pt x="4" y="9"/>
                      <a:pt x="4" y="6"/>
                      <a:pt x="4" y="7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5" y="6"/>
                      <a:pt x="4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7" y="3"/>
                      <a:pt x="5" y="3"/>
                      <a:pt x="6" y="2"/>
                    </a:cubicBezTo>
                    <a:cubicBezTo>
                      <a:pt x="7" y="1"/>
                      <a:pt x="6" y="0"/>
                      <a:pt x="6" y="1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4" name="Freeform 135"/>
              <p:cNvSpPr>
                <a:spLocks/>
              </p:cNvSpPr>
              <p:nvPr/>
            </p:nvSpPr>
            <p:spPr bwMode="auto">
              <a:xfrm>
                <a:off x="3677" y="801"/>
                <a:ext cx="16" cy="27"/>
              </a:xfrm>
              <a:custGeom>
                <a:avLst/>
                <a:gdLst>
                  <a:gd name="T0" fmla="*/ 8 w 6"/>
                  <a:gd name="T1" fmla="*/ 30 h 10"/>
                  <a:gd name="T2" fmla="*/ 8 w 6"/>
                  <a:gd name="T3" fmla="*/ 51 h 10"/>
                  <a:gd name="T4" fmla="*/ 8 w 6"/>
                  <a:gd name="T5" fmla="*/ 59 h 10"/>
                  <a:gd name="T6" fmla="*/ 13 w 6"/>
                  <a:gd name="T7" fmla="*/ 65 h 10"/>
                  <a:gd name="T8" fmla="*/ 29 w 6"/>
                  <a:gd name="T9" fmla="*/ 51 h 10"/>
                  <a:gd name="T10" fmla="*/ 35 w 6"/>
                  <a:gd name="T11" fmla="*/ 51 h 10"/>
                  <a:gd name="T12" fmla="*/ 43 w 6"/>
                  <a:gd name="T13" fmla="*/ 38 h 10"/>
                  <a:gd name="T14" fmla="*/ 35 w 6"/>
                  <a:gd name="T15" fmla="*/ 14 h 10"/>
                  <a:gd name="T16" fmla="*/ 29 w 6"/>
                  <a:gd name="T17" fmla="*/ 8 h 10"/>
                  <a:gd name="T18" fmla="*/ 21 w 6"/>
                  <a:gd name="T19" fmla="*/ 22 h 10"/>
                  <a:gd name="T20" fmla="*/ 13 w 6"/>
                  <a:gd name="T21" fmla="*/ 30 h 10"/>
                  <a:gd name="T22" fmla="*/ 8 w 6"/>
                  <a:gd name="T23" fmla="*/ 30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10">
                    <a:moveTo>
                      <a:pt x="1" y="4"/>
                    </a:moveTo>
                    <a:cubicBezTo>
                      <a:pt x="1" y="5"/>
                      <a:pt x="0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10"/>
                      <a:pt x="2" y="9"/>
                    </a:cubicBezTo>
                    <a:cubicBezTo>
                      <a:pt x="3" y="8"/>
                      <a:pt x="3" y="8"/>
                      <a:pt x="4" y="7"/>
                    </a:cubicBezTo>
                    <a:cubicBezTo>
                      <a:pt x="4" y="7"/>
                      <a:pt x="4" y="6"/>
                      <a:pt x="5" y="7"/>
                    </a:cubicBezTo>
                    <a:cubicBezTo>
                      <a:pt x="6" y="7"/>
                      <a:pt x="5" y="6"/>
                      <a:pt x="6" y="5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4" y="2"/>
                      <a:pt x="4" y="0"/>
                      <a:pt x="4" y="1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4"/>
                      <a:pt x="2" y="4"/>
                      <a:pt x="2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5" name="Freeform 136"/>
              <p:cNvSpPr>
                <a:spLocks/>
              </p:cNvSpPr>
              <p:nvPr/>
            </p:nvSpPr>
            <p:spPr bwMode="auto">
              <a:xfrm>
                <a:off x="3698" y="791"/>
                <a:ext cx="11" cy="10"/>
              </a:xfrm>
              <a:custGeom>
                <a:avLst/>
                <a:gdLst>
                  <a:gd name="T0" fmla="*/ 17 w 4"/>
                  <a:gd name="T1" fmla="*/ 13 h 4"/>
                  <a:gd name="T2" fmla="*/ 8 w 4"/>
                  <a:gd name="T3" fmla="*/ 20 h 4"/>
                  <a:gd name="T4" fmla="*/ 17 w 4"/>
                  <a:gd name="T5" fmla="*/ 20 h 4"/>
                  <a:gd name="T6" fmla="*/ 22 w 4"/>
                  <a:gd name="T7" fmla="*/ 13 h 4"/>
                  <a:gd name="T8" fmla="*/ 30 w 4"/>
                  <a:gd name="T9" fmla="*/ 8 h 4"/>
                  <a:gd name="T10" fmla="*/ 30 w 4"/>
                  <a:gd name="T11" fmla="*/ 0 h 4"/>
                  <a:gd name="T12" fmla="*/ 17 w 4"/>
                  <a:gd name="T13" fmla="*/ 13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1" y="2"/>
                      <a:pt x="0" y="1"/>
                      <a:pt x="1" y="3"/>
                    </a:cubicBezTo>
                    <a:cubicBezTo>
                      <a:pt x="2" y="4"/>
                      <a:pt x="1" y="4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6" name="Freeform 137"/>
              <p:cNvSpPr>
                <a:spLocks/>
              </p:cNvSpPr>
              <p:nvPr/>
            </p:nvSpPr>
            <p:spPr bwMode="auto">
              <a:xfrm>
                <a:off x="3712" y="780"/>
                <a:ext cx="10" cy="11"/>
              </a:xfrm>
              <a:custGeom>
                <a:avLst/>
                <a:gdLst>
                  <a:gd name="T0" fmla="*/ 0 w 4"/>
                  <a:gd name="T1" fmla="*/ 0 h 4"/>
                  <a:gd name="T2" fmla="*/ 8 w 4"/>
                  <a:gd name="T3" fmla="*/ 22 h 4"/>
                  <a:gd name="T4" fmla="*/ 13 w 4"/>
                  <a:gd name="T5" fmla="*/ 30 h 4"/>
                  <a:gd name="T6" fmla="*/ 20 w 4"/>
                  <a:gd name="T7" fmla="*/ 17 h 4"/>
                  <a:gd name="T8" fmla="*/ 20 w 4"/>
                  <a:gd name="T9" fmla="*/ 0 h 4"/>
                  <a:gd name="T10" fmla="*/ 13 w 4"/>
                  <a:gd name="T11" fmla="*/ 8 h 4"/>
                  <a:gd name="T12" fmla="*/ 0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4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7" name="Freeform 138"/>
              <p:cNvSpPr>
                <a:spLocks/>
              </p:cNvSpPr>
              <p:nvPr/>
            </p:nvSpPr>
            <p:spPr bwMode="auto">
              <a:xfrm>
                <a:off x="3730" y="775"/>
                <a:ext cx="8" cy="10"/>
              </a:xfrm>
              <a:custGeom>
                <a:avLst/>
                <a:gdLst>
                  <a:gd name="T0" fmla="*/ 13 w 3"/>
                  <a:gd name="T1" fmla="*/ 0 h 4"/>
                  <a:gd name="T2" fmla="*/ 8 w 3"/>
                  <a:gd name="T3" fmla="*/ 20 h 4"/>
                  <a:gd name="T4" fmla="*/ 21 w 3"/>
                  <a:gd name="T5" fmla="*/ 20 h 4"/>
                  <a:gd name="T6" fmla="*/ 21 w 3"/>
                  <a:gd name="T7" fmla="*/ 8 h 4"/>
                  <a:gd name="T8" fmla="*/ 13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" name="Freeform 139"/>
              <p:cNvSpPr>
                <a:spLocks/>
              </p:cNvSpPr>
              <p:nvPr/>
            </p:nvSpPr>
            <p:spPr bwMode="auto">
              <a:xfrm>
                <a:off x="3757" y="751"/>
                <a:ext cx="22" cy="13"/>
              </a:xfrm>
              <a:custGeom>
                <a:avLst/>
                <a:gdLst>
                  <a:gd name="T0" fmla="*/ 8 w 8"/>
                  <a:gd name="T1" fmla="*/ 13 h 5"/>
                  <a:gd name="T2" fmla="*/ 0 w 8"/>
                  <a:gd name="T3" fmla="*/ 21 h 5"/>
                  <a:gd name="T4" fmla="*/ 17 w 8"/>
                  <a:gd name="T5" fmla="*/ 34 h 5"/>
                  <a:gd name="T6" fmla="*/ 30 w 8"/>
                  <a:gd name="T7" fmla="*/ 26 h 5"/>
                  <a:gd name="T8" fmla="*/ 47 w 8"/>
                  <a:gd name="T9" fmla="*/ 13 h 5"/>
                  <a:gd name="T10" fmla="*/ 52 w 8"/>
                  <a:gd name="T11" fmla="*/ 0 h 5"/>
                  <a:gd name="T12" fmla="*/ 8 w 8"/>
                  <a:gd name="T13" fmla="*/ 1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1" y="2"/>
                    </a:move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5" y="5"/>
                      <a:pt x="6" y="2"/>
                      <a:pt x="6" y="2"/>
                    </a:cubicBezTo>
                    <a:cubicBezTo>
                      <a:pt x="7" y="1"/>
                      <a:pt x="6" y="0"/>
                      <a:pt x="7" y="0"/>
                    </a:cubicBezTo>
                    <a:cubicBezTo>
                      <a:pt x="8" y="0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" name="Freeform 140"/>
              <p:cNvSpPr>
                <a:spLocks/>
              </p:cNvSpPr>
              <p:nvPr/>
            </p:nvSpPr>
            <p:spPr bwMode="auto">
              <a:xfrm>
                <a:off x="3616" y="868"/>
                <a:ext cx="10" cy="11"/>
              </a:xfrm>
              <a:custGeom>
                <a:avLst/>
                <a:gdLst>
                  <a:gd name="T0" fmla="*/ 25 w 4"/>
                  <a:gd name="T1" fmla="*/ 0 h 4"/>
                  <a:gd name="T2" fmla="*/ 13 w 4"/>
                  <a:gd name="T3" fmla="*/ 8 h 4"/>
                  <a:gd name="T4" fmla="*/ 8 w 4"/>
                  <a:gd name="T5" fmla="*/ 30 h 4"/>
                  <a:gd name="T6" fmla="*/ 25 w 4"/>
                  <a:gd name="T7" fmla="*/ 22 h 4"/>
                  <a:gd name="T8" fmla="*/ 25 w 4"/>
                  <a:gd name="T9" fmla="*/ 8 h 4"/>
                  <a:gd name="T10" fmla="*/ 25 w 4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0" y="3"/>
                      <a:pt x="1" y="4"/>
                    </a:cubicBezTo>
                    <a:cubicBezTo>
                      <a:pt x="2" y="4"/>
                      <a:pt x="3" y="3"/>
                      <a:pt x="4" y="3"/>
                    </a:cubicBezTo>
                    <a:cubicBezTo>
                      <a:pt x="4" y="2"/>
                      <a:pt x="4" y="1"/>
                      <a:pt x="4" y="1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" name="Freeform 141"/>
              <p:cNvSpPr>
                <a:spLocks/>
              </p:cNvSpPr>
              <p:nvPr/>
            </p:nvSpPr>
            <p:spPr bwMode="auto">
              <a:xfrm>
                <a:off x="3554" y="1036"/>
                <a:ext cx="8" cy="6"/>
              </a:xfrm>
              <a:custGeom>
                <a:avLst/>
                <a:gdLst>
                  <a:gd name="T0" fmla="*/ 8 w 3"/>
                  <a:gd name="T1" fmla="*/ 0 h 2"/>
                  <a:gd name="T2" fmla="*/ 0 w 3"/>
                  <a:gd name="T3" fmla="*/ 18 h 2"/>
                  <a:gd name="T4" fmla="*/ 8 w 3"/>
                  <a:gd name="T5" fmla="*/ 18 h 2"/>
                  <a:gd name="T6" fmla="*/ 21 w 3"/>
                  <a:gd name="T7" fmla="*/ 18 h 2"/>
                  <a:gd name="T8" fmla="*/ 21 w 3"/>
                  <a:gd name="T9" fmla="*/ 0 h 2"/>
                  <a:gd name="T10" fmla="*/ 8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1" name="Freeform 142"/>
              <p:cNvSpPr>
                <a:spLocks/>
              </p:cNvSpPr>
              <p:nvPr/>
            </p:nvSpPr>
            <p:spPr bwMode="auto">
              <a:xfrm>
                <a:off x="3493" y="1122"/>
                <a:ext cx="5" cy="8"/>
              </a:xfrm>
              <a:custGeom>
                <a:avLst/>
                <a:gdLst>
                  <a:gd name="T0" fmla="*/ 13 w 2"/>
                  <a:gd name="T1" fmla="*/ 0 h 3"/>
                  <a:gd name="T2" fmla="*/ 8 w 2"/>
                  <a:gd name="T3" fmla="*/ 13 h 3"/>
                  <a:gd name="T4" fmla="*/ 13 w 2"/>
                  <a:gd name="T5" fmla="*/ 13 h 3"/>
                  <a:gd name="T6" fmla="*/ 13 w 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0" y="2"/>
                      <a:pt x="1" y="2"/>
                    </a:cubicBezTo>
                    <a:cubicBezTo>
                      <a:pt x="2" y="3"/>
                      <a:pt x="2" y="2"/>
                      <a:pt x="2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2" name="Freeform 143"/>
              <p:cNvSpPr>
                <a:spLocks/>
              </p:cNvSpPr>
              <p:nvPr/>
            </p:nvSpPr>
            <p:spPr bwMode="auto">
              <a:xfrm>
                <a:off x="3495" y="1135"/>
                <a:ext cx="6" cy="5"/>
              </a:xfrm>
              <a:custGeom>
                <a:avLst/>
                <a:gdLst>
                  <a:gd name="T0" fmla="*/ 9 w 2"/>
                  <a:gd name="T1" fmla="*/ 0 h 2"/>
                  <a:gd name="T2" fmla="*/ 9 w 2"/>
                  <a:gd name="T3" fmla="*/ 13 h 2"/>
                  <a:gd name="T4" fmla="*/ 18 w 2"/>
                  <a:gd name="T5" fmla="*/ 13 h 2"/>
                  <a:gd name="T6" fmla="*/ 18 w 2"/>
                  <a:gd name="T7" fmla="*/ 0 h 2"/>
                  <a:gd name="T8" fmla="*/ 9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3" name="Freeform 144"/>
              <p:cNvSpPr>
                <a:spLocks/>
              </p:cNvSpPr>
              <p:nvPr/>
            </p:nvSpPr>
            <p:spPr bwMode="auto">
              <a:xfrm>
                <a:off x="3498" y="1151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5 h 5"/>
                  <a:gd name="T4" fmla="*/ 3 w 3"/>
                  <a:gd name="T5" fmla="*/ 0 h 5"/>
                  <a:gd name="T6" fmla="*/ 0 w 3"/>
                  <a:gd name="T7" fmla="*/ 0 h 5"/>
                  <a:gd name="T8" fmla="*/ 0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4" name="Freeform 145"/>
              <p:cNvSpPr>
                <a:spLocks/>
              </p:cNvSpPr>
              <p:nvPr/>
            </p:nvSpPr>
            <p:spPr bwMode="auto">
              <a:xfrm>
                <a:off x="3503" y="1156"/>
                <a:ext cx="6" cy="8"/>
              </a:xfrm>
              <a:custGeom>
                <a:avLst/>
                <a:gdLst>
                  <a:gd name="T0" fmla="*/ 0 w 6"/>
                  <a:gd name="T1" fmla="*/ 6 h 8"/>
                  <a:gd name="T2" fmla="*/ 3 w 6"/>
                  <a:gd name="T3" fmla="*/ 8 h 8"/>
                  <a:gd name="T4" fmla="*/ 6 w 6"/>
                  <a:gd name="T5" fmla="*/ 3 h 8"/>
                  <a:gd name="T6" fmla="*/ 3 w 6"/>
                  <a:gd name="T7" fmla="*/ 0 h 8"/>
                  <a:gd name="T8" fmla="*/ 0 w 6"/>
                  <a:gd name="T9" fmla="*/ 6 h 8"/>
                  <a:gd name="T10" fmla="*/ 0 w 6"/>
                  <a:gd name="T11" fmla="*/ 6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0" y="6"/>
                    </a:moveTo>
                    <a:lnTo>
                      <a:pt x="3" y="8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5" name="Freeform 146"/>
              <p:cNvSpPr>
                <a:spLocks/>
              </p:cNvSpPr>
              <p:nvPr/>
            </p:nvSpPr>
            <p:spPr bwMode="auto">
              <a:xfrm>
                <a:off x="3506" y="1159"/>
                <a:ext cx="5" cy="5"/>
              </a:xfrm>
              <a:custGeom>
                <a:avLst/>
                <a:gdLst>
                  <a:gd name="T0" fmla="*/ 13 w 2"/>
                  <a:gd name="T1" fmla="*/ 0 h 2"/>
                  <a:gd name="T2" fmla="*/ 8 w 2"/>
                  <a:gd name="T3" fmla="*/ 13 h 2"/>
                  <a:gd name="T4" fmla="*/ 13 w 2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0" y="2"/>
                      <a:pt x="1" y="2"/>
                    </a:cubicBezTo>
                    <a:cubicBezTo>
                      <a:pt x="2" y="2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6" name="Freeform 147"/>
              <p:cNvSpPr>
                <a:spLocks/>
              </p:cNvSpPr>
              <p:nvPr/>
            </p:nvSpPr>
            <p:spPr bwMode="auto">
              <a:xfrm>
                <a:off x="3698" y="1218"/>
                <a:ext cx="19" cy="32"/>
              </a:xfrm>
              <a:custGeom>
                <a:avLst/>
                <a:gdLst>
                  <a:gd name="T0" fmla="*/ 38 w 7"/>
                  <a:gd name="T1" fmla="*/ 0 h 12"/>
                  <a:gd name="T2" fmla="*/ 8 w 7"/>
                  <a:gd name="T3" fmla="*/ 21 h 12"/>
                  <a:gd name="T4" fmla="*/ 8 w 7"/>
                  <a:gd name="T5" fmla="*/ 51 h 12"/>
                  <a:gd name="T6" fmla="*/ 8 w 7"/>
                  <a:gd name="T7" fmla="*/ 72 h 12"/>
                  <a:gd name="T8" fmla="*/ 30 w 7"/>
                  <a:gd name="T9" fmla="*/ 72 h 12"/>
                  <a:gd name="T10" fmla="*/ 30 w 7"/>
                  <a:gd name="T11" fmla="*/ 35 h 12"/>
                  <a:gd name="T12" fmla="*/ 43 w 7"/>
                  <a:gd name="T13" fmla="*/ 13 h 12"/>
                  <a:gd name="T14" fmla="*/ 52 w 7"/>
                  <a:gd name="T15" fmla="*/ 8 h 12"/>
                  <a:gd name="T16" fmla="*/ 38 w 7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12">
                    <a:moveTo>
                      <a:pt x="5" y="0"/>
                    </a:moveTo>
                    <a:cubicBezTo>
                      <a:pt x="3" y="1"/>
                      <a:pt x="2" y="1"/>
                      <a:pt x="1" y="3"/>
                    </a:cubicBezTo>
                    <a:cubicBezTo>
                      <a:pt x="1" y="5"/>
                      <a:pt x="0" y="5"/>
                      <a:pt x="1" y="7"/>
                    </a:cubicBezTo>
                    <a:cubicBezTo>
                      <a:pt x="2" y="9"/>
                      <a:pt x="1" y="8"/>
                      <a:pt x="1" y="10"/>
                    </a:cubicBezTo>
                    <a:cubicBezTo>
                      <a:pt x="1" y="12"/>
                      <a:pt x="3" y="12"/>
                      <a:pt x="4" y="10"/>
                    </a:cubicBezTo>
                    <a:cubicBezTo>
                      <a:pt x="4" y="8"/>
                      <a:pt x="4" y="6"/>
                      <a:pt x="4" y="5"/>
                    </a:cubicBezTo>
                    <a:cubicBezTo>
                      <a:pt x="5" y="4"/>
                      <a:pt x="5" y="2"/>
                      <a:pt x="6" y="2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7" name="Freeform 148"/>
              <p:cNvSpPr>
                <a:spLocks/>
              </p:cNvSpPr>
              <p:nvPr/>
            </p:nvSpPr>
            <p:spPr bwMode="auto">
              <a:xfrm>
                <a:off x="3674" y="1242"/>
                <a:ext cx="8" cy="26"/>
              </a:xfrm>
              <a:custGeom>
                <a:avLst/>
                <a:gdLst>
                  <a:gd name="T0" fmla="*/ 13 w 3"/>
                  <a:gd name="T1" fmla="*/ 0 h 10"/>
                  <a:gd name="T2" fmla="*/ 8 w 3"/>
                  <a:gd name="T3" fmla="*/ 26 h 10"/>
                  <a:gd name="T4" fmla="*/ 0 w 3"/>
                  <a:gd name="T5" fmla="*/ 68 h 10"/>
                  <a:gd name="T6" fmla="*/ 13 w 3"/>
                  <a:gd name="T7" fmla="*/ 42 h 10"/>
                  <a:gd name="T8" fmla="*/ 13 w 3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2" y="0"/>
                    </a:moveTo>
                    <a:cubicBezTo>
                      <a:pt x="2" y="1"/>
                      <a:pt x="2" y="3"/>
                      <a:pt x="1" y="4"/>
                    </a:cubicBezTo>
                    <a:cubicBezTo>
                      <a:pt x="1" y="5"/>
                      <a:pt x="0" y="9"/>
                      <a:pt x="0" y="10"/>
                    </a:cubicBezTo>
                    <a:cubicBezTo>
                      <a:pt x="0" y="10"/>
                      <a:pt x="2" y="7"/>
                      <a:pt x="2" y="6"/>
                    </a:cubicBezTo>
                    <a:cubicBezTo>
                      <a:pt x="3" y="4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" name="Freeform 149"/>
              <p:cNvSpPr>
                <a:spLocks/>
              </p:cNvSpPr>
              <p:nvPr/>
            </p:nvSpPr>
            <p:spPr bwMode="auto">
              <a:xfrm>
                <a:off x="3749" y="1196"/>
                <a:ext cx="27" cy="22"/>
              </a:xfrm>
              <a:custGeom>
                <a:avLst/>
                <a:gdLst>
                  <a:gd name="T0" fmla="*/ 51 w 10"/>
                  <a:gd name="T1" fmla="*/ 8 h 8"/>
                  <a:gd name="T2" fmla="*/ 38 w 10"/>
                  <a:gd name="T3" fmla="*/ 17 h 8"/>
                  <a:gd name="T4" fmla="*/ 22 w 10"/>
                  <a:gd name="T5" fmla="*/ 30 h 8"/>
                  <a:gd name="T6" fmla="*/ 8 w 10"/>
                  <a:gd name="T7" fmla="*/ 47 h 8"/>
                  <a:gd name="T8" fmla="*/ 30 w 10"/>
                  <a:gd name="T9" fmla="*/ 61 h 8"/>
                  <a:gd name="T10" fmla="*/ 43 w 10"/>
                  <a:gd name="T11" fmla="*/ 52 h 8"/>
                  <a:gd name="T12" fmla="*/ 51 w 10"/>
                  <a:gd name="T13" fmla="*/ 39 h 8"/>
                  <a:gd name="T14" fmla="*/ 65 w 10"/>
                  <a:gd name="T15" fmla="*/ 22 h 8"/>
                  <a:gd name="T16" fmla="*/ 51 w 10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8">
                    <a:moveTo>
                      <a:pt x="7" y="1"/>
                    </a:moveTo>
                    <a:cubicBezTo>
                      <a:pt x="6" y="0"/>
                      <a:pt x="5" y="0"/>
                      <a:pt x="5" y="2"/>
                    </a:cubicBezTo>
                    <a:cubicBezTo>
                      <a:pt x="4" y="4"/>
                      <a:pt x="4" y="3"/>
                      <a:pt x="3" y="4"/>
                    </a:cubicBezTo>
                    <a:cubicBezTo>
                      <a:pt x="2" y="5"/>
                      <a:pt x="0" y="4"/>
                      <a:pt x="1" y="6"/>
                    </a:cubicBezTo>
                    <a:cubicBezTo>
                      <a:pt x="3" y="7"/>
                      <a:pt x="3" y="8"/>
                      <a:pt x="4" y="8"/>
                    </a:cubicBezTo>
                    <a:cubicBezTo>
                      <a:pt x="5" y="7"/>
                      <a:pt x="5" y="6"/>
                      <a:pt x="6" y="7"/>
                    </a:cubicBezTo>
                    <a:cubicBezTo>
                      <a:pt x="7" y="8"/>
                      <a:pt x="7" y="6"/>
                      <a:pt x="7" y="5"/>
                    </a:cubicBezTo>
                    <a:cubicBezTo>
                      <a:pt x="8" y="4"/>
                      <a:pt x="9" y="3"/>
                      <a:pt x="9" y="3"/>
                    </a:cubicBezTo>
                    <a:cubicBezTo>
                      <a:pt x="10" y="3"/>
                      <a:pt x="8" y="1"/>
                      <a:pt x="7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" name="Freeform 150"/>
              <p:cNvSpPr>
                <a:spLocks/>
              </p:cNvSpPr>
              <p:nvPr/>
            </p:nvSpPr>
            <p:spPr bwMode="auto">
              <a:xfrm>
                <a:off x="3760" y="1183"/>
                <a:ext cx="13" cy="11"/>
              </a:xfrm>
              <a:custGeom>
                <a:avLst/>
                <a:gdLst>
                  <a:gd name="T0" fmla="*/ 13 w 5"/>
                  <a:gd name="T1" fmla="*/ 8 h 4"/>
                  <a:gd name="T2" fmla="*/ 8 w 5"/>
                  <a:gd name="T3" fmla="*/ 22 h 4"/>
                  <a:gd name="T4" fmla="*/ 21 w 5"/>
                  <a:gd name="T5" fmla="*/ 30 h 4"/>
                  <a:gd name="T6" fmla="*/ 26 w 5"/>
                  <a:gd name="T7" fmla="*/ 22 h 4"/>
                  <a:gd name="T8" fmla="*/ 34 w 5"/>
                  <a:gd name="T9" fmla="*/ 8 h 4"/>
                  <a:gd name="T10" fmla="*/ 21 w 5"/>
                  <a:gd name="T11" fmla="*/ 0 h 4"/>
                  <a:gd name="T12" fmla="*/ 13 w 5"/>
                  <a:gd name="T13" fmla="*/ 8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1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4" y="3"/>
                    </a:cubicBezTo>
                    <a:cubicBezTo>
                      <a:pt x="5" y="3"/>
                      <a:pt x="5" y="1"/>
                      <a:pt x="5" y="1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" name="Freeform 151"/>
              <p:cNvSpPr>
                <a:spLocks/>
              </p:cNvSpPr>
              <p:nvPr/>
            </p:nvSpPr>
            <p:spPr bwMode="auto">
              <a:xfrm>
                <a:off x="3717" y="1146"/>
                <a:ext cx="19" cy="16"/>
              </a:xfrm>
              <a:custGeom>
                <a:avLst/>
                <a:gdLst>
                  <a:gd name="T0" fmla="*/ 22 w 7"/>
                  <a:gd name="T1" fmla="*/ 0 h 6"/>
                  <a:gd name="T2" fmla="*/ 14 w 7"/>
                  <a:gd name="T3" fmla="*/ 8 h 6"/>
                  <a:gd name="T4" fmla="*/ 8 w 7"/>
                  <a:gd name="T5" fmla="*/ 29 h 6"/>
                  <a:gd name="T6" fmla="*/ 38 w 7"/>
                  <a:gd name="T7" fmla="*/ 35 h 6"/>
                  <a:gd name="T8" fmla="*/ 43 w 7"/>
                  <a:gd name="T9" fmla="*/ 13 h 6"/>
                  <a:gd name="T10" fmla="*/ 22 w 7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3" y="0"/>
                      <a:pt x="2" y="0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3" y="5"/>
                      <a:pt x="4" y="6"/>
                      <a:pt x="5" y="5"/>
                    </a:cubicBezTo>
                    <a:cubicBezTo>
                      <a:pt x="5" y="3"/>
                      <a:pt x="5" y="2"/>
                      <a:pt x="6" y="2"/>
                    </a:cubicBezTo>
                    <a:cubicBezTo>
                      <a:pt x="7" y="3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1" name="Freeform 152"/>
              <p:cNvSpPr>
                <a:spLocks/>
              </p:cNvSpPr>
              <p:nvPr/>
            </p:nvSpPr>
            <p:spPr bwMode="auto">
              <a:xfrm>
                <a:off x="3351" y="1405"/>
                <a:ext cx="198" cy="197"/>
              </a:xfrm>
              <a:custGeom>
                <a:avLst/>
                <a:gdLst>
                  <a:gd name="T0" fmla="*/ 508 w 74"/>
                  <a:gd name="T1" fmla="*/ 418 h 74"/>
                  <a:gd name="T2" fmla="*/ 495 w 74"/>
                  <a:gd name="T3" fmla="*/ 405 h 74"/>
                  <a:gd name="T4" fmla="*/ 495 w 74"/>
                  <a:gd name="T5" fmla="*/ 354 h 74"/>
                  <a:gd name="T6" fmla="*/ 487 w 74"/>
                  <a:gd name="T7" fmla="*/ 298 h 74"/>
                  <a:gd name="T8" fmla="*/ 458 w 74"/>
                  <a:gd name="T9" fmla="*/ 282 h 74"/>
                  <a:gd name="T10" fmla="*/ 479 w 74"/>
                  <a:gd name="T11" fmla="*/ 234 h 74"/>
                  <a:gd name="T12" fmla="*/ 508 w 74"/>
                  <a:gd name="T13" fmla="*/ 192 h 74"/>
                  <a:gd name="T14" fmla="*/ 522 w 74"/>
                  <a:gd name="T15" fmla="*/ 141 h 74"/>
                  <a:gd name="T16" fmla="*/ 516 w 74"/>
                  <a:gd name="T17" fmla="*/ 120 h 74"/>
                  <a:gd name="T18" fmla="*/ 474 w 74"/>
                  <a:gd name="T19" fmla="*/ 114 h 74"/>
                  <a:gd name="T20" fmla="*/ 431 w 74"/>
                  <a:gd name="T21" fmla="*/ 99 h 74"/>
                  <a:gd name="T22" fmla="*/ 401 w 74"/>
                  <a:gd name="T23" fmla="*/ 72 h 74"/>
                  <a:gd name="T24" fmla="*/ 364 w 74"/>
                  <a:gd name="T25" fmla="*/ 51 h 74"/>
                  <a:gd name="T26" fmla="*/ 342 w 74"/>
                  <a:gd name="T27" fmla="*/ 43 h 74"/>
                  <a:gd name="T28" fmla="*/ 316 w 74"/>
                  <a:gd name="T29" fmla="*/ 21 h 74"/>
                  <a:gd name="T30" fmla="*/ 308 w 74"/>
                  <a:gd name="T31" fmla="*/ 8 h 74"/>
                  <a:gd name="T32" fmla="*/ 300 w 74"/>
                  <a:gd name="T33" fmla="*/ 0 h 74"/>
                  <a:gd name="T34" fmla="*/ 265 w 74"/>
                  <a:gd name="T35" fmla="*/ 29 h 74"/>
                  <a:gd name="T36" fmla="*/ 243 w 74"/>
                  <a:gd name="T37" fmla="*/ 77 h 74"/>
                  <a:gd name="T38" fmla="*/ 222 w 74"/>
                  <a:gd name="T39" fmla="*/ 106 h 74"/>
                  <a:gd name="T40" fmla="*/ 171 w 74"/>
                  <a:gd name="T41" fmla="*/ 114 h 74"/>
                  <a:gd name="T42" fmla="*/ 150 w 74"/>
                  <a:gd name="T43" fmla="*/ 93 h 74"/>
                  <a:gd name="T44" fmla="*/ 120 w 74"/>
                  <a:gd name="T45" fmla="*/ 85 h 74"/>
                  <a:gd name="T46" fmla="*/ 144 w 74"/>
                  <a:gd name="T47" fmla="*/ 136 h 74"/>
                  <a:gd name="T48" fmla="*/ 136 w 74"/>
                  <a:gd name="T49" fmla="*/ 162 h 74"/>
                  <a:gd name="T50" fmla="*/ 99 w 74"/>
                  <a:gd name="T51" fmla="*/ 162 h 74"/>
                  <a:gd name="T52" fmla="*/ 78 w 74"/>
                  <a:gd name="T53" fmla="*/ 149 h 74"/>
                  <a:gd name="T54" fmla="*/ 51 w 74"/>
                  <a:gd name="T55" fmla="*/ 157 h 74"/>
                  <a:gd name="T56" fmla="*/ 8 w 74"/>
                  <a:gd name="T57" fmla="*/ 170 h 74"/>
                  <a:gd name="T58" fmla="*/ 13 w 74"/>
                  <a:gd name="T59" fmla="*/ 184 h 74"/>
                  <a:gd name="T60" fmla="*/ 13 w 74"/>
                  <a:gd name="T61" fmla="*/ 200 h 74"/>
                  <a:gd name="T62" fmla="*/ 51 w 74"/>
                  <a:gd name="T63" fmla="*/ 205 h 74"/>
                  <a:gd name="T64" fmla="*/ 86 w 74"/>
                  <a:gd name="T65" fmla="*/ 226 h 74"/>
                  <a:gd name="T66" fmla="*/ 107 w 74"/>
                  <a:gd name="T67" fmla="*/ 234 h 74"/>
                  <a:gd name="T68" fmla="*/ 115 w 74"/>
                  <a:gd name="T69" fmla="*/ 264 h 74"/>
                  <a:gd name="T70" fmla="*/ 166 w 74"/>
                  <a:gd name="T71" fmla="*/ 319 h 74"/>
                  <a:gd name="T72" fmla="*/ 179 w 74"/>
                  <a:gd name="T73" fmla="*/ 375 h 74"/>
                  <a:gd name="T74" fmla="*/ 158 w 74"/>
                  <a:gd name="T75" fmla="*/ 389 h 74"/>
                  <a:gd name="T76" fmla="*/ 136 w 74"/>
                  <a:gd name="T77" fmla="*/ 469 h 74"/>
                  <a:gd name="T78" fmla="*/ 136 w 74"/>
                  <a:gd name="T79" fmla="*/ 469 h 74"/>
                  <a:gd name="T80" fmla="*/ 150 w 74"/>
                  <a:gd name="T81" fmla="*/ 482 h 74"/>
                  <a:gd name="T82" fmla="*/ 187 w 74"/>
                  <a:gd name="T83" fmla="*/ 495 h 74"/>
                  <a:gd name="T84" fmla="*/ 214 w 74"/>
                  <a:gd name="T85" fmla="*/ 503 h 74"/>
                  <a:gd name="T86" fmla="*/ 230 w 74"/>
                  <a:gd name="T87" fmla="*/ 503 h 74"/>
                  <a:gd name="T88" fmla="*/ 273 w 74"/>
                  <a:gd name="T89" fmla="*/ 516 h 74"/>
                  <a:gd name="T90" fmla="*/ 308 w 74"/>
                  <a:gd name="T91" fmla="*/ 524 h 74"/>
                  <a:gd name="T92" fmla="*/ 321 w 74"/>
                  <a:gd name="T93" fmla="*/ 516 h 74"/>
                  <a:gd name="T94" fmla="*/ 337 w 74"/>
                  <a:gd name="T95" fmla="*/ 516 h 74"/>
                  <a:gd name="T96" fmla="*/ 337 w 74"/>
                  <a:gd name="T97" fmla="*/ 474 h 74"/>
                  <a:gd name="T98" fmla="*/ 401 w 74"/>
                  <a:gd name="T99" fmla="*/ 469 h 74"/>
                  <a:gd name="T100" fmla="*/ 458 w 74"/>
                  <a:gd name="T101" fmla="*/ 490 h 74"/>
                  <a:gd name="T102" fmla="*/ 516 w 74"/>
                  <a:gd name="T103" fmla="*/ 447 h 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4" h="74">
                    <a:moveTo>
                      <a:pt x="72" y="63"/>
                    </a:moveTo>
                    <a:cubicBezTo>
                      <a:pt x="73" y="62"/>
                      <a:pt x="73" y="60"/>
                      <a:pt x="71" y="59"/>
                    </a:cubicBezTo>
                    <a:cubicBezTo>
                      <a:pt x="71" y="59"/>
                      <a:pt x="70" y="59"/>
                      <a:pt x="69" y="58"/>
                    </a:cubicBezTo>
                    <a:cubicBezTo>
                      <a:pt x="69" y="57"/>
                      <a:pt x="69" y="57"/>
                      <a:pt x="69" y="57"/>
                    </a:cubicBezTo>
                    <a:cubicBezTo>
                      <a:pt x="69" y="56"/>
                      <a:pt x="69" y="56"/>
                      <a:pt x="68" y="56"/>
                    </a:cubicBezTo>
                    <a:cubicBezTo>
                      <a:pt x="67" y="54"/>
                      <a:pt x="68" y="52"/>
                      <a:pt x="69" y="50"/>
                    </a:cubicBezTo>
                    <a:cubicBezTo>
                      <a:pt x="69" y="49"/>
                      <a:pt x="69" y="48"/>
                      <a:pt x="69" y="46"/>
                    </a:cubicBezTo>
                    <a:cubicBezTo>
                      <a:pt x="69" y="45"/>
                      <a:pt x="69" y="43"/>
                      <a:pt x="68" y="42"/>
                    </a:cubicBezTo>
                    <a:cubicBezTo>
                      <a:pt x="67" y="41"/>
                      <a:pt x="65" y="43"/>
                      <a:pt x="64" y="43"/>
                    </a:cubicBezTo>
                    <a:cubicBezTo>
                      <a:pt x="62" y="42"/>
                      <a:pt x="63" y="41"/>
                      <a:pt x="64" y="40"/>
                    </a:cubicBezTo>
                    <a:cubicBezTo>
                      <a:pt x="65" y="39"/>
                      <a:pt x="66" y="37"/>
                      <a:pt x="66" y="35"/>
                    </a:cubicBezTo>
                    <a:cubicBezTo>
                      <a:pt x="67" y="35"/>
                      <a:pt x="67" y="33"/>
                      <a:pt x="67" y="33"/>
                    </a:cubicBezTo>
                    <a:cubicBezTo>
                      <a:pt x="68" y="32"/>
                      <a:pt x="69" y="32"/>
                      <a:pt x="69" y="32"/>
                    </a:cubicBezTo>
                    <a:cubicBezTo>
                      <a:pt x="71" y="31"/>
                      <a:pt x="70" y="29"/>
                      <a:pt x="71" y="27"/>
                    </a:cubicBezTo>
                    <a:cubicBezTo>
                      <a:pt x="71" y="26"/>
                      <a:pt x="71" y="25"/>
                      <a:pt x="71" y="24"/>
                    </a:cubicBezTo>
                    <a:cubicBezTo>
                      <a:pt x="71" y="22"/>
                      <a:pt x="72" y="21"/>
                      <a:pt x="73" y="20"/>
                    </a:cubicBezTo>
                    <a:cubicBezTo>
                      <a:pt x="73" y="19"/>
                      <a:pt x="74" y="18"/>
                      <a:pt x="73" y="18"/>
                    </a:cubicBezTo>
                    <a:cubicBezTo>
                      <a:pt x="73" y="18"/>
                      <a:pt x="72" y="18"/>
                      <a:pt x="72" y="17"/>
                    </a:cubicBezTo>
                    <a:cubicBezTo>
                      <a:pt x="70" y="17"/>
                      <a:pt x="69" y="17"/>
                      <a:pt x="68" y="16"/>
                    </a:cubicBezTo>
                    <a:cubicBezTo>
                      <a:pt x="67" y="16"/>
                      <a:pt x="66" y="16"/>
                      <a:pt x="66" y="16"/>
                    </a:cubicBezTo>
                    <a:cubicBezTo>
                      <a:pt x="65" y="15"/>
                      <a:pt x="65" y="15"/>
                      <a:pt x="64" y="15"/>
                    </a:cubicBezTo>
                    <a:cubicBezTo>
                      <a:pt x="63" y="14"/>
                      <a:pt x="61" y="15"/>
                      <a:pt x="60" y="14"/>
                    </a:cubicBezTo>
                    <a:cubicBezTo>
                      <a:pt x="59" y="14"/>
                      <a:pt x="58" y="13"/>
                      <a:pt x="57" y="12"/>
                    </a:cubicBezTo>
                    <a:cubicBezTo>
                      <a:pt x="57" y="12"/>
                      <a:pt x="57" y="10"/>
                      <a:pt x="56" y="10"/>
                    </a:cubicBezTo>
                    <a:cubicBezTo>
                      <a:pt x="55" y="9"/>
                      <a:pt x="54" y="11"/>
                      <a:pt x="53" y="10"/>
                    </a:cubicBezTo>
                    <a:cubicBezTo>
                      <a:pt x="52" y="9"/>
                      <a:pt x="52" y="8"/>
                      <a:pt x="51" y="7"/>
                    </a:cubicBezTo>
                    <a:cubicBezTo>
                      <a:pt x="50" y="6"/>
                      <a:pt x="50" y="7"/>
                      <a:pt x="49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7" y="4"/>
                      <a:pt x="47" y="4"/>
                      <a:pt x="45" y="3"/>
                    </a:cubicBezTo>
                    <a:cubicBezTo>
                      <a:pt x="44" y="3"/>
                      <a:pt x="45" y="4"/>
                      <a:pt x="44" y="3"/>
                    </a:cubicBezTo>
                    <a:cubicBezTo>
                      <a:pt x="43" y="2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0" y="1"/>
                      <a:pt x="39" y="1"/>
                    </a:cubicBezTo>
                    <a:cubicBezTo>
                      <a:pt x="38" y="2"/>
                      <a:pt x="37" y="2"/>
                      <a:pt x="37" y="4"/>
                    </a:cubicBezTo>
                    <a:cubicBezTo>
                      <a:pt x="37" y="5"/>
                      <a:pt x="40" y="6"/>
                      <a:pt x="37" y="8"/>
                    </a:cubicBezTo>
                    <a:cubicBezTo>
                      <a:pt x="35" y="9"/>
                      <a:pt x="36" y="10"/>
                      <a:pt x="34" y="11"/>
                    </a:cubicBezTo>
                    <a:cubicBezTo>
                      <a:pt x="33" y="11"/>
                      <a:pt x="30" y="11"/>
                      <a:pt x="30" y="13"/>
                    </a:cubicBezTo>
                    <a:cubicBezTo>
                      <a:pt x="30" y="15"/>
                      <a:pt x="30" y="15"/>
                      <a:pt x="31" y="15"/>
                    </a:cubicBezTo>
                    <a:cubicBezTo>
                      <a:pt x="31" y="16"/>
                      <a:pt x="30" y="15"/>
                      <a:pt x="29" y="16"/>
                    </a:cubicBezTo>
                    <a:cubicBezTo>
                      <a:pt x="27" y="16"/>
                      <a:pt x="25" y="16"/>
                      <a:pt x="24" y="16"/>
                    </a:cubicBezTo>
                    <a:cubicBezTo>
                      <a:pt x="23" y="16"/>
                      <a:pt x="21" y="17"/>
                      <a:pt x="21" y="15"/>
                    </a:cubicBezTo>
                    <a:cubicBezTo>
                      <a:pt x="22" y="14"/>
                      <a:pt x="22" y="12"/>
                      <a:pt x="21" y="13"/>
                    </a:cubicBezTo>
                    <a:cubicBezTo>
                      <a:pt x="19" y="14"/>
                      <a:pt x="19" y="15"/>
                      <a:pt x="19" y="14"/>
                    </a:cubicBezTo>
                    <a:cubicBezTo>
                      <a:pt x="18" y="13"/>
                      <a:pt x="18" y="11"/>
                      <a:pt x="17" y="12"/>
                    </a:cubicBezTo>
                    <a:cubicBezTo>
                      <a:pt x="17" y="13"/>
                      <a:pt x="16" y="14"/>
                      <a:pt x="18" y="15"/>
                    </a:cubicBezTo>
                    <a:cubicBezTo>
                      <a:pt x="19" y="17"/>
                      <a:pt x="20" y="17"/>
                      <a:pt x="20" y="19"/>
                    </a:cubicBezTo>
                    <a:cubicBezTo>
                      <a:pt x="20" y="20"/>
                      <a:pt x="20" y="22"/>
                      <a:pt x="21" y="22"/>
                    </a:cubicBezTo>
                    <a:cubicBezTo>
                      <a:pt x="21" y="23"/>
                      <a:pt x="20" y="24"/>
                      <a:pt x="19" y="23"/>
                    </a:cubicBezTo>
                    <a:cubicBezTo>
                      <a:pt x="18" y="22"/>
                      <a:pt x="18" y="20"/>
                      <a:pt x="17" y="22"/>
                    </a:cubicBezTo>
                    <a:cubicBezTo>
                      <a:pt x="15" y="23"/>
                      <a:pt x="15" y="22"/>
                      <a:pt x="14" y="23"/>
                    </a:cubicBezTo>
                    <a:cubicBezTo>
                      <a:pt x="13" y="24"/>
                      <a:pt x="13" y="21"/>
                      <a:pt x="12" y="22"/>
                    </a:cubicBezTo>
                    <a:cubicBezTo>
                      <a:pt x="12" y="23"/>
                      <a:pt x="11" y="22"/>
                      <a:pt x="11" y="21"/>
                    </a:cubicBezTo>
                    <a:cubicBezTo>
                      <a:pt x="10" y="21"/>
                      <a:pt x="10" y="20"/>
                      <a:pt x="9" y="21"/>
                    </a:cubicBezTo>
                    <a:cubicBezTo>
                      <a:pt x="8" y="22"/>
                      <a:pt x="8" y="22"/>
                      <a:pt x="7" y="22"/>
                    </a:cubicBezTo>
                    <a:cubicBezTo>
                      <a:pt x="6" y="23"/>
                      <a:pt x="8" y="23"/>
                      <a:pt x="5" y="23"/>
                    </a:cubicBezTo>
                    <a:cubicBezTo>
                      <a:pt x="2" y="23"/>
                      <a:pt x="0" y="23"/>
                      <a:pt x="1" y="24"/>
                    </a:cubicBezTo>
                    <a:cubicBezTo>
                      <a:pt x="3" y="25"/>
                      <a:pt x="5" y="25"/>
                      <a:pt x="4" y="25"/>
                    </a:cubicBezTo>
                    <a:cubicBezTo>
                      <a:pt x="3" y="26"/>
                      <a:pt x="2" y="25"/>
                      <a:pt x="2" y="26"/>
                    </a:cubicBezTo>
                    <a:cubicBezTo>
                      <a:pt x="2" y="27"/>
                      <a:pt x="4" y="27"/>
                      <a:pt x="4" y="27"/>
                    </a:cubicBezTo>
                    <a:cubicBezTo>
                      <a:pt x="4" y="27"/>
                      <a:pt x="2" y="27"/>
                      <a:pt x="2" y="28"/>
                    </a:cubicBezTo>
                    <a:cubicBezTo>
                      <a:pt x="3" y="29"/>
                      <a:pt x="3" y="29"/>
                      <a:pt x="5" y="29"/>
                    </a:cubicBezTo>
                    <a:cubicBezTo>
                      <a:pt x="6" y="30"/>
                      <a:pt x="6" y="29"/>
                      <a:pt x="7" y="29"/>
                    </a:cubicBezTo>
                    <a:cubicBezTo>
                      <a:pt x="8" y="29"/>
                      <a:pt x="8" y="28"/>
                      <a:pt x="9" y="30"/>
                    </a:cubicBezTo>
                    <a:cubicBezTo>
                      <a:pt x="10" y="32"/>
                      <a:pt x="11" y="33"/>
                      <a:pt x="12" y="32"/>
                    </a:cubicBezTo>
                    <a:cubicBezTo>
                      <a:pt x="13" y="31"/>
                      <a:pt x="14" y="29"/>
                      <a:pt x="14" y="31"/>
                    </a:cubicBezTo>
                    <a:cubicBezTo>
                      <a:pt x="15" y="33"/>
                      <a:pt x="14" y="34"/>
                      <a:pt x="15" y="33"/>
                    </a:cubicBezTo>
                    <a:cubicBezTo>
                      <a:pt x="16" y="33"/>
                      <a:pt x="15" y="33"/>
                      <a:pt x="16" y="35"/>
                    </a:cubicBezTo>
                    <a:cubicBezTo>
                      <a:pt x="16" y="37"/>
                      <a:pt x="15" y="35"/>
                      <a:pt x="16" y="37"/>
                    </a:cubicBezTo>
                    <a:cubicBezTo>
                      <a:pt x="18" y="39"/>
                      <a:pt x="17" y="38"/>
                      <a:pt x="19" y="40"/>
                    </a:cubicBezTo>
                    <a:cubicBezTo>
                      <a:pt x="21" y="41"/>
                      <a:pt x="23" y="44"/>
                      <a:pt x="23" y="45"/>
                    </a:cubicBezTo>
                    <a:cubicBezTo>
                      <a:pt x="24" y="46"/>
                      <a:pt x="21" y="46"/>
                      <a:pt x="23" y="48"/>
                    </a:cubicBezTo>
                    <a:cubicBezTo>
                      <a:pt x="25" y="50"/>
                      <a:pt x="25" y="51"/>
                      <a:pt x="25" y="53"/>
                    </a:cubicBezTo>
                    <a:cubicBezTo>
                      <a:pt x="26" y="56"/>
                      <a:pt x="23" y="48"/>
                      <a:pt x="23" y="50"/>
                    </a:cubicBezTo>
                    <a:cubicBezTo>
                      <a:pt x="22" y="51"/>
                      <a:pt x="21" y="53"/>
                      <a:pt x="22" y="55"/>
                    </a:cubicBezTo>
                    <a:cubicBezTo>
                      <a:pt x="23" y="57"/>
                      <a:pt x="22" y="57"/>
                      <a:pt x="22" y="59"/>
                    </a:cubicBezTo>
                    <a:cubicBezTo>
                      <a:pt x="21" y="60"/>
                      <a:pt x="22" y="65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20" y="66"/>
                      <a:pt x="20" y="67"/>
                    </a:cubicBezTo>
                    <a:cubicBezTo>
                      <a:pt x="21" y="67"/>
                      <a:pt x="21" y="68"/>
                      <a:pt x="21" y="68"/>
                    </a:cubicBezTo>
                    <a:cubicBezTo>
                      <a:pt x="22" y="69"/>
                      <a:pt x="23" y="69"/>
                      <a:pt x="24" y="69"/>
                    </a:cubicBezTo>
                    <a:cubicBezTo>
                      <a:pt x="25" y="70"/>
                      <a:pt x="25" y="70"/>
                      <a:pt x="26" y="70"/>
                    </a:cubicBezTo>
                    <a:cubicBezTo>
                      <a:pt x="27" y="71"/>
                      <a:pt x="28" y="71"/>
                      <a:pt x="29" y="71"/>
                    </a:cubicBezTo>
                    <a:cubicBezTo>
                      <a:pt x="29" y="71"/>
                      <a:pt x="29" y="71"/>
                      <a:pt x="30" y="71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2" y="71"/>
                      <a:pt x="32" y="72"/>
                      <a:pt x="32" y="71"/>
                    </a:cubicBezTo>
                    <a:cubicBezTo>
                      <a:pt x="33" y="71"/>
                      <a:pt x="33" y="71"/>
                      <a:pt x="34" y="71"/>
                    </a:cubicBezTo>
                    <a:cubicBezTo>
                      <a:pt x="36" y="70"/>
                      <a:pt x="36" y="72"/>
                      <a:pt x="38" y="73"/>
                    </a:cubicBezTo>
                    <a:cubicBezTo>
                      <a:pt x="38" y="73"/>
                      <a:pt x="39" y="73"/>
                      <a:pt x="40" y="73"/>
                    </a:cubicBezTo>
                    <a:cubicBezTo>
                      <a:pt x="41" y="73"/>
                      <a:pt x="42" y="74"/>
                      <a:pt x="43" y="74"/>
                    </a:cubicBezTo>
                    <a:cubicBezTo>
                      <a:pt x="43" y="74"/>
                      <a:pt x="43" y="73"/>
                      <a:pt x="44" y="73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6" y="73"/>
                      <a:pt x="46" y="73"/>
                      <a:pt x="47" y="73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6" y="72"/>
                      <a:pt x="45" y="70"/>
                      <a:pt x="46" y="69"/>
                    </a:cubicBezTo>
                    <a:cubicBezTo>
                      <a:pt x="46" y="68"/>
                      <a:pt x="45" y="67"/>
                      <a:pt x="47" y="67"/>
                    </a:cubicBezTo>
                    <a:cubicBezTo>
                      <a:pt x="49" y="67"/>
                      <a:pt x="50" y="64"/>
                      <a:pt x="52" y="65"/>
                    </a:cubicBezTo>
                    <a:cubicBezTo>
                      <a:pt x="54" y="66"/>
                      <a:pt x="55" y="68"/>
                      <a:pt x="56" y="66"/>
                    </a:cubicBezTo>
                    <a:cubicBezTo>
                      <a:pt x="57" y="65"/>
                      <a:pt x="57" y="66"/>
                      <a:pt x="59" y="67"/>
                    </a:cubicBezTo>
                    <a:cubicBezTo>
                      <a:pt x="60" y="68"/>
                      <a:pt x="62" y="69"/>
                      <a:pt x="64" y="69"/>
                    </a:cubicBezTo>
                    <a:cubicBezTo>
                      <a:pt x="65" y="68"/>
                      <a:pt x="67" y="67"/>
                      <a:pt x="68" y="66"/>
                    </a:cubicBezTo>
                    <a:cubicBezTo>
                      <a:pt x="69" y="65"/>
                      <a:pt x="70" y="64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2" name="Freeform 153"/>
              <p:cNvSpPr>
                <a:spLocks/>
              </p:cNvSpPr>
              <p:nvPr/>
            </p:nvSpPr>
            <p:spPr bwMode="auto">
              <a:xfrm>
                <a:off x="3282" y="1607"/>
                <a:ext cx="50" cy="105"/>
              </a:xfrm>
              <a:custGeom>
                <a:avLst/>
                <a:gdLst>
                  <a:gd name="T0" fmla="*/ 89 w 19"/>
                  <a:gd name="T1" fmla="*/ 269 h 39"/>
                  <a:gd name="T2" fmla="*/ 89 w 19"/>
                  <a:gd name="T3" fmla="*/ 275 h 39"/>
                  <a:gd name="T4" fmla="*/ 68 w 19"/>
                  <a:gd name="T5" fmla="*/ 275 h 39"/>
                  <a:gd name="T6" fmla="*/ 34 w 19"/>
                  <a:gd name="T7" fmla="*/ 275 h 39"/>
                  <a:gd name="T8" fmla="*/ 34 w 19"/>
                  <a:gd name="T9" fmla="*/ 261 h 39"/>
                  <a:gd name="T10" fmla="*/ 34 w 19"/>
                  <a:gd name="T11" fmla="*/ 232 h 39"/>
                  <a:gd name="T12" fmla="*/ 34 w 19"/>
                  <a:gd name="T13" fmla="*/ 218 h 39"/>
                  <a:gd name="T14" fmla="*/ 29 w 19"/>
                  <a:gd name="T15" fmla="*/ 197 h 39"/>
                  <a:gd name="T16" fmla="*/ 21 w 19"/>
                  <a:gd name="T17" fmla="*/ 188 h 39"/>
                  <a:gd name="T18" fmla="*/ 8 w 19"/>
                  <a:gd name="T19" fmla="*/ 188 h 39"/>
                  <a:gd name="T20" fmla="*/ 13 w 19"/>
                  <a:gd name="T21" fmla="*/ 159 h 39"/>
                  <a:gd name="T22" fmla="*/ 34 w 19"/>
                  <a:gd name="T23" fmla="*/ 102 h 39"/>
                  <a:gd name="T24" fmla="*/ 42 w 19"/>
                  <a:gd name="T25" fmla="*/ 35 h 39"/>
                  <a:gd name="T26" fmla="*/ 42 w 19"/>
                  <a:gd name="T27" fmla="*/ 8 h 39"/>
                  <a:gd name="T28" fmla="*/ 42 w 19"/>
                  <a:gd name="T29" fmla="*/ 8 h 39"/>
                  <a:gd name="T30" fmla="*/ 42 w 19"/>
                  <a:gd name="T31" fmla="*/ 8 h 39"/>
                  <a:gd name="T32" fmla="*/ 55 w 19"/>
                  <a:gd name="T33" fmla="*/ 0 h 39"/>
                  <a:gd name="T34" fmla="*/ 55 w 19"/>
                  <a:gd name="T35" fmla="*/ 8 h 39"/>
                  <a:gd name="T36" fmla="*/ 63 w 19"/>
                  <a:gd name="T37" fmla="*/ 8 h 39"/>
                  <a:gd name="T38" fmla="*/ 63 w 19"/>
                  <a:gd name="T39" fmla="*/ 22 h 39"/>
                  <a:gd name="T40" fmla="*/ 68 w 19"/>
                  <a:gd name="T41" fmla="*/ 22 h 39"/>
                  <a:gd name="T42" fmla="*/ 76 w 19"/>
                  <a:gd name="T43" fmla="*/ 22 h 39"/>
                  <a:gd name="T44" fmla="*/ 103 w 19"/>
                  <a:gd name="T45" fmla="*/ 13 h 39"/>
                  <a:gd name="T46" fmla="*/ 111 w 19"/>
                  <a:gd name="T47" fmla="*/ 13 h 39"/>
                  <a:gd name="T48" fmla="*/ 118 w 19"/>
                  <a:gd name="T49" fmla="*/ 13 h 39"/>
                  <a:gd name="T50" fmla="*/ 132 w 19"/>
                  <a:gd name="T51" fmla="*/ 30 h 39"/>
                  <a:gd name="T52" fmla="*/ 118 w 19"/>
                  <a:gd name="T53" fmla="*/ 43 h 39"/>
                  <a:gd name="T54" fmla="*/ 111 w 19"/>
                  <a:gd name="T55" fmla="*/ 65 h 39"/>
                  <a:gd name="T56" fmla="*/ 103 w 19"/>
                  <a:gd name="T57" fmla="*/ 81 h 39"/>
                  <a:gd name="T58" fmla="*/ 111 w 19"/>
                  <a:gd name="T59" fmla="*/ 86 h 39"/>
                  <a:gd name="T60" fmla="*/ 111 w 19"/>
                  <a:gd name="T61" fmla="*/ 102 h 39"/>
                  <a:gd name="T62" fmla="*/ 103 w 19"/>
                  <a:gd name="T63" fmla="*/ 129 h 39"/>
                  <a:gd name="T64" fmla="*/ 89 w 19"/>
                  <a:gd name="T65" fmla="*/ 153 h 39"/>
                  <a:gd name="T66" fmla="*/ 103 w 19"/>
                  <a:gd name="T67" fmla="*/ 175 h 39"/>
                  <a:gd name="T68" fmla="*/ 97 w 19"/>
                  <a:gd name="T69" fmla="*/ 197 h 39"/>
                  <a:gd name="T70" fmla="*/ 103 w 19"/>
                  <a:gd name="T71" fmla="*/ 210 h 39"/>
                  <a:gd name="T72" fmla="*/ 89 w 19"/>
                  <a:gd name="T73" fmla="*/ 269 h 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" h="39">
                    <a:moveTo>
                      <a:pt x="13" y="37"/>
                    </a:moveTo>
                    <a:cubicBezTo>
                      <a:pt x="13" y="38"/>
                      <a:pt x="13" y="38"/>
                      <a:pt x="13" y="38"/>
                    </a:cubicBezTo>
                    <a:cubicBezTo>
                      <a:pt x="11" y="39"/>
                      <a:pt x="12" y="39"/>
                      <a:pt x="10" y="38"/>
                    </a:cubicBezTo>
                    <a:cubicBezTo>
                      <a:pt x="8" y="37"/>
                      <a:pt x="8" y="37"/>
                      <a:pt x="5" y="38"/>
                    </a:cubicBezTo>
                    <a:cubicBezTo>
                      <a:pt x="3" y="39"/>
                      <a:pt x="5" y="36"/>
                      <a:pt x="5" y="36"/>
                    </a:cubicBezTo>
                    <a:cubicBezTo>
                      <a:pt x="5" y="36"/>
                      <a:pt x="5" y="34"/>
                      <a:pt x="5" y="32"/>
                    </a:cubicBezTo>
                    <a:cubicBezTo>
                      <a:pt x="5" y="31"/>
                      <a:pt x="5" y="31"/>
                      <a:pt x="5" y="30"/>
                    </a:cubicBezTo>
                    <a:cubicBezTo>
                      <a:pt x="4" y="29"/>
                      <a:pt x="5" y="29"/>
                      <a:pt x="4" y="27"/>
                    </a:cubicBezTo>
                    <a:cubicBezTo>
                      <a:pt x="4" y="25"/>
                      <a:pt x="4" y="28"/>
                      <a:pt x="3" y="26"/>
                    </a:cubicBezTo>
                    <a:cubicBezTo>
                      <a:pt x="3" y="23"/>
                      <a:pt x="3" y="26"/>
                      <a:pt x="1" y="26"/>
                    </a:cubicBezTo>
                    <a:cubicBezTo>
                      <a:pt x="0" y="25"/>
                      <a:pt x="1" y="25"/>
                      <a:pt x="2" y="22"/>
                    </a:cubicBezTo>
                    <a:cubicBezTo>
                      <a:pt x="3" y="20"/>
                      <a:pt x="4" y="17"/>
                      <a:pt x="5" y="14"/>
                    </a:cubicBezTo>
                    <a:cubicBezTo>
                      <a:pt x="6" y="10"/>
                      <a:pt x="6" y="8"/>
                      <a:pt x="6" y="5"/>
                    </a:cubicBezTo>
                    <a:cubicBezTo>
                      <a:pt x="5" y="1"/>
                      <a:pt x="5" y="3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3"/>
                      <a:pt x="13" y="2"/>
                      <a:pt x="15" y="2"/>
                    </a:cubicBezTo>
                    <a:cubicBezTo>
                      <a:pt x="15" y="2"/>
                      <a:pt x="15" y="2"/>
                      <a:pt x="16" y="2"/>
                    </a:cubicBezTo>
                    <a:cubicBezTo>
                      <a:pt x="16" y="2"/>
                      <a:pt x="17" y="1"/>
                      <a:pt x="17" y="2"/>
                    </a:cubicBezTo>
                    <a:cubicBezTo>
                      <a:pt x="18" y="2"/>
                      <a:pt x="19" y="4"/>
                      <a:pt x="19" y="4"/>
                    </a:cubicBezTo>
                    <a:cubicBezTo>
                      <a:pt x="19" y="5"/>
                      <a:pt x="18" y="6"/>
                      <a:pt x="17" y="6"/>
                    </a:cubicBezTo>
                    <a:cubicBezTo>
                      <a:pt x="17" y="7"/>
                      <a:pt x="16" y="8"/>
                      <a:pt x="16" y="9"/>
                    </a:cubicBezTo>
                    <a:cubicBezTo>
                      <a:pt x="16" y="9"/>
                      <a:pt x="15" y="10"/>
                      <a:pt x="15" y="11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3"/>
                      <a:pt x="15" y="14"/>
                      <a:pt x="16" y="14"/>
                    </a:cubicBezTo>
                    <a:cubicBezTo>
                      <a:pt x="16" y="15"/>
                      <a:pt x="15" y="17"/>
                      <a:pt x="15" y="18"/>
                    </a:cubicBezTo>
                    <a:cubicBezTo>
                      <a:pt x="14" y="18"/>
                      <a:pt x="13" y="20"/>
                      <a:pt x="13" y="21"/>
                    </a:cubicBezTo>
                    <a:cubicBezTo>
                      <a:pt x="13" y="22"/>
                      <a:pt x="15" y="23"/>
                      <a:pt x="15" y="24"/>
                    </a:cubicBezTo>
                    <a:cubicBezTo>
                      <a:pt x="15" y="25"/>
                      <a:pt x="14" y="26"/>
                      <a:pt x="14" y="27"/>
                    </a:cubicBezTo>
                    <a:cubicBezTo>
                      <a:pt x="14" y="28"/>
                      <a:pt x="15" y="28"/>
                      <a:pt x="15" y="29"/>
                    </a:cubicBezTo>
                    <a:cubicBezTo>
                      <a:pt x="15" y="32"/>
                      <a:pt x="11" y="35"/>
                      <a:pt x="13" y="3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3" name="Freeform 154"/>
              <p:cNvSpPr>
                <a:spLocks/>
              </p:cNvSpPr>
              <p:nvPr/>
            </p:nvSpPr>
            <p:spPr bwMode="auto">
              <a:xfrm>
                <a:off x="3856" y="796"/>
                <a:ext cx="35" cy="32"/>
              </a:xfrm>
              <a:custGeom>
                <a:avLst/>
                <a:gdLst>
                  <a:gd name="T0" fmla="*/ 94 w 13"/>
                  <a:gd name="T1" fmla="*/ 0 h 12"/>
                  <a:gd name="T2" fmla="*/ 65 w 13"/>
                  <a:gd name="T3" fmla="*/ 43 h 12"/>
                  <a:gd name="T4" fmla="*/ 43 w 13"/>
                  <a:gd name="T5" fmla="*/ 51 h 12"/>
                  <a:gd name="T6" fmla="*/ 22 w 13"/>
                  <a:gd name="T7" fmla="*/ 72 h 12"/>
                  <a:gd name="T8" fmla="*/ 8 w 13"/>
                  <a:gd name="T9" fmla="*/ 85 h 12"/>
                  <a:gd name="T10" fmla="*/ 0 w 13"/>
                  <a:gd name="T11" fmla="*/ 8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2">
                    <a:moveTo>
                      <a:pt x="13" y="0"/>
                    </a:moveTo>
                    <a:cubicBezTo>
                      <a:pt x="12" y="3"/>
                      <a:pt x="12" y="4"/>
                      <a:pt x="9" y="6"/>
                    </a:cubicBezTo>
                    <a:cubicBezTo>
                      <a:pt x="8" y="6"/>
                      <a:pt x="7" y="7"/>
                      <a:pt x="6" y="7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2"/>
                      <a:pt x="0" y="12"/>
                      <a:pt x="0" y="12"/>
                    </a:cubicBezTo>
                  </a:path>
                </a:pathLst>
              </a:custGeom>
              <a:solidFill>
                <a:srgbClr val="65C8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4" name="Freeform 155"/>
              <p:cNvSpPr>
                <a:spLocks/>
              </p:cNvSpPr>
              <p:nvPr/>
            </p:nvSpPr>
            <p:spPr bwMode="auto">
              <a:xfrm>
                <a:off x="3856" y="796"/>
                <a:ext cx="35" cy="32"/>
              </a:xfrm>
              <a:custGeom>
                <a:avLst/>
                <a:gdLst>
                  <a:gd name="T0" fmla="*/ 94 w 13"/>
                  <a:gd name="T1" fmla="*/ 0 h 12"/>
                  <a:gd name="T2" fmla="*/ 65 w 13"/>
                  <a:gd name="T3" fmla="*/ 43 h 12"/>
                  <a:gd name="T4" fmla="*/ 43 w 13"/>
                  <a:gd name="T5" fmla="*/ 51 h 12"/>
                  <a:gd name="T6" fmla="*/ 22 w 13"/>
                  <a:gd name="T7" fmla="*/ 72 h 12"/>
                  <a:gd name="T8" fmla="*/ 8 w 13"/>
                  <a:gd name="T9" fmla="*/ 85 h 12"/>
                  <a:gd name="T10" fmla="*/ 0 w 13"/>
                  <a:gd name="T11" fmla="*/ 85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2">
                    <a:moveTo>
                      <a:pt x="13" y="0"/>
                    </a:moveTo>
                    <a:cubicBezTo>
                      <a:pt x="12" y="3"/>
                      <a:pt x="12" y="4"/>
                      <a:pt x="9" y="6"/>
                    </a:cubicBezTo>
                    <a:cubicBezTo>
                      <a:pt x="8" y="6"/>
                      <a:pt x="7" y="7"/>
                      <a:pt x="6" y="7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2"/>
                      <a:pt x="0" y="12"/>
                      <a:pt x="0" y="12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5" name="Freeform 156"/>
              <p:cNvSpPr>
                <a:spLocks/>
              </p:cNvSpPr>
              <p:nvPr/>
            </p:nvSpPr>
            <p:spPr bwMode="auto">
              <a:xfrm>
                <a:off x="3501" y="732"/>
                <a:ext cx="392" cy="488"/>
              </a:xfrm>
              <a:custGeom>
                <a:avLst/>
                <a:gdLst>
                  <a:gd name="T0" fmla="*/ 947 w 147"/>
                  <a:gd name="T1" fmla="*/ 256 h 183"/>
                  <a:gd name="T2" fmla="*/ 840 w 147"/>
                  <a:gd name="T3" fmla="*/ 184 h 183"/>
                  <a:gd name="T4" fmla="*/ 789 w 147"/>
                  <a:gd name="T5" fmla="*/ 328 h 183"/>
                  <a:gd name="T6" fmla="*/ 589 w 147"/>
                  <a:gd name="T7" fmla="*/ 269 h 183"/>
                  <a:gd name="T8" fmla="*/ 448 w 147"/>
                  <a:gd name="T9" fmla="*/ 435 h 183"/>
                  <a:gd name="T10" fmla="*/ 363 w 147"/>
                  <a:gd name="T11" fmla="*/ 661 h 183"/>
                  <a:gd name="T12" fmla="*/ 291 w 147"/>
                  <a:gd name="T13" fmla="*/ 909 h 183"/>
                  <a:gd name="T14" fmla="*/ 256 w 147"/>
                  <a:gd name="T15" fmla="*/ 1229 h 183"/>
                  <a:gd name="T16" fmla="*/ 221 w 147"/>
                  <a:gd name="T17" fmla="*/ 1144 h 183"/>
                  <a:gd name="T18" fmla="*/ 184 w 147"/>
                  <a:gd name="T19" fmla="*/ 1224 h 183"/>
                  <a:gd name="T20" fmla="*/ 107 w 147"/>
                  <a:gd name="T21" fmla="*/ 1288 h 183"/>
                  <a:gd name="T22" fmla="*/ 21 w 147"/>
                  <a:gd name="T23" fmla="*/ 1245 h 183"/>
                  <a:gd name="T24" fmla="*/ 51 w 147"/>
                  <a:gd name="T25" fmla="*/ 1173 h 183"/>
                  <a:gd name="T26" fmla="*/ 29 w 147"/>
                  <a:gd name="T27" fmla="*/ 1165 h 183"/>
                  <a:gd name="T28" fmla="*/ 77 w 147"/>
                  <a:gd name="T29" fmla="*/ 1088 h 183"/>
                  <a:gd name="T30" fmla="*/ 13 w 147"/>
                  <a:gd name="T31" fmla="*/ 1117 h 183"/>
                  <a:gd name="T32" fmla="*/ 21 w 147"/>
                  <a:gd name="T33" fmla="*/ 1088 h 183"/>
                  <a:gd name="T34" fmla="*/ 35 w 147"/>
                  <a:gd name="T35" fmla="*/ 1053 h 183"/>
                  <a:gd name="T36" fmla="*/ 99 w 147"/>
                  <a:gd name="T37" fmla="*/ 1016 h 183"/>
                  <a:gd name="T38" fmla="*/ 21 w 147"/>
                  <a:gd name="T39" fmla="*/ 1045 h 183"/>
                  <a:gd name="T40" fmla="*/ 13 w 147"/>
                  <a:gd name="T41" fmla="*/ 981 h 183"/>
                  <a:gd name="T42" fmla="*/ 51 w 147"/>
                  <a:gd name="T43" fmla="*/ 947 h 183"/>
                  <a:gd name="T44" fmla="*/ 93 w 147"/>
                  <a:gd name="T45" fmla="*/ 939 h 183"/>
                  <a:gd name="T46" fmla="*/ 99 w 147"/>
                  <a:gd name="T47" fmla="*/ 904 h 183"/>
                  <a:gd name="T48" fmla="*/ 115 w 147"/>
                  <a:gd name="T49" fmla="*/ 883 h 183"/>
                  <a:gd name="T50" fmla="*/ 128 w 147"/>
                  <a:gd name="T51" fmla="*/ 861 h 183"/>
                  <a:gd name="T52" fmla="*/ 179 w 147"/>
                  <a:gd name="T53" fmla="*/ 840 h 183"/>
                  <a:gd name="T54" fmla="*/ 221 w 147"/>
                  <a:gd name="T55" fmla="*/ 824 h 183"/>
                  <a:gd name="T56" fmla="*/ 243 w 147"/>
                  <a:gd name="T57" fmla="*/ 789 h 183"/>
                  <a:gd name="T58" fmla="*/ 200 w 147"/>
                  <a:gd name="T59" fmla="*/ 776 h 183"/>
                  <a:gd name="T60" fmla="*/ 256 w 147"/>
                  <a:gd name="T61" fmla="*/ 717 h 183"/>
                  <a:gd name="T62" fmla="*/ 299 w 147"/>
                  <a:gd name="T63" fmla="*/ 669 h 183"/>
                  <a:gd name="T64" fmla="*/ 307 w 147"/>
                  <a:gd name="T65" fmla="*/ 611 h 183"/>
                  <a:gd name="T66" fmla="*/ 333 w 147"/>
                  <a:gd name="T67" fmla="*/ 547 h 183"/>
                  <a:gd name="T68" fmla="*/ 384 w 147"/>
                  <a:gd name="T69" fmla="*/ 461 h 183"/>
                  <a:gd name="T70" fmla="*/ 397 w 147"/>
                  <a:gd name="T71" fmla="*/ 427 h 183"/>
                  <a:gd name="T72" fmla="*/ 419 w 147"/>
                  <a:gd name="T73" fmla="*/ 384 h 183"/>
                  <a:gd name="T74" fmla="*/ 448 w 147"/>
                  <a:gd name="T75" fmla="*/ 333 h 183"/>
                  <a:gd name="T76" fmla="*/ 477 w 147"/>
                  <a:gd name="T77" fmla="*/ 320 h 183"/>
                  <a:gd name="T78" fmla="*/ 520 w 147"/>
                  <a:gd name="T79" fmla="*/ 235 h 183"/>
                  <a:gd name="T80" fmla="*/ 547 w 147"/>
                  <a:gd name="T81" fmla="*/ 221 h 183"/>
                  <a:gd name="T82" fmla="*/ 584 w 147"/>
                  <a:gd name="T83" fmla="*/ 235 h 183"/>
                  <a:gd name="T84" fmla="*/ 597 w 147"/>
                  <a:gd name="T85" fmla="*/ 184 h 183"/>
                  <a:gd name="T86" fmla="*/ 611 w 147"/>
                  <a:gd name="T87" fmla="*/ 213 h 183"/>
                  <a:gd name="T88" fmla="*/ 648 w 147"/>
                  <a:gd name="T89" fmla="*/ 141 h 183"/>
                  <a:gd name="T90" fmla="*/ 675 w 147"/>
                  <a:gd name="T91" fmla="*/ 136 h 183"/>
                  <a:gd name="T92" fmla="*/ 712 w 147"/>
                  <a:gd name="T93" fmla="*/ 115 h 183"/>
                  <a:gd name="T94" fmla="*/ 739 w 147"/>
                  <a:gd name="T95" fmla="*/ 115 h 183"/>
                  <a:gd name="T96" fmla="*/ 781 w 147"/>
                  <a:gd name="T97" fmla="*/ 43 h 183"/>
                  <a:gd name="T98" fmla="*/ 811 w 147"/>
                  <a:gd name="T99" fmla="*/ 43 h 183"/>
                  <a:gd name="T100" fmla="*/ 797 w 147"/>
                  <a:gd name="T101" fmla="*/ 120 h 183"/>
                  <a:gd name="T102" fmla="*/ 845 w 147"/>
                  <a:gd name="T103" fmla="*/ 64 h 183"/>
                  <a:gd name="T104" fmla="*/ 875 w 147"/>
                  <a:gd name="T105" fmla="*/ 72 h 183"/>
                  <a:gd name="T106" fmla="*/ 896 w 147"/>
                  <a:gd name="T107" fmla="*/ 43 h 183"/>
                  <a:gd name="T108" fmla="*/ 931 w 147"/>
                  <a:gd name="T109" fmla="*/ 8 h 183"/>
                  <a:gd name="T110" fmla="*/ 909 w 147"/>
                  <a:gd name="T111" fmla="*/ 56 h 183"/>
                  <a:gd name="T112" fmla="*/ 939 w 147"/>
                  <a:gd name="T113" fmla="*/ 72 h 183"/>
                  <a:gd name="T114" fmla="*/ 1003 w 147"/>
                  <a:gd name="T115" fmla="*/ 56 h 183"/>
                  <a:gd name="T116" fmla="*/ 1037 w 147"/>
                  <a:gd name="T117" fmla="*/ 115 h 183"/>
                  <a:gd name="T118" fmla="*/ 952 w 147"/>
                  <a:gd name="T119" fmla="*/ 115 h 183"/>
                  <a:gd name="T120" fmla="*/ 995 w 147"/>
                  <a:gd name="T121" fmla="*/ 179 h 183"/>
                  <a:gd name="T122" fmla="*/ 1037 w 147"/>
                  <a:gd name="T123" fmla="*/ 171 h 18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7" h="183">
                    <a:moveTo>
                      <a:pt x="146" y="24"/>
                    </a:moveTo>
                    <a:cubicBezTo>
                      <a:pt x="145" y="27"/>
                      <a:pt x="145" y="28"/>
                      <a:pt x="142" y="30"/>
                    </a:cubicBezTo>
                    <a:cubicBezTo>
                      <a:pt x="141" y="31"/>
                      <a:pt x="140" y="31"/>
                      <a:pt x="138" y="31"/>
                    </a:cubicBezTo>
                    <a:cubicBezTo>
                      <a:pt x="136" y="32"/>
                      <a:pt x="136" y="33"/>
                      <a:pt x="135" y="34"/>
                    </a:cubicBezTo>
                    <a:cubicBezTo>
                      <a:pt x="135" y="35"/>
                      <a:pt x="134" y="35"/>
                      <a:pt x="134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3"/>
                      <a:pt x="134" y="32"/>
                      <a:pt x="134" y="30"/>
                    </a:cubicBezTo>
                    <a:cubicBezTo>
                      <a:pt x="135" y="27"/>
                      <a:pt x="135" y="27"/>
                      <a:pt x="133" y="24"/>
                    </a:cubicBezTo>
                    <a:cubicBezTo>
                      <a:pt x="129" y="25"/>
                      <a:pt x="130" y="23"/>
                      <a:pt x="127" y="21"/>
                    </a:cubicBezTo>
                    <a:cubicBezTo>
                      <a:pt x="125" y="21"/>
                      <a:pt x="124" y="22"/>
                      <a:pt x="122" y="22"/>
                    </a:cubicBezTo>
                    <a:cubicBezTo>
                      <a:pt x="119" y="23"/>
                      <a:pt x="119" y="23"/>
                      <a:pt x="118" y="26"/>
                    </a:cubicBezTo>
                    <a:cubicBezTo>
                      <a:pt x="117" y="28"/>
                      <a:pt x="117" y="28"/>
                      <a:pt x="117" y="29"/>
                    </a:cubicBezTo>
                    <a:cubicBezTo>
                      <a:pt x="117" y="30"/>
                      <a:pt x="118" y="31"/>
                      <a:pt x="118" y="32"/>
                    </a:cubicBezTo>
                    <a:cubicBezTo>
                      <a:pt x="117" y="33"/>
                      <a:pt x="116" y="34"/>
                      <a:pt x="115" y="36"/>
                    </a:cubicBezTo>
                    <a:cubicBezTo>
                      <a:pt x="115" y="37"/>
                      <a:pt x="116" y="38"/>
                      <a:pt x="116" y="39"/>
                    </a:cubicBezTo>
                    <a:cubicBezTo>
                      <a:pt x="115" y="39"/>
                      <a:pt x="113" y="41"/>
                      <a:pt x="113" y="41"/>
                    </a:cubicBezTo>
                    <a:cubicBezTo>
                      <a:pt x="112" y="43"/>
                      <a:pt x="111" y="45"/>
                      <a:pt x="111" y="46"/>
                    </a:cubicBezTo>
                    <a:cubicBezTo>
                      <a:pt x="110" y="45"/>
                      <a:pt x="109" y="43"/>
                      <a:pt x="108" y="42"/>
                    </a:cubicBezTo>
                    <a:cubicBezTo>
                      <a:pt x="107" y="43"/>
                      <a:pt x="106" y="43"/>
                      <a:pt x="106" y="43"/>
                    </a:cubicBezTo>
                    <a:cubicBezTo>
                      <a:pt x="105" y="41"/>
                      <a:pt x="100" y="44"/>
                      <a:pt x="97" y="43"/>
                    </a:cubicBezTo>
                    <a:cubicBezTo>
                      <a:pt x="94" y="41"/>
                      <a:pt x="94" y="35"/>
                      <a:pt x="90" y="34"/>
                    </a:cubicBezTo>
                    <a:cubicBezTo>
                      <a:pt x="89" y="35"/>
                      <a:pt x="90" y="37"/>
                      <a:pt x="89" y="38"/>
                    </a:cubicBezTo>
                    <a:cubicBezTo>
                      <a:pt x="88" y="35"/>
                      <a:pt x="84" y="36"/>
                      <a:pt x="83" y="38"/>
                    </a:cubicBezTo>
                    <a:cubicBezTo>
                      <a:pt x="88" y="41"/>
                      <a:pt x="80" y="44"/>
                      <a:pt x="83" y="47"/>
                    </a:cubicBezTo>
                    <a:cubicBezTo>
                      <a:pt x="82" y="47"/>
                      <a:pt x="80" y="47"/>
                      <a:pt x="79" y="46"/>
                    </a:cubicBezTo>
                    <a:cubicBezTo>
                      <a:pt x="77" y="46"/>
                      <a:pt x="76" y="44"/>
                      <a:pt x="75" y="45"/>
                    </a:cubicBezTo>
                    <a:cubicBezTo>
                      <a:pt x="72" y="47"/>
                      <a:pt x="73" y="51"/>
                      <a:pt x="71" y="54"/>
                    </a:cubicBezTo>
                    <a:cubicBezTo>
                      <a:pt x="69" y="51"/>
                      <a:pt x="66" y="55"/>
                      <a:pt x="64" y="57"/>
                    </a:cubicBezTo>
                    <a:cubicBezTo>
                      <a:pt x="64" y="58"/>
                      <a:pt x="64" y="60"/>
                      <a:pt x="63" y="61"/>
                    </a:cubicBezTo>
                    <a:cubicBezTo>
                      <a:pt x="63" y="63"/>
                      <a:pt x="61" y="64"/>
                      <a:pt x="60" y="65"/>
                    </a:cubicBezTo>
                    <a:cubicBezTo>
                      <a:pt x="61" y="66"/>
                      <a:pt x="62" y="66"/>
                      <a:pt x="62" y="67"/>
                    </a:cubicBezTo>
                    <a:cubicBezTo>
                      <a:pt x="60" y="70"/>
                      <a:pt x="57" y="76"/>
                      <a:pt x="57" y="81"/>
                    </a:cubicBezTo>
                    <a:cubicBezTo>
                      <a:pt x="55" y="81"/>
                      <a:pt x="51" y="78"/>
                      <a:pt x="51" y="83"/>
                    </a:cubicBezTo>
                    <a:cubicBezTo>
                      <a:pt x="51" y="84"/>
                      <a:pt x="53" y="85"/>
                      <a:pt x="53" y="86"/>
                    </a:cubicBezTo>
                    <a:cubicBezTo>
                      <a:pt x="53" y="89"/>
                      <a:pt x="51" y="91"/>
                      <a:pt x="51" y="93"/>
                    </a:cubicBezTo>
                    <a:cubicBezTo>
                      <a:pt x="50" y="96"/>
                      <a:pt x="48" y="100"/>
                      <a:pt x="48" y="103"/>
                    </a:cubicBezTo>
                    <a:cubicBezTo>
                      <a:pt x="49" y="106"/>
                      <a:pt x="52" y="108"/>
                      <a:pt x="50" y="110"/>
                    </a:cubicBezTo>
                    <a:cubicBezTo>
                      <a:pt x="48" y="110"/>
                      <a:pt x="45" y="108"/>
                      <a:pt x="44" y="109"/>
                    </a:cubicBezTo>
                    <a:cubicBezTo>
                      <a:pt x="41" y="109"/>
                      <a:pt x="41" y="113"/>
                      <a:pt x="40" y="115"/>
                    </a:cubicBezTo>
                    <a:cubicBezTo>
                      <a:pt x="40" y="118"/>
                      <a:pt x="39" y="121"/>
                      <a:pt x="39" y="124"/>
                    </a:cubicBezTo>
                    <a:cubicBezTo>
                      <a:pt x="39" y="126"/>
                      <a:pt x="40" y="126"/>
                      <a:pt x="41" y="128"/>
                    </a:cubicBezTo>
                    <a:cubicBezTo>
                      <a:pt x="42" y="132"/>
                      <a:pt x="39" y="137"/>
                      <a:pt x="41" y="140"/>
                    </a:cubicBezTo>
                    <a:cubicBezTo>
                      <a:pt x="42" y="142"/>
                      <a:pt x="44" y="143"/>
                      <a:pt x="44" y="145"/>
                    </a:cubicBezTo>
                    <a:cubicBezTo>
                      <a:pt x="44" y="147"/>
                      <a:pt x="43" y="149"/>
                      <a:pt x="41" y="149"/>
                    </a:cubicBezTo>
                    <a:cubicBezTo>
                      <a:pt x="42" y="153"/>
                      <a:pt x="45" y="160"/>
                      <a:pt x="41" y="163"/>
                    </a:cubicBezTo>
                    <a:cubicBezTo>
                      <a:pt x="40" y="164"/>
                      <a:pt x="39" y="164"/>
                      <a:pt x="38" y="167"/>
                    </a:cubicBezTo>
                    <a:cubicBezTo>
                      <a:pt x="37" y="169"/>
                      <a:pt x="38" y="171"/>
                      <a:pt x="36" y="173"/>
                    </a:cubicBezTo>
                    <a:cubicBezTo>
                      <a:pt x="36" y="172"/>
                      <a:pt x="35" y="171"/>
                      <a:pt x="35" y="171"/>
                    </a:cubicBezTo>
                    <a:cubicBezTo>
                      <a:pt x="34" y="171"/>
                      <a:pt x="34" y="171"/>
                      <a:pt x="34" y="171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3" y="170"/>
                      <a:pt x="32" y="170"/>
                      <a:pt x="32" y="169"/>
                    </a:cubicBezTo>
                    <a:cubicBezTo>
                      <a:pt x="31" y="167"/>
                      <a:pt x="32" y="165"/>
                      <a:pt x="32" y="165"/>
                    </a:cubicBezTo>
                    <a:cubicBezTo>
                      <a:pt x="32" y="165"/>
                      <a:pt x="32" y="161"/>
                      <a:pt x="31" y="161"/>
                    </a:cubicBezTo>
                    <a:cubicBezTo>
                      <a:pt x="30" y="162"/>
                      <a:pt x="30" y="162"/>
                      <a:pt x="30" y="163"/>
                    </a:cubicBezTo>
                    <a:cubicBezTo>
                      <a:pt x="31" y="164"/>
                      <a:pt x="30" y="165"/>
                      <a:pt x="30" y="165"/>
                    </a:cubicBezTo>
                    <a:cubicBezTo>
                      <a:pt x="31" y="167"/>
                      <a:pt x="31" y="167"/>
                      <a:pt x="31" y="167"/>
                    </a:cubicBezTo>
                    <a:cubicBezTo>
                      <a:pt x="30" y="168"/>
                      <a:pt x="30" y="168"/>
                      <a:pt x="30" y="168"/>
                    </a:cubicBezTo>
                    <a:cubicBezTo>
                      <a:pt x="30" y="168"/>
                      <a:pt x="32" y="169"/>
                      <a:pt x="30" y="170"/>
                    </a:cubicBezTo>
                    <a:cubicBezTo>
                      <a:pt x="28" y="171"/>
                      <a:pt x="27" y="172"/>
                      <a:pt x="26" y="172"/>
                    </a:cubicBezTo>
                    <a:cubicBezTo>
                      <a:pt x="26" y="171"/>
                      <a:pt x="25" y="173"/>
                      <a:pt x="25" y="173"/>
                    </a:cubicBezTo>
                    <a:cubicBezTo>
                      <a:pt x="25" y="175"/>
                      <a:pt x="25" y="175"/>
                      <a:pt x="25" y="175"/>
                    </a:cubicBezTo>
                    <a:cubicBezTo>
                      <a:pt x="25" y="175"/>
                      <a:pt x="22" y="179"/>
                      <a:pt x="21" y="179"/>
                    </a:cubicBezTo>
                    <a:cubicBezTo>
                      <a:pt x="20" y="179"/>
                      <a:pt x="20" y="178"/>
                      <a:pt x="20" y="178"/>
                    </a:cubicBezTo>
                    <a:cubicBezTo>
                      <a:pt x="17" y="181"/>
                      <a:pt x="17" y="181"/>
                      <a:pt x="17" y="181"/>
                    </a:cubicBezTo>
                    <a:cubicBezTo>
                      <a:pt x="15" y="181"/>
                      <a:pt x="15" y="181"/>
                      <a:pt x="15" y="181"/>
                    </a:cubicBezTo>
                    <a:cubicBezTo>
                      <a:pt x="12" y="182"/>
                      <a:pt x="12" y="182"/>
                      <a:pt x="12" y="182"/>
                    </a:cubicBezTo>
                    <a:cubicBezTo>
                      <a:pt x="12" y="182"/>
                      <a:pt x="11" y="183"/>
                      <a:pt x="10" y="182"/>
                    </a:cubicBezTo>
                    <a:cubicBezTo>
                      <a:pt x="10" y="181"/>
                      <a:pt x="9" y="179"/>
                      <a:pt x="9" y="179"/>
                    </a:cubicBezTo>
                    <a:cubicBezTo>
                      <a:pt x="9" y="179"/>
                      <a:pt x="8" y="178"/>
                      <a:pt x="7" y="178"/>
                    </a:cubicBezTo>
                    <a:cubicBezTo>
                      <a:pt x="5" y="178"/>
                      <a:pt x="4" y="178"/>
                      <a:pt x="4" y="177"/>
                    </a:cubicBezTo>
                    <a:cubicBezTo>
                      <a:pt x="3" y="176"/>
                      <a:pt x="2" y="176"/>
                      <a:pt x="3" y="175"/>
                    </a:cubicBezTo>
                    <a:cubicBezTo>
                      <a:pt x="3" y="174"/>
                      <a:pt x="2" y="172"/>
                      <a:pt x="4" y="172"/>
                    </a:cubicBezTo>
                    <a:cubicBezTo>
                      <a:pt x="5" y="172"/>
                      <a:pt x="6" y="173"/>
                      <a:pt x="6" y="173"/>
                    </a:cubicBezTo>
                    <a:cubicBezTo>
                      <a:pt x="7" y="171"/>
                      <a:pt x="7" y="171"/>
                      <a:pt x="7" y="171"/>
                    </a:cubicBezTo>
                    <a:cubicBezTo>
                      <a:pt x="7" y="171"/>
                      <a:pt x="6" y="171"/>
                      <a:pt x="6" y="170"/>
                    </a:cubicBezTo>
                    <a:cubicBezTo>
                      <a:pt x="6" y="170"/>
                      <a:pt x="7" y="167"/>
                      <a:pt x="7" y="166"/>
                    </a:cubicBezTo>
                    <a:cubicBezTo>
                      <a:pt x="7" y="165"/>
                      <a:pt x="7" y="165"/>
                      <a:pt x="7" y="165"/>
                    </a:cubicBezTo>
                    <a:cubicBezTo>
                      <a:pt x="7" y="165"/>
                      <a:pt x="6" y="166"/>
                      <a:pt x="5" y="167"/>
                    </a:cubicBezTo>
                    <a:cubicBezTo>
                      <a:pt x="5" y="168"/>
                      <a:pt x="4" y="167"/>
                      <a:pt x="3" y="168"/>
                    </a:cubicBezTo>
                    <a:cubicBezTo>
                      <a:pt x="2" y="169"/>
                      <a:pt x="2" y="170"/>
                      <a:pt x="1" y="168"/>
                    </a:cubicBezTo>
                    <a:cubicBezTo>
                      <a:pt x="1" y="167"/>
                      <a:pt x="1" y="165"/>
                      <a:pt x="2" y="165"/>
                    </a:cubicBezTo>
                    <a:cubicBezTo>
                      <a:pt x="2" y="165"/>
                      <a:pt x="3" y="163"/>
                      <a:pt x="3" y="164"/>
                    </a:cubicBezTo>
                    <a:cubicBezTo>
                      <a:pt x="4" y="165"/>
                      <a:pt x="3" y="164"/>
                      <a:pt x="4" y="164"/>
                    </a:cubicBezTo>
                    <a:cubicBezTo>
                      <a:pt x="5" y="164"/>
                      <a:pt x="8" y="162"/>
                      <a:pt x="7" y="162"/>
                    </a:cubicBezTo>
                    <a:cubicBezTo>
                      <a:pt x="6" y="162"/>
                      <a:pt x="5" y="162"/>
                      <a:pt x="5" y="162"/>
                    </a:cubicBezTo>
                    <a:cubicBezTo>
                      <a:pt x="6" y="161"/>
                      <a:pt x="6" y="160"/>
                      <a:pt x="6" y="160"/>
                    </a:cubicBezTo>
                    <a:cubicBezTo>
                      <a:pt x="7" y="159"/>
                      <a:pt x="6" y="159"/>
                      <a:pt x="7" y="158"/>
                    </a:cubicBezTo>
                    <a:cubicBezTo>
                      <a:pt x="8" y="157"/>
                      <a:pt x="9" y="153"/>
                      <a:pt x="9" y="154"/>
                    </a:cubicBezTo>
                    <a:cubicBezTo>
                      <a:pt x="10" y="155"/>
                      <a:pt x="11" y="153"/>
                      <a:pt x="11" y="153"/>
                    </a:cubicBezTo>
                    <a:cubicBezTo>
                      <a:pt x="11" y="153"/>
                      <a:pt x="9" y="152"/>
                      <a:pt x="8" y="153"/>
                    </a:cubicBezTo>
                    <a:cubicBezTo>
                      <a:pt x="7" y="154"/>
                      <a:pt x="7" y="154"/>
                      <a:pt x="7" y="154"/>
                    </a:cubicBezTo>
                    <a:cubicBezTo>
                      <a:pt x="7" y="155"/>
                      <a:pt x="7" y="156"/>
                      <a:pt x="7" y="156"/>
                    </a:cubicBezTo>
                    <a:cubicBezTo>
                      <a:pt x="6" y="157"/>
                      <a:pt x="7" y="157"/>
                      <a:pt x="6" y="158"/>
                    </a:cubicBezTo>
                    <a:cubicBezTo>
                      <a:pt x="4" y="159"/>
                      <a:pt x="2" y="159"/>
                      <a:pt x="2" y="158"/>
                    </a:cubicBezTo>
                    <a:cubicBezTo>
                      <a:pt x="2" y="158"/>
                      <a:pt x="3" y="157"/>
                      <a:pt x="2" y="157"/>
                    </a:cubicBezTo>
                    <a:cubicBezTo>
                      <a:pt x="1" y="158"/>
                      <a:pt x="0" y="159"/>
                      <a:pt x="0" y="157"/>
                    </a:cubicBezTo>
                    <a:cubicBezTo>
                      <a:pt x="0" y="156"/>
                      <a:pt x="1" y="155"/>
                      <a:pt x="2" y="155"/>
                    </a:cubicBezTo>
                    <a:cubicBezTo>
                      <a:pt x="3" y="156"/>
                      <a:pt x="3" y="155"/>
                      <a:pt x="3" y="155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4" y="155"/>
                      <a:pt x="4" y="154"/>
                      <a:pt x="4" y="153"/>
                    </a:cubicBezTo>
                    <a:cubicBezTo>
                      <a:pt x="4" y="153"/>
                      <a:pt x="3" y="152"/>
                      <a:pt x="3" y="153"/>
                    </a:cubicBezTo>
                    <a:cubicBezTo>
                      <a:pt x="2" y="153"/>
                      <a:pt x="1" y="153"/>
                      <a:pt x="1" y="153"/>
                    </a:cubicBezTo>
                    <a:cubicBezTo>
                      <a:pt x="1" y="152"/>
                      <a:pt x="2" y="150"/>
                      <a:pt x="1" y="150"/>
                    </a:cubicBezTo>
                    <a:cubicBezTo>
                      <a:pt x="1" y="150"/>
                      <a:pt x="0" y="150"/>
                      <a:pt x="0" y="149"/>
                    </a:cubicBezTo>
                    <a:cubicBezTo>
                      <a:pt x="0" y="148"/>
                      <a:pt x="1" y="148"/>
                      <a:pt x="1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4" y="148"/>
                      <a:pt x="5" y="148"/>
                    </a:cubicBezTo>
                    <a:cubicBezTo>
                      <a:pt x="8" y="148"/>
                      <a:pt x="8" y="148"/>
                      <a:pt x="8" y="148"/>
                    </a:cubicBezTo>
                    <a:cubicBezTo>
                      <a:pt x="9" y="147"/>
                      <a:pt x="10" y="147"/>
                      <a:pt x="10" y="148"/>
                    </a:cubicBezTo>
                    <a:cubicBezTo>
                      <a:pt x="11" y="149"/>
                      <a:pt x="13" y="150"/>
                      <a:pt x="13" y="149"/>
                    </a:cubicBezTo>
                    <a:cubicBezTo>
                      <a:pt x="13" y="148"/>
                      <a:pt x="11" y="147"/>
                      <a:pt x="12" y="147"/>
                    </a:cubicBezTo>
                    <a:cubicBezTo>
                      <a:pt x="13" y="146"/>
                      <a:pt x="13" y="147"/>
                      <a:pt x="14" y="146"/>
                    </a:cubicBezTo>
                    <a:cubicBezTo>
                      <a:pt x="15" y="146"/>
                      <a:pt x="13" y="144"/>
                      <a:pt x="14" y="143"/>
                    </a:cubicBezTo>
                    <a:cubicBezTo>
                      <a:pt x="14" y="143"/>
                      <a:pt x="12" y="143"/>
                      <a:pt x="12" y="144"/>
                    </a:cubicBezTo>
                    <a:cubicBezTo>
                      <a:pt x="13" y="145"/>
                      <a:pt x="12" y="145"/>
                      <a:pt x="11" y="146"/>
                    </a:cubicBezTo>
                    <a:cubicBezTo>
                      <a:pt x="10" y="146"/>
                      <a:pt x="9" y="146"/>
                      <a:pt x="9" y="146"/>
                    </a:cubicBezTo>
                    <a:cubicBezTo>
                      <a:pt x="8" y="146"/>
                      <a:pt x="9" y="145"/>
                      <a:pt x="8" y="145"/>
                    </a:cubicBezTo>
                    <a:cubicBezTo>
                      <a:pt x="8" y="145"/>
                      <a:pt x="7" y="146"/>
                      <a:pt x="5" y="146"/>
                    </a:cubicBezTo>
                    <a:cubicBezTo>
                      <a:pt x="4" y="147"/>
                      <a:pt x="4" y="146"/>
                      <a:pt x="3" y="147"/>
                    </a:cubicBez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1" y="147"/>
                      <a:pt x="1" y="146"/>
                    </a:cubicBezTo>
                    <a:cubicBezTo>
                      <a:pt x="1" y="145"/>
                      <a:pt x="2" y="144"/>
                      <a:pt x="2" y="144"/>
                    </a:cubicBezTo>
                    <a:cubicBezTo>
                      <a:pt x="3" y="143"/>
                      <a:pt x="2" y="142"/>
                      <a:pt x="2" y="142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2" y="138"/>
                      <a:pt x="2" y="138"/>
                      <a:pt x="2" y="138"/>
                    </a:cubicBezTo>
                    <a:cubicBezTo>
                      <a:pt x="2" y="138"/>
                      <a:pt x="2" y="138"/>
                      <a:pt x="3" y="139"/>
                    </a:cubicBezTo>
                    <a:cubicBezTo>
                      <a:pt x="4" y="139"/>
                      <a:pt x="5" y="138"/>
                      <a:pt x="5" y="138"/>
                    </a:cubicBezTo>
                    <a:cubicBezTo>
                      <a:pt x="6" y="138"/>
                      <a:pt x="7" y="139"/>
                      <a:pt x="7" y="139"/>
                    </a:cubicBezTo>
                    <a:cubicBezTo>
                      <a:pt x="7" y="136"/>
                      <a:pt x="7" y="136"/>
                      <a:pt x="7" y="136"/>
                    </a:cubicBezTo>
                    <a:cubicBezTo>
                      <a:pt x="6" y="134"/>
                      <a:pt x="6" y="134"/>
                      <a:pt x="6" y="134"/>
                    </a:cubicBezTo>
                    <a:cubicBezTo>
                      <a:pt x="7" y="133"/>
                      <a:pt x="7" y="133"/>
                      <a:pt x="7" y="133"/>
                    </a:cubicBezTo>
                    <a:cubicBezTo>
                      <a:pt x="8" y="134"/>
                      <a:pt x="8" y="134"/>
                      <a:pt x="8" y="134"/>
                    </a:cubicBezTo>
                    <a:cubicBezTo>
                      <a:pt x="9" y="134"/>
                      <a:pt x="8" y="132"/>
                      <a:pt x="9" y="132"/>
                    </a:cubicBezTo>
                    <a:cubicBezTo>
                      <a:pt x="10" y="131"/>
                      <a:pt x="9" y="130"/>
                      <a:pt x="10" y="132"/>
                    </a:cubicBezTo>
                    <a:cubicBezTo>
                      <a:pt x="11" y="133"/>
                      <a:pt x="10" y="134"/>
                      <a:pt x="10" y="134"/>
                    </a:cubicBezTo>
                    <a:cubicBezTo>
                      <a:pt x="11" y="135"/>
                      <a:pt x="10" y="135"/>
                      <a:pt x="12" y="134"/>
                    </a:cubicBezTo>
                    <a:cubicBezTo>
                      <a:pt x="13" y="133"/>
                      <a:pt x="13" y="132"/>
                      <a:pt x="13" y="132"/>
                    </a:cubicBezTo>
                    <a:cubicBezTo>
                      <a:pt x="11" y="129"/>
                      <a:pt x="11" y="129"/>
                      <a:pt x="11" y="129"/>
                    </a:cubicBezTo>
                    <a:cubicBezTo>
                      <a:pt x="10" y="129"/>
                      <a:pt x="10" y="129"/>
                      <a:pt x="10" y="129"/>
                    </a:cubicBezTo>
                    <a:cubicBezTo>
                      <a:pt x="10" y="129"/>
                      <a:pt x="12" y="127"/>
                      <a:pt x="13" y="128"/>
                    </a:cubicBezTo>
                    <a:cubicBezTo>
                      <a:pt x="13" y="130"/>
                      <a:pt x="14" y="129"/>
                      <a:pt x="15" y="129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5" y="128"/>
                      <a:pt x="15" y="127"/>
                      <a:pt x="14" y="127"/>
                    </a:cubicBezTo>
                    <a:cubicBezTo>
                      <a:pt x="13" y="127"/>
                      <a:pt x="13" y="126"/>
                      <a:pt x="13" y="126"/>
                    </a:cubicBezTo>
                    <a:cubicBezTo>
                      <a:pt x="12" y="126"/>
                      <a:pt x="12" y="126"/>
                      <a:pt x="12" y="126"/>
                    </a:cubicBezTo>
                    <a:cubicBezTo>
                      <a:pt x="11" y="125"/>
                      <a:pt x="11" y="125"/>
                      <a:pt x="11" y="125"/>
                    </a:cubicBezTo>
                    <a:cubicBezTo>
                      <a:pt x="12" y="124"/>
                      <a:pt x="13" y="123"/>
                      <a:pt x="13" y="124"/>
                    </a:cubicBezTo>
                    <a:cubicBezTo>
                      <a:pt x="13" y="124"/>
                      <a:pt x="13" y="124"/>
                      <a:pt x="14" y="125"/>
                    </a:cubicBezTo>
                    <a:cubicBezTo>
                      <a:pt x="15" y="125"/>
                      <a:pt x="16" y="124"/>
                      <a:pt x="16" y="124"/>
                    </a:cubicBezTo>
                    <a:cubicBezTo>
                      <a:pt x="16" y="124"/>
                      <a:pt x="17" y="125"/>
                      <a:pt x="17" y="124"/>
                    </a:cubicBezTo>
                    <a:cubicBezTo>
                      <a:pt x="17" y="124"/>
                      <a:pt x="16" y="122"/>
                      <a:pt x="16" y="123"/>
                    </a:cubicBezTo>
                    <a:cubicBezTo>
                      <a:pt x="15" y="123"/>
                      <a:pt x="14" y="122"/>
                      <a:pt x="14" y="122"/>
                    </a:cubicBezTo>
                    <a:cubicBezTo>
                      <a:pt x="17" y="121"/>
                      <a:pt x="17" y="121"/>
                      <a:pt x="17" y="121"/>
                    </a:cubicBezTo>
                    <a:cubicBezTo>
                      <a:pt x="17" y="121"/>
                      <a:pt x="17" y="120"/>
                      <a:pt x="18" y="120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9" y="121"/>
                      <a:pt x="19" y="121"/>
                      <a:pt x="20" y="120"/>
                    </a:cubicBezTo>
                    <a:cubicBezTo>
                      <a:pt x="20" y="119"/>
                      <a:pt x="19" y="118"/>
                      <a:pt x="20" y="119"/>
                    </a:cubicBezTo>
                    <a:cubicBezTo>
                      <a:pt x="21" y="119"/>
                      <a:pt x="21" y="118"/>
                      <a:pt x="22" y="118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24" y="119"/>
                      <a:pt x="24" y="119"/>
                      <a:pt x="24" y="119"/>
                    </a:cubicBezTo>
                    <a:cubicBezTo>
                      <a:pt x="25" y="119"/>
                      <a:pt x="25" y="118"/>
                      <a:pt x="25" y="118"/>
                    </a:cubicBezTo>
                    <a:cubicBezTo>
                      <a:pt x="25" y="115"/>
                      <a:pt x="25" y="115"/>
                      <a:pt x="25" y="115"/>
                    </a:cubicBezTo>
                    <a:cubicBezTo>
                      <a:pt x="25" y="115"/>
                      <a:pt x="25" y="114"/>
                      <a:pt x="26" y="115"/>
                    </a:cubicBezTo>
                    <a:cubicBezTo>
                      <a:pt x="28" y="115"/>
                      <a:pt x="28" y="116"/>
                      <a:pt x="28" y="116"/>
                    </a:cubicBezTo>
                    <a:cubicBezTo>
                      <a:pt x="28" y="118"/>
                      <a:pt x="28" y="118"/>
                      <a:pt x="28" y="118"/>
                    </a:cubicBezTo>
                    <a:cubicBezTo>
                      <a:pt x="29" y="119"/>
                      <a:pt x="30" y="118"/>
                      <a:pt x="30" y="118"/>
                    </a:cubicBezTo>
                    <a:cubicBezTo>
                      <a:pt x="30" y="118"/>
                      <a:pt x="31" y="117"/>
                      <a:pt x="31" y="116"/>
                    </a:cubicBezTo>
                    <a:cubicBezTo>
                      <a:pt x="32" y="115"/>
                      <a:pt x="34" y="113"/>
                      <a:pt x="35" y="113"/>
                    </a:cubicBezTo>
                    <a:cubicBezTo>
                      <a:pt x="35" y="113"/>
                      <a:pt x="36" y="112"/>
                      <a:pt x="36" y="113"/>
                    </a:cubicBezTo>
                    <a:cubicBezTo>
                      <a:pt x="37" y="114"/>
                      <a:pt x="37" y="114"/>
                      <a:pt x="37" y="113"/>
                    </a:cubicBezTo>
                    <a:cubicBezTo>
                      <a:pt x="37" y="112"/>
                      <a:pt x="36" y="112"/>
                      <a:pt x="36" y="111"/>
                    </a:cubicBezTo>
                    <a:cubicBezTo>
                      <a:pt x="36" y="110"/>
                      <a:pt x="37" y="109"/>
                      <a:pt x="36" y="110"/>
                    </a:cubicBezTo>
                    <a:cubicBezTo>
                      <a:pt x="36" y="110"/>
                      <a:pt x="34" y="110"/>
                      <a:pt x="34" y="111"/>
                    </a:cubicBezTo>
                    <a:cubicBezTo>
                      <a:pt x="34" y="112"/>
                      <a:pt x="28" y="114"/>
                      <a:pt x="28" y="114"/>
                    </a:cubicBezTo>
                    <a:cubicBezTo>
                      <a:pt x="28" y="113"/>
                      <a:pt x="29" y="112"/>
                      <a:pt x="28" y="112"/>
                    </a:cubicBezTo>
                    <a:cubicBezTo>
                      <a:pt x="28" y="113"/>
                      <a:pt x="26" y="113"/>
                      <a:pt x="26" y="112"/>
                    </a:cubicBezTo>
                    <a:cubicBezTo>
                      <a:pt x="27" y="111"/>
                      <a:pt x="28" y="110"/>
                      <a:pt x="28" y="110"/>
                    </a:cubicBezTo>
                    <a:cubicBezTo>
                      <a:pt x="29" y="110"/>
                      <a:pt x="29" y="110"/>
                      <a:pt x="29" y="110"/>
                    </a:cubicBezTo>
                    <a:cubicBezTo>
                      <a:pt x="28" y="109"/>
                      <a:pt x="28" y="109"/>
                      <a:pt x="28" y="109"/>
                    </a:cubicBezTo>
                    <a:cubicBezTo>
                      <a:pt x="28" y="109"/>
                      <a:pt x="29" y="108"/>
                      <a:pt x="30" y="107"/>
                    </a:cubicBezTo>
                    <a:cubicBezTo>
                      <a:pt x="30" y="107"/>
                      <a:pt x="31" y="105"/>
                      <a:pt x="32" y="105"/>
                    </a:cubicBezTo>
                    <a:cubicBezTo>
                      <a:pt x="32" y="104"/>
                      <a:pt x="32" y="104"/>
                      <a:pt x="32" y="103"/>
                    </a:cubicBezTo>
                    <a:cubicBezTo>
                      <a:pt x="33" y="103"/>
                      <a:pt x="33" y="101"/>
                      <a:pt x="34" y="101"/>
                    </a:cubicBezTo>
                    <a:cubicBezTo>
                      <a:pt x="35" y="102"/>
                      <a:pt x="35" y="103"/>
                      <a:pt x="35" y="103"/>
                    </a:cubicBezTo>
                    <a:cubicBezTo>
                      <a:pt x="36" y="103"/>
                      <a:pt x="36" y="101"/>
                      <a:pt x="36" y="101"/>
                    </a:cubicBezTo>
                    <a:cubicBezTo>
                      <a:pt x="37" y="100"/>
                      <a:pt x="37" y="98"/>
                      <a:pt x="36" y="98"/>
                    </a:cubicBezTo>
                    <a:cubicBezTo>
                      <a:pt x="36" y="98"/>
                      <a:pt x="35" y="98"/>
                      <a:pt x="36" y="97"/>
                    </a:cubicBezTo>
                    <a:cubicBezTo>
                      <a:pt x="37" y="96"/>
                      <a:pt x="37" y="93"/>
                      <a:pt x="38" y="95"/>
                    </a:cubicBezTo>
                    <a:cubicBezTo>
                      <a:pt x="39" y="97"/>
                      <a:pt x="38" y="95"/>
                      <a:pt x="39" y="95"/>
                    </a:cubicBezTo>
                    <a:cubicBezTo>
                      <a:pt x="40" y="94"/>
                      <a:pt x="40" y="94"/>
                      <a:pt x="41" y="95"/>
                    </a:cubicBezTo>
                    <a:cubicBezTo>
                      <a:pt x="41" y="95"/>
                      <a:pt x="41" y="94"/>
                      <a:pt x="42" y="94"/>
                    </a:cubicBezTo>
                    <a:cubicBezTo>
                      <a:pt x="42" y="93"/>
                      <a:pt x="42" y="92"/>
                      <a:pt x="42" y="92"/>
                    </a:cubicBezTo>
                    <a:cubicBezTo>
                      <a:pt x="41" y="91"/>
                      <a:pt x="41" y="91"/>
                      <a:pt x="41" y="91"/>
                    </a:cubicBezTo>
                    <a:cubicBezTo>
                      <a:pt x="41" y="91"/>
                      <a:pt x="40" y="89"/>
                      <a:pt x="41" y="89"/>
                    </a:cubicBezTo>
                    <a:cubicBezTo>
                      <a:pt x="43" y="90"/>
                      <a:pt x="43" y="90"/>
                      <a:pt x="43" y="89"/>
                    </a:cubicBezTo>
                    <a:cubicBezTo>
                      <a:pt x="43" y="88"/>
                      <a:pt x="42" y="88"/>
                      <a:pt x="42" y="87"/>
                    </a:cubicBezTo>
                    <a:cubicBezTo>
                      <a:pt x="42" y="87"/>
                      <a:pt x="41" y="86"/>
                      <a:pt x="43" y="86"/>
                    </a:cubicBezTo>
                    <a:cubicBezTo>
                      <a:pt x="44" y="85"/>
                      <a:pt x="41" y="85"/>
                      <a:pt x="43" y="84"/>
                    </a:cubicBezTo>
                    <a:cubicBezTo>
                      <a:pt x="45" y="83"/>
                      <a:pt x="43" y="83"/>
                      <a:pt x="44" y="82"/>
                    </a:cubicBezTo>
                    <a:cubicBezTo>
                      <a:pt x="45" y="81"/>
                      <a:pt x="42" y="81"/>
                      <a:pt x="44" y="80"/>
                    </a:cubicBezTo>
                    <a:cubicBezTo>
                      <a:pt x="47" y="79"/>
                      <a:pt x="46" y="78"/>
                      <a:pt x="47" y="79"/>
                    </a:cubicBezTo>
                    <a:cubicBezTo>
                      <a:pt x="48" y="80"/>
                      <a:pt x="51" y="80"/>
                      <a:pt x="50" y="79"/>
                    </a:cubicBezTo>
                    <a:cubicBezTo>
                      <a:pt x="49" y="78"/>
                      <a:pt x="48" y="78"/>
                      <a:pt x="47" y="77"/>
                    </a:cubicBezTo>
                    <a:cubicBezTo>
                      <a:pt x="47" y="76"/>
                      <a:pt x="46" y="75"/>
                      <a:pt x="47" y="74"/>
                    </a:cubicBezTo>
                    <a:cubicBezTo>
                      <a:pt x="48" y="73"/>
                      <a:pt x="47" y="72"/>
                      <a:pt x="48" y="72"/>
                    </a:cubicBezTo>
                    <a:cubicBezTo>
                      <a:pt x="50" y="71"/>
                      <a:pt x="48" y="71"/>
                      <a:pt x="49" y="69"/>
                    </a:cubicBezTo>
                    <a:cubicBezTo>
                      <a:pt x="50" y="68"/>
                      <a:pt x="50" y="67"/>
                      <a:pt x="51" y="67"/>
                    </a:cubicBezTo>
                    <a:cubicBezTo>
                      <a:pt x="52" y="67"/>
                      <a:pt x="53" y="67"/>
                      <a:pt x="53" y="66"/>
                    </a:cubicBezTo>
                    <a:cubicBezTo>
                      <a:pt x="54" y="66"/>
                      <a:pt x="53" y="65"/>
                      <a:pt x="54" y="65"/>
                    </a:cubicBezTo>
                    <a:cubicBezTo>
                      <a:pt x="56" y="65"/>
                      <a:pt x="56" y="65"/>
                      <a:pt x="56" y="65"/>
                    </a:cubicBezTo>
                    <a:cubicBezTo>
                      <a:pt x="57" y="66"/>
                      <a:pt x="56" y="65"/>
                      <a:pt x="57" y="65"/>
                    </a:cubicBezTo>
                    <a:cubicBezTo>
                      <a:pt x="58" y="65"/>
                      <a:pt x="58" y="64"/>
                      <a:pt x="58" y="64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54" y="61"/>
                      <a:pt x="55" y="60"/>
                      <a:pt x="56" y="60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59" y="60"/>
                      <a:pt x="61" y="58"/>
                      <a:pt x="60" y="59"/>
                    </a:cubicBezTo>
                    <a:cubicBezTo>
                      <a:pt x="59" y="59"/>
                      <a:pt x="58" y="59"/>
                      <a:pt x="58" y="58"/>
                    </a:cubicBezTo>
                    <a:cubicBezTo>
                      <a:pt x="59" y="57"/>
                      <a:pt x="59" y="56"/>
                      <a:pt x="60" y="55"/>
                    </a:cubicBezTo>
                    <a:cubicBezTo>
                      <a:pt x="60" y="55"/>
                      <a:pt x="57" y="55"/>
                      <a:pt x="59" y="54"/>
                    </a:cubicBezTo>
                    <a:cubicBezTo>
                      <a:pt x="61" y="52"/>
                      <a:pt x="60" y="51"/>
                      <a:pt x="61" y="51"/>
                    </a:cubicBezTo>
                    <a:cubicBezTo>
                      <a:pt x="63" y="52"/>
                      <a:pt x="62" y="52"/>
                      <a:pt x="63" y="53"/>
                    </a:cubicBezTo>
                    <a:cubicBezTo>
                      <a:pt x="63" y="54"/>
                      <a:pt x="63" y="54"/>
                      <a:pt x="64" y="53"/>
                    </a:cubicBezTo>
                    <a:cubicBezTo>
                      <a:pt x="65" y="53"/>
                      <a:pt x="65" y="51"/>
                      <a:pt x="65" y="51"/>
                    </a:cubicBezTo>
                    <a:cubicBezTo>
                      <a:pt x="64" y="49"/>
                      <a:pt x="64" y="49"/>
                      <a:pt x="64" y="49"/>
                    </a:cubicBezTo>
                    <a:cubicBezTo>
                      <a:pt x="63" y="49"/>
                      <a:pt x="62" y="48"/>
                      <a:pt x="63" y="47"/>
                    </a:cubicBezTo>
                    <a:cubicBezTo>
                      <a:pt x="64" y="47"/>
                      <a:pt x="65" y="45"/>
                      <a:pt x="66" y="46"/>
                    </a:cubicBezTo>
                    <a:cubicBezTo>
                      <a:pt x="67" y="47"/>
                      <a:pt x="65" y="46"/>
                      <a:pt x="67" y="47"/>
                    </a:cubicBezTo>
                    <a:cubicBezTo>
                      <a:pt x="68" y="48"/>
                      <a:pt x="67" y="48"/>
                      <a:pt x="68" y="47"/>
                    </a:cubicBezTo>
                    <a:cubicBezTo>
                      <a:pt x="69" y="47"/>
                      <a:pt x="70" y="46"/>
                      <a:pt x="70" y="45"/>
                    </a:cubicBezTo>
                    <a:cubicBezTo>
                      <a:pt x="70" y="44"/>
                      <a:pt x="70" y="42"/>
                      <a:pt x="69" y="44"/>
                    </a:cubicBezTo>
                    <a:cubicBezTo>
                      <a:pt x="68" y="45"/>
                      <a:pt x="67" y="44"/>
                      <a:pt x="67" y="45"/>
                    </a:cubicBezTo>
                    <a:cubicBezTo>
                      <a:pt x="66" y="45"/>
                      <a:pt x="66" y="43"/>
                      <a:pt x="65" y="43"/>
                    </a:cubicBezTo>
                    <a:cubicBezTo>
                      <a:pt x="65" y="44"/>
                      <a:pt x="64" y="42"/>
                      <a:pt x="66" y="42"/>
                    </a:cubicBezTo>
                    <a:cubicBezTo>
                      <a:pt x="67" y="41"/>
                      <a:pt x="64" y="42"/>
                      <a:pt x="68" y="39"/>
                    </a:cubicBezTo>
                    <a:cubicBezTo>
                      <a:pt x="71" y="37"/>
                      <a:pt x="70" y="36"/>
                      <a:pt x="71" y="36"/>
                    </a:cubicBezTo>
                    <a:cubicBezTo>
                      <a:pt x="71" y="36"/>
                      <a:pt x="71" y="36"/>
                      <a:pt x="72" y="35"/>
                    </a:cubicBezTo>
                    <a:cubicBezTo>
                      <a:pt x="73" y="35"/>
                      <a:pt x="73" y="34"/>
                      <a:pt x="73" y="33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73" y="31"/>
                      <a:pt x="74" y="30"/>
                      <a:pt x="74" y="30"/>
                    </a:cubicBezTo>
                    <a:cubicBezTo>
                      <a:pt x="74" y="29"/>
                      <a:pt x="74" y="28"/>
                      <a:pt x="74" y="28"/>
                    </a:cubicBezTo>
                    <a:cubicBezTo>
                      <a:pt x="74" y="28"/>
                      <a:pt x="74" y="30"/>
                      <a:pt x="75" y="30"/>
                    </a:cubicBezTo>
                    <a:cubicBezTo>
                      <a:pt x="76" y="31"/>
                      <a:pt x="76" y="29"/>
                      <a:pt x="76" y="31"/>
                    </a:cubicBezTo>
                    <a:cubicBezTo>
                      <a:pt x="76" y="32"/>
                      <a:pt x="76" y="32"/>
                      <a:pt x="77" y="31"/>
                    </a:cubicBezTo>
                    <a:cubicBezTo>
                      <a:pt x="78" y="31"/>
                      <a:pt x="78" y="30"/>
                      <a:pt x="78" y="30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8" y="28"/>
                      <a:pt x="79" y="28"/>
                      <a:pt x="79" y="30"/>
                    </a:cubicBezTo>
                    <a:cubicBezTo>
                      <a:pt x="79" y="31"/>
                      <a:pt x="79" y="30"/>
                      <a:pt x="80" y="31"/>
                    </a:cubicBezTo>
                    <a:cubicBezTo>
                      <a:pt x="80" y="33"/>
                      <a:pt x="81" y="33"/>
                      <a:pt x="81" y="33"/>
                    </a:cubicBezTo>
                    <a:cubicBezTo>
                      <a:pt x="81" y="34"/>
                      <a:pt x="82" y="33"/>
                      <a:pt x="82" y="33"/>
                    </a:cubicBezTo>
                    <a:cubicBezTo>
                      <a:pt x="82" y="32"/>
                      <a:pt x="82" y="30"/>
                      <a:pt x="81" y="30"/>
                    </a:cubicBezTo>
                    <a:cubicBezTo>
                      <a:pt x="81" y="29"/>
                      <a:pt x="80" y="28"/>
                      <a:pt x="80" y="27"/>
                    </a:cubicBezTo>
                    <a:cubicBezTo>
                      <a:pt x="80" y="26"/>
                      <a:pt x="79" y="25"/>
                      <a:pt x="80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5"/>
                      <a:pt x="83" y="27"/>
                      <a:pt x="83" y="28"/>
                    </a:cubicBezTo>
                    <a:cubicBezTo>
                      <a:pt x="83" y="29"/>
                      <a:pt x="84" y="27"/>
                      <a:pt x="84" y="26"/>
                    </a:cubicBezTo>
                    <a:cubicBezTo>
                      <a:pt x="84" y="26"/>
                      <a:pt x="83" y="24"/>
                      <a:pt x="84" y="24"/>
                    </a:cubicBezTo>
                    <a:cubicBezTo>
                      <a:pt x="85" y="24"/>
                      <a:pt x="84" y="23"/>
                      <a:pt x="85" y="23"/>
                    </a:cubicBezTo>
                    <a:cubicBezTo>
                      <a:pt x="85" y="23"/>
                      <a:pt x="86" y="21"/>
                      <a:pt x="86" y="22"/>
                    </a:cubicBezTo>
                    <a:cubicBezTo>
                      <a:pt x="87" y="23"/>
                      <a:pt x="86" y="25"/>
                      <a:pt x="86" y="25"/>
                    </a:cubicBezTo>
                    <a:cubicBezTo>
                      <a:pt x="86" y="26"/>
                      <a:pt x="85" y="26"/>
                      <a:pt x="85" y="26"/>
                    </a:cubicBezTo>
                    <a:cubicBezTo>
                      <a:pt x="85" y="26"/>
                      <a:pt x="85" y="30"/>
                      <a:pt x="86" y="30"/>
                    </a:cubicBezTo>
                    <a:cubicBezTo>
                      <a:pt x="87" y="30"/>
                      <a:pt x="86" y="29"/>
                      <a:pt x="87" y="28"/>
                    </a:cubicBezTo>
                    <a:cubicBezTo>
                      <a:pt x="88" y="28"/>
                      <a:pt x="86" y="28"/>
                      <a:pt x="87" y="26"/>
                    </a:cubicBezTo>
                    <a:cubicBezTo>
                      <a:pt x="89" y="25"/>
                      <a:pt x="88" y="24"/>
                      <a:pt x="89" y="24"/>
                    </a:cubicBezTo>
                    <a:cubicBezTo>
                      <a:pt x="89" y="23"/>
                      <a:pt x="88" y="22"/>
                      <a:pt x="89" y="22"/>
                    </a:cubicBezTo>
                    <a:cubicBezTo>
                      <a:pt x="90" y="22"/>
                      <a:pt x="89" y="24"/>
                      <a:pt x="91" y="23"/>
                    </a:cubicBezTo>
                    <a:cubicBezTo>
                      <a:pt x="92" y="22"/>
                      <a:pt x="91" y="21"/>
                      <a:pt x="91" y="20"/>
                    </a:cubicBezTo>
                    <a:cubicBezTo>
                      <a:pt x="92" y="20"/>
                      <a:pt x="93" y="22"/>
                      <a:pt x="94" y="22"/>
                    </a:cubicBezTo>
                    <a:cubicBezTo>
                      <a:pt x="94" y="23"/>
                      <a:pt x="94" y="22"/>
                      <a:pt x="95" y="23"/>
                    </a:cubicBezTo>
                    <a:cubicBezTo>
                      <a:pt x="95" y="23"/>
                      <a:pt x="95" y="25"/>
                      <a:pt x="96" y="25"/>
                    </a:cubicBezTo>
                    <a:cubicBezTo>
                      <a:pt x="96" y="25"/>
                      <a:pt x="97" y="23"/>
                      <a:pt x="96" y="22"/>
                    </a:cubicBezTo>
                    <a:cubicBezTo>
                      <a:pt x="96" y="21"/>
                      <a:pt x="96" y="20"/>
                      <a:pt x="96" y="20"/>
                    </a:cubicBezTo>
                    <a:cubicBezTo>
                      <a:pt x="96" y="20"/>
                      <a:pt x="96" y="19"/>
                      <a:pt x="95" y="19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7" y="17"/>
                      <a:pt x="97" y="17"/>
                      <a:pt x="97" y="17"/>
                    </a:cubicBezTo>
                    <a:cubicBezTo>
                      <a:pt x="97" y="17"/>
                      <a:pt x="97" y="19"/>
                      <a:pt x="98" y="19"/>
                    </a:cubicBezTo>
                    <a:cubicBezTo>
                      <a:pt x="99" y="18"/>
                      <a:pt x="99" y="18"/>
                      <a:pt x="99" y="17"/>
                    </a:cubicBezTo>
                    <a:cubicBezTo>
                      <a:pt x="99" y="16"/>
                      <a:pt x="100" y="16"/>
                      <a:pt x="100" y="16"/>
                    </a:cubicBezTo>
                    <a:cubicBezTo>
                      <a:pt x="100" y="16"/>
                      <a:pt x="99" y="17"/>
                      <a:pt x="100" y="17"/>
                    </a:cubicBezTo>
                    <a:cubicBezTo>
                      <a:pt x="102" y="17"/>
                      <a:pt x="102" y="17"/>
                      <a:pt x="102" y="18"/>
                    </a:cubicBezTo>
                    <a:cubicBezTo>
                      <a:pt x="101" y="19"/>
                      <a:pt x="101" y="19"/>
                      <a:pt x="101" y="20"/>
                    </a:cubicBezTo>
                    <a:cubicBezTo>
                      <a:pt x="102" y="21"/>
                      <a:pt x="102" y="21"/>
                      <a:pt x="103" y="21"/>
                    </a:cubicBezTo>
                    <a:cubicBezTo>
                      <a:pt x="103" y="20"/>
                      <a:pt x="104" y="18"/>
                      <a:pt x="104" y="17"/>
                    </a:cubicBezTo>
                    <a:cubicBezTo>
                      <a:pt x="103" y="16"/>
                      <a:pt x="103" y="16"/>
                      <a:pt x="104" y="16"/>
                    </a:cubicBezTo>
                    <a:cubicBezTo>
                      <a:pt x="105" y="15"/>
                      <a:pt x="105" y="15"/>
                      <a:pt x="106" y="14"/>
                    </a:cubicBezTo>
                    <a:cubicBezTo>
                      <a:pt x="106" y="13"/>
                      <a:pt x="106" y="13"/>
                      <a:pt x="106" y="12"/>
                    </a:cubicBezTo>
                    <a:cubicBezTo>
                      <a:pt x="107" y="11"/>
                      <a:pt x="108" y="12"/>
                      <a:pt x="108" y="12"/>
                    </a:cubicBezTo>
                    <a:cubicBezTo>
                      <a:pt x="108" y="12"/>
                      <a:pt x="108" y="12"/>
                      <a:pt x="109" y="12"/>
                    </a:cubicBezTo>
                    <a:cubicBezTo>
                      <a:pt x="110" y="13"/>
                      <a:pt x="111" y="11"/>
                      <a:pt x="110" y="10"/>
                    </a:cubicBezTo>
                    <a:cubicBezTo>
                      <a:pt x="109" y="9"/>
                      <a:pt x="111" y="6"/>
                      <a:pt x="110" y="6"/>
                    </a:cubicBezTo>
                    <a:cubicBezTo>
                      <a:pt x="109" y="6"/>
                      <a:pt x="109" y="5"/>
                      <a:pt x="110" y="4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12" y="3"/>
                      <a:pt x="112" y="3"/>
                      <a:pt x="112" y="3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3" y="4"/>
                      <a:pt x="113" y="4"/>
                      <a:pt x="113" y="5"/>
                    </a:cubicBezTo>
                    <a:cubicBezTo>
                      <a:pt x="113" y="6"/>
                      <a:pt x="114" y="5"/>
                      <a:pt x="114" y="6"/>
                    </a:cubicBezTo>
                    <a:cubicBezTo>
                      <a:pt x="115" y="6"/>
                      <a:pt x="114" y="4"/>
                      <a:pt x="115" y="5"/>
                    </a:cubicBezTo>
                    <a:cubicBezTo>
                      <a:pt x="117" y="6"/>
                      <a:pt x="117" y="6"/>
                      <a:pt x="116" y="7"/>
                    </a:cubicBezTo>
                    <a:cubicBezTo>
                      <a:pt x="115" y="8"/>
                      <a:pt x="114" y="10"/>
                      <a:pt x="114" y="10"/>
                    </a:cubicBezTo>
                    <a:cubicBezTo>
                      <a:pt x="114" y="11"/>
                      <a:pt x="114" y="12"/>
                      <a:pt x="114" y="13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4" y="16"/>
                      <a:pt x="112" y="16"/>
                      <a:pt x="112" y="17"/>
                    </a:cubicBezTo>
                    <a:cubicBezTo>
                      <a:pt x="112" y="18"/>
                      <a:pt x="114" y="18"/>
                      <a:pt x="114" y="18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5" y="15"/>
                      <a:pt x="115" y="14"/>
                    </a:cubicBezTo>
                    <a:cubicBezTo>
                      <a:pt x="115" y="13"/>
                      <a:pt x="117" y="12"/>
                      <a:pt x="117" y="12"/>
                    </a:cubicBezTo>
                    <a:cubicBezTo>
                      <a:pt x="117" y="12"/>
                      <a:pt x="117" y="11"/>
                      <a:pt x="118" y="10"/>
                    </a:cubicBezTo>
                    <a:cubicBezTo>
                      <a:pt x="118" y="9"/>
                      <a:pt x="118" y="10"/>
                      <a:pt x="119" y="9"/>
                    </a:cubicBezTo>
                    <a:cubicBezTo>
                      <a:pt x="119" y="7"/>
                      <a:pt x="121" y="7"/>
                      <a:pt x="121" y="6"/>
                    </a:cubicBezTo>
                    <a:cubicBezTo>
                      <a:pt x="121" y="5"/>
                      <a:pt x="121" y="4"/>
                      <a:pt x="121" y="4"/>
                    </a:cubicBezTo>
                    <a:cubicBezTo>
                      <a:pt x="122" y="4"/>
                      <a:pt x="122" y="3"/>
                      <a:pt x="122" y="5"/>
                    </a:cubicBezTo>
                    <a:cubicBezTo>
                      <a:pt x="123" y="7"/>
                      <a:pt x="123" y="7"/>
                      <a:pt x="122" y="8"/>
                    </a:cubicBezTo>
                    <a:cubicBezTo>
                      <a:pt x="121" y="9"/>
                      <a:pt x="119" y="9"/>
                      <a:pt x="121" y="9"/>
                    </a:cubicBezTo>
                    <a:cubicBezTo>
                      <a:pt x="122" y="10"/>
                      <a:pt x="123" y="9"/>
                      <a:pt x="123" y="10"/>
                    </a:cubicBezTo>
                    <a:cubicBezTo>
                      <a:pt x="122" y="11"/>
                      <a:pt x="120" y="11"/>
                      <a:pt x="122" y="12"/>
                    </a:cubicBezTo>
                    <a:cubicBezTo>
                      <a:pt x="123" y="13"/>
                      <a:pt x="123" y="12"/>
                      <a:pt x="124" y="12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25" y="7"/>
                      <a:pt x="125" y="7"/>
                      <a:pt x="125" y="7"/>
                    </a:cubicBezTo>
                    <a:cubicBezTo>
                      <a:pt x="126" y="7"/>
                      <a:pt x="126" y="7"/>
                      <a:pt x="126" y="6"/>
                    </a:cubicBezTo>
                    <a:cubicBezTo>
                      <a:pt x="126" y="6"/>
                      <a:pt x="127" y="5"/>
                      <a:pt x="127" y="4"/>
                    </a:cubicBezTo>
                    <a:cubicBezTo>
                      <a:pt x="127" y="4"/>
                      <a:pt x="126" y="4"/>
                      <a:pt x="127" y="3"/>
                    </a:cubicBezTo>
                    <a:cubicBezTo>
                      <a:pt x="127" y="2"/>
                      <a:pt x="127" y="2"/>
                      <a:pt x="128" y="2"/>
                    </a:cubicBezTo>
                    <a:cubicBezTo>
                      <a:pt x="129" y="2"/>
                      <a:pt x="127" y="0"/>
                      <a:pt x="128" y="0"/>
                    </a:cubicBezTo>
                    <a:cubicBezTo>
                      <a:pt x="130" y="1"/>
                      <a:pt x="129" y="1"/>
                      <a:pt x="130" y="1"/>
                    </a:cubicBezTo>
                    <a:cubicBezTo>
                      <a:pt x="130" y="1"/>
                      <a:pt x="130" y="0"/>
                      <a:pt x="131" y="1"/>
                    </a:cubicBezTo>
                    <a:cubicBezTo>
                      <a:pt x="131" y="1"/>
                      <a:pt x="131" y="2"/>
                      <a:pt x="131" y="3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4"/>
                      <a:pt x="133" y="4"/>
                      <a:pt x="133" y="4"/>
                    </a:cubicBezTo>
                    <a:cubicBezTo>
                      <a:pt x="132" y="5"/>
                      <a:pt x="132" y="5"/>
                      <a:pt x="132" y="5"/>
                    </a:cubicBezTo>
                    <a:cubicBezTo>
                      <a:pt x="130" y="6"/>
                      <a:pt x="130" y="6"/>
                      <a:pt x="130" y="6"/>
                    </a:cubicBezTo>
                    <a:cubicBezTo>
                      <a:pt x="129" y="6"/>
                      <a:pt x="127" y="7"/>
                      <a:pt x="128" y="8"/>
                    </a:cubicBezTo>
                    <a:cubicBezTo>
                      <a:pt x="130" y="8"/>
                      <a:pt x="131" y="8"/>
                      <a:pt x="131" y="8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10"/>
                      <a:pt x="129" y="12"/>
                      <a:pt x="130" y="12"/>
                    </a:cubicBezTo>
                    <a:cubicBezTo>
                      <a:pt x="131" y="15"/>
                      <a:pt x="131" y="15"/>
                      <a:pt x="131" y="15"/>
                    </a:cubicBezTo>
                    <a:cubicBezTo>
                      <a:pt x="131" y="15"/>
                      <a:pt x="132" y="12"/>
                      <a:pt x="133" y="12"/>
                    </a:cubicBezTo>
                    <a:cubicBezTo>
                      <a:pt x="133" y="11"/>
                      <a:pt x="132" y="11"/>
                      <a:pt x="132" y="10"/>
                    </a:cubicBezTo>
                    <a:cubicBezTo>
                      <a:pt x="132" y="9"/>
                      <a:pt x="133" y="8"/>
                      <a:pt x="134" y="8"/>
                    </a:cubicBezTo>
                    <a:cubicBezTo>
                      <a:pt x="135" y="8"/>
                      <a:pt x="133" y="7"/>
                      <a:pt x="134" y="6"/>
                    </a:cubicBezTo>
                    <a:cubicBezTo>
                      <a:pt x="136" y="6"/>
                      <a:pt x="134" y="3"/>
                      <a:pt x="135" y="5"/>
                    </a:cubicBezTo>
                    <a:cubicBezTo>
                      <a:pt x="137" y="6"/>
                      <a:pt x="136" y="5"/>
                      <a:pt x="137" y="7"/>
                    </a:cubicBezTo>
                    <a:cubicBezTo>
                      <a:pt x="138" y="10"/>
                      <a:pt x="140" y="9"/>
                      <a:pt x="140" y="9"/>
                    </a:cubicBezTo>
                    <a:cubicBezTo>
                      <a:pt x="141" y="9"/>
                      <a:pt x="141" y="7"/>
                      <a:pt x="141" y="8"/>
                    </a:cubicBezTo>
                    <a:cubicBezTo>
                      <a:pt x="142" y="8"/>
                      <a:pt x="142" y="8"/>
                      <a:pt x="142" y="8"/>
                    </a:cubicBezTo>
                    <a:cubicBezTo>
                      <a:pt x="142" y="8"/>
                      <a:pt x="141" y="11"/>
                      <a:pt x="142" y="11"/>
                    </a:cubicBezTo>
                    <a:cubicBezTo>
                      <a:pt x="142" y="12"/>
                      <a:pt x="143" y="11"/>
                      <a:pt x="144" y="11"/>
                    </a:cubicBezTo>
                    <a:cubicBezTo>
                      <a:pt x="145" y="10"/>
                      <a:pt x="145" y="11"/>
                      <a:pt x="145" y="12"/>
                    </a:cubicBezTo>
                    <a:cubicBezTo>
                      <a:pt x="146" y="13"/>
                      <a:pt x="147" y="12"/>
                      <a:pt x="147" y="13"/>
                    </a:cubicBezTo>
                    <a:cubicBezTo>
                      <a:pt x="146" y="15"/>
                      <a:pt x="146" y="16"/>
                      <a:pt x="146" y="16"/>
                    </a:cubicBezTo>
                    <a:cubicBezTo>
                      <a:pt x="146" y="16"/>
                      <a:pt x="144" y="14"/>
                      <a:pt x="143" y="16"/>
                    </a:cubicBezTo>
                    <a:cubicBezTo>
                      <a:pt x="142" y="18"/>
                      <a:pt x="141" y="17"/>
                      <a:pt x="141" y="17"/>
                    </a:cubicBezTo>
                    <a:cubicBezTo>
                      <a:pt x="141" y="17"/>
                      <a:pt x="140" y="15"/>
                      <a:pt x="139" y="16"/>
                    </a:cubicBezTo>
                    <a:cubicBezTo>
                      <a:pt x="138" y="17"/>
                      <a:pt x="138" y="17"/>
                      <a:pt x="137" y="17"/>
                    </a:cubicBezTo>
                    <a:cubicBezTo>
                      <a:pt x="136" y="16"/>
                      <a:pt x="137" y="14"/>
                      <a:pt x="136" y="16"/>
                    </a:cubicBezTo>
                    <a:cubicBezTo>
                      <a:pt x="135" y="17"/>
                      <a:pt x="135" y="16"/>
                      <a:pt x="134" y="16"/>
                    </a:cubicBezTo>
                    <a:cubicBezTo>
                      <a:pt x="134" y="17"/>
                      <a:pt x="132" y="16"/>
                      <a:pt x="135" y="18"/>
                    </a:cubicBezTo>
                    <a:cubicBezTo>
                      <a:pt x="137" y="19"/>
                      <a:pt x="137" y="20"/>
                      <a:pt x="137" y="20"/>
                    </a:cubicBezTo>
                    <a:cubicBezTo>
                      <a:pt x="138" y="21"/>
                      <a:pt x="138" y="21"/>
                      <a:pt x="138" y="21"/>
                    </a:cubicBezTo>
                    <a:cubicBezTo>
                      <a:pt x="138" y="21"/>
                      <a:pt x="141" y="21"/>
                      <a:pt x="140" y="22"/>
                    </a:cubicBezTo>
                    <a:cubicBezTo>
                      <a:pt x="139" y="22"/>
                      <a:pt x="142" y="23"/>
                      <a:pt x="142" y="23"/>
                    </a:cubicBezTo>
                    <a:cubicBezTo>
                      <a:pt x="142" y="23"/>
                      <a:pt x="139" y="25"/>
                      <a:pt x="140" y="25"/>
                    </a:cubicBezTo>
                    <a:cubicBezTo>
                      <a:pt x="141" y="26"/>
                      <a:pt x="140" y="28"/>
                      <a:pt x="141" y="28"/>
                    </a:cubicBezTo>
                    <a:cubicBezTo>
                      <a:pt x="142" y="28"/>
                      <a:pt x="143" y="27"/>
                      <a:pt x="143" y="27"/>
                    </a:cubicBezTo>
                    <a:cubicBezTo>
                      <a:pt x="143" y="27"/>
                      <a:pt x="140" y="23"/>
                      <a:pt x="142" y="24"/>
                    </a:cubicBezTo>
                    <a:cubicBezTo>
                      <a:pt x="144" y="24"/>
                      <a:pt x="143" y="23"/>
                      <a:pt x="144" y="23"/>
                    </a:cubicBezTo>
                    <a:cubicBezTo>
                      <a:pt x="145" y="23"/>
                      <a:pt x="145" y="23"/>
                      <a:pt x="145" y="24"/>
                    </a:cubicBezTo>
                    <a:cubicBezTo>
                      <a:pt x="146" y="24"/>
                      <a:pt x="146" y="24"/>
                      <a:pt x="146" y="2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6" name="Freeform 157"/>
              <p:cNvSpPr>
                <a:spLocks/>
              </p:cNvSpPr>
              <p:nvPr/>
            </p:nvSpPr>
            <p:spPr bwMode="auto">
              <a:xfrm>
                <a:off x="3730" y="1682"/>
                <a:ext cx="14" cy="8"/>
              </a:xfrm>
              <a:custGeom>
                <a:avLst/>
                <a:gdLst>
                  <a:gd name="T0" fmla="*/ 22 w 5"/>
                  <a:gd name="T1" fmla="*/ 0 h 3"/>
                  <a:gd name="T2" fmla="*/ 17 w 5"/>
                  <a:gd name="T3" fmla="*/ 8 h 3"/>
                  <a:gd name="T4" fmla="*/ 8 w 5"/>
                  <a:gd name="T5" fmla="*/ 13 h 3"/>
                  <a:gd name="T6" fmla="*/ 31 w 5"/>
                  <a:gd name="T7" fmla="*/ 21 h 3"/>
                  <a:gd name="T8" fmla="*/ 39 w 5"/>
                  <a:gd name="T9" fmla="*/ 13 h 3"/>
                  <a:gd name="T10" fmla="*/ 31 w 5"/>
                  <a:gd name="T11" fmla="*/ 8 h 3"/>
                  <a:gd name="T12" fmla="*/ 22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3" y="1"/>
                      <a:pt x="2" y="1"/>
                    </a:cubicBezTo>
                    <a:cubicBezTo>
                      <a:pt x="1" y="2"/>
                      <a:pt x="0" y="1"/>
                      <a:pt x="1" y="2"/>
                    </a:cubicBezTo>
                    <a:cubicBezTo>
                      <a:pt x="2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2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7" name="Freeform 158"/>
              <p:cNvSpPr>
                <a:spLocks/>
              </p:cNvSpPr>
              <p:nvPr/>
            </p:nvSpPr>
            <p:spPr bwMode="auto">
              <a:xfrm>
                <a:off x="3736" y="1674"/>
                <a:ext cx="5" cy="5"/>
              </a:xfrm>
              <a:custGeom>
                <a:avLst/>
                <a:gdLst>
                  <a:gd name="T0" fmla="*/ 8 w 2"/>
                  <a:gd name="T1" fmla="*/ 0 h 2"/>
                  <a:gd name="T2" fmla="*/ 8 w 2"/>
                  <a:gd name="T3" fmla="*/ 13 h 2"/>
                  <a:gd name="T4" fmla="*/ 13 w 2"/>
                  <a:gd name="T5" fmla="*/ 13 h 2"/>
                  <a:gd name="T6" fmla="*/ 13 w 2"/>
                  <a:gd name="T7" fmla="*/ 8 h 2"/>
                  <a:gd name="T8" fmla="*/ 8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0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8" name="Freeform 159"/>
              <p:cNvSpPr>
                <a:spLocks/>
              </p:cNvSpPr>
              <p:nvPr/>
            </p:nvSpPr>
            <p:spPr bwMode="auto">
              <a:xfrm>
                <a:off x="3613" y="1685"/>
                <a:ext cx="51" cy="32"/>
              </a:xfrm>
              <a:custGeom>
                <a:avLst/>
                <a:gdLst>
                  <a:gd name="T0" fmla="*/ 129 w 19"/>
                  <a:gd name="T1" fmla="*/ 8 h 12"/>
                  <a:gd name="T2" fmla="*/ 115 w 19"/>
                  <a:gd name="T3" fmla="*/ 8 h 12"/>
                  <a:gd name="T4" fmla="*/ 94 w 19"/>
                  <a:gd name="T5" fmla="*/ 13 h 12"/>
                  <a:gd name="T6" fmla="*/ 72 w 19"/>
                  <a:gd name="T7" fmla="*/ 21 h 12"/>
                  <a:gd name="T8" fmla="*/ 51 w 19"/>
                  <a:gd name="T9" fmla="*/ 13 h 12"/>
                  <a:gd name="T10" fmla="*/ 35 w 19"/>
                  <a:gd name="T11" fmla="*/ 8 h 12"/>
                  <a:gd name="T12" fmla="*/ 21 w 19"/>
                  <a:gd name="T13" fmla="*/ 13 h 12"/>
                  <a:gd name="T14" fmla="*/ 8 w 19"/>
                  <a:gd name="T15" fmla="*/ 29 h 12"/>
                  <a:gd name="T16" fmla="*/ 30 w 19"/>
                  <a:gd name="T17" fmla="*/ 35 h 12"/>
                  <a:gd name="T18" fmla="*/ 43 w 19"/>
                  <a:gd name="T19" fmla="*/ 51 h 12"/>
                  <a:gd name="T20" fmla="*/ 64 w 19"/>
                  <a:gd name="T21" fmla="*/ 64 h 12"/>
                  <a:gd name="T22" fmla="*/ 81 w 19"/>
                  <a:gd name="T23" fmla="*/ 64 h 12"/>
                  <a:gd name="T24" fmla="*/ 94 w 19"/>
                  <a:gd name="T25" fmla="*/ 77 h 12"/>
                  <a:gd name="T26" fmla="*/ 107 w 19"/>
                  <a:gd name="T27" fmla="*/ 85 h 12"/>
                  <a:gd name="T28" fmla="*/ 123 w 19"/>
                  <a:gd name="T29" fmla="*/ 72 h 12"/>
                  <a:gd name="T30" fmla="*/ 123 w 19"/>
                  <a:gd name="T31" fmla="*/ 56 h 12"/>
                  <a:gd name="T32" fmla="*/ 115 w 19"/>
                  <a:gd name="T33" fmla="*/ 43 h 12"/>
                  <a:gd name="T34" fmla="*/ 129 w 19"/>
                  <a:gd name="T35" fmla="*/ 8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9" h="12">
                    <a:moveTo>
                      <a:pt x="18" y="1"/>
                    </a:moveTo>
                    <a:cubicBezTo>
                      <a:pt x="18" y="0"/>
                      <a:pt x="17" y="1"/>
                      <a:pt x="16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2" y="2"/>
                      <a:pt x="11" y="3"/>
                      <a:pt x="10" y="3"/>
                    </a:cubicBezTo>
                    <a:cubicBezTo>
                      <a:pt x="9" y="2"/>
                      <a:pt x="8" y="3"/>
                      <a:pt x="7" y="2"/>
                    </a:cubicBezTo>
                    <a:cubicBezTo>
                      <a:pt x="6" y="1"/>
                      <a:pt x="6" y="0"/>
                      <a:pt x="5" y="1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0" y="3"/>
                      <a:pt x="1" y="4"/>
                    </a:cubicBezTo>
                    <a:cubicBezTo>
                      <a:pt x="2" y="5"/>
                      <a:pt x="2" y="4"/>
                      <a:pt x="4" y="5"/>
                    </a:cubicBezTo>
                    <a:cubicBezTo>
                      <a:pt x="5" y="6"/>
                      <a:pt x="5" y="6"/>
                      <a:pt x="6" y="7"/>
                    </a:cubicBezTo>
                    <a:cubicBezTo>
                      <a:pt x="8" y="8"/>
                      <a:pt x="8" y="9"/>
                      <a:pt x="9" y="9"/>
                    </a:cubicBezTo>
                    <a:cubicBezTo>
                      <a:pt x="10" y="10"/>
                      <a:pt x="11" y="8"/>
                      <a:pt x="11" y="9"/>
                    </a:cubicBezTo>
                    <a:cubicBezTo>
                      <a:pt x="12" y="10"/>
                      <a:pt x="12" y="10"/>
                      <a:pt x="13" y="11"/>
                    </a:cubicBezTo>
                    <a:cubicBezTo>
                      <a:pt x="14" y="12"/>
                      <a:pt x="14" y="12"/>
                      <a:pt x="15" y="12"/>
                    </a:cubicBezTo>
                    <a:cubicBezTo>
                      <a:pt x="16" y="12"/>
                      <a:pt x="17" y="11"/>
                      <a:pt x="17" y="10"/>
                    </a:cubicBezTo>
                    <a:cubicBezTo>
                      <a:pt x="17" y="10"/>
                      <a:pt x="18" y="8"/>
                      <a:pt x="17" y="8"/>
                    </a:cubicBezTo>
                    <a:cubicBezTo>
                      <a:pt x="17" y="7"/>
                      <a:pt x="16" y="7"/>
                      <a:pt x="16" y="6"/>
                    </a:cubicBezTo>
                    <a:cubicBezTo>
                      <a:pt x="17" y="5"/>
                      <a:pt x="19" y="2"/>
                      <a:pt x="18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" name="Freeform 160"/>
              <p:cNvSpPr>
                <a:spLocks/>
              </p:cNvSpPr>
              <p:nvPr/>
            </p:nvSpPr>
            <p:spPr bwMode="auto">
              <a:xfrm>
                <a:off x="3557" y="1589"/>
                <a:ext cx="16" cy="34"/>
              </a:xfrm>
              <a:custGeom>
                <a:avLst/>
                <a:gdLst>
                  <a:gd name="T0" fmla="*/ 35 w 6"/>
                  <a:gd name="T1" fmla="*/ 0 h 13"/>
                  <a:gd name="T2" fmla="*/ 29 w 6"/>
                  <a:gd name="T3" fmla="*/ 8 h 13"/>
                  <a:gd name="T4" fmla="*/ 29 w 6"/>
                  <a:gd name="T5" fmla="*/ 21 h 13"/>
                  <a:gd name="T6" fmla="*/ 21 w 6"/>
                  <a:gd name="T7" fmla="*/ 21 h 13"/>
                  <a:gd name="T8" fmla="*/ 8 w 6"/>
                  <a:gd name="T9" fmla="*/ 34 h 13"/>
                  <a:gd name="T10" fmla="*/ 0 w 6"/>
                  <a:gd name="T11" fmla="*/ 34 h 13"/>
                  <a:gd name="T12" fmla="*/ 8 w 6"/>
                  <a:gd name="T13" fmla="*/ 47 h 13"/>
                  <a:gd name="T14" fmla="*/ 8 w 6"/>
                  <a:gd name="T15" fmla="*/ 63 h 13"/>
                  <a:gd name="T16" fmla="*/ 8 w 6"/>
                  <a:gd name="T17" fmla="*/ 76 h 13"/>
                  <a:gd name="T18" fmla="*/ 13 w 6"/>
                  <a:gd name="T19" fmla="*/ 76 h 13"/>
                  <a:gd name="T20" fmla="*/ 13 w 6"/>
                  <a:gd name="T21" fmla="*/ 89 h 13"/>
                  <a:gd name="T22" fmla="*/ 29 w 6"/>
                  <a:gd name="T23" fmla="*/ 89 h 13"/>
                  <a:gd name="T24" fmla="*/ 43 w 6"/>
                  <a:gd name="T25" fmla="*/ 47 h 13"/>
                  <a:gd name="T26" fmla="*/ 35 w 6"/>
                  <a:gd name="T27" fmla="*/ 26 h 13"/>
                  <a:gd name="T28" fmla="*/ 35 w 6"/>
                  <a:gd name="T29" fmla="*/ 0 h 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" h="13">
                    <a:moveTo>
                      <a:pt x="5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4" y="2"/>
                      <a:pt x="5" y="3"/>
                      <a:pt x="4" y="3"/>
                    </a:cubicBezTo>
                    <a:cubicBezTo>
                      <a:pt x="3" y="3"/>
                      <a:pt x="3" y="2"/>
                      <a:pt x="3" y="3"/>
                    </a:cubicBezTo>
                    <a:cubicBezTo>
                      <a:pt x="2" y="4"/>
                      <a:pt x="1" y="4"/>
                      <a:pt x="1" y="5"/>
                    </a:cubicBezTo>
                    <a:cubicBezTo>
                      <a:pt x="1" y="5"/>
                      <a:pt x="0" y="4"/>
                      <a:pt x="0" y="5"/>
                    </a:cubicBezTo>
                    <a:cubicBezTo>
                      <a:pt x="0" y="6"/>
                      <a:pt x="0" y="7"/>
                      <a:pt x="1" y="7"/>
                    </a:cubicBezTo>
                    <a:cubicBezTo>
                      <a:pt x="1" y="7"/>
                      <a:pt x="1" y="8"/>
                      <a:pt x="1" y="9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2" y="11"/>
                      <a:pt x="2" y="10"/>
                      <a:pt x="2" y="11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3" y="13"/>
                      <a:pt x="3" y="13"/>
                      <a:pt x="4" y="13"/>
                    </a:cubicBezTo>
                    <a:cubicBezTo>
                      <a:pt x="4" y="13"/>
                      <a:pt x="5" y="9"/>
                      <a:pt x="6" y="7"/>
                    </a:cubicBezTo>
                    <a:cubicBezTo>
                      <a:pt x="6" y="6"/>
                      <a:pt x="6" y="4"/>
                      <a:pt x="5" y="4"/>
                    </a:cubicBezTo>
                    <a:cubicBezTo>
                      <a:pt x="5" y="3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" name="Freeform 161"/>
              <p:cNvSpPr>
                <a:spLocks/>
              </p:cNvSpPr>
              <p:nvPr/>
            </p:nvSpPr>
            <p:spPr bwMode="auto">
              <a:xfrm>
                <a:off x="3549" y="1629"/>
                <a:ext cx="26" cy="45"/>
              </a:xfrm>
              <a:custGeom>
                <a:avLst/>
                <a:gdLst>
                  <a:gd name="T0" fmla="*/ 42 w 10"/>
                  <a:gd name="T1" fmla="*/ 0 h 17"/>
                  <a:gd name="T2" fmla="*/ 34 w 10"/>
                  <a:gd name="T3" fmla="*/ 8 h 17"/>
                  <a:gd name="T4" fmla="*/ 21 w 10"/>
                  <a:gd name="T5" fmla="*/ 13 h 17"/>
                  <a:gd name="T6" fmla="*/ 13 w 10"/>
                  <a:gd name="T7" fmla="*/ 13 h 17"/>
                  <a:gd name="T8" fmla="*/ 8 w 10"/>
                  <a:gd name="T9" fmla="*/ 0 h 17"/>
                  <a:gd name="T10" fmla="*/ 0 w 10"/>
                  <a:gd name="T11" fmla="*/ 21 h 17"/>
                  <a:gd name="T12" fmla="*/ 13 w 10"/>
                  <a:gd name="T13" fmla="*/ 34 h 17"/>
                  <a:gd name="T14" fmla="*/ 21 w 10"/>
                  <a:gd name="T15" fmla="*/ 56 h 17"/>
                  <a:gd name="T16" fmla="*/ 13 w 10"/>
                  <a:gd name="T17" fmla="*/ 90 h 17"/>
                  <a:gd name="T18" fmla="*/ 13 w 10"/>
                  <a:gd name="T19" fmla="*/ 98 h 17"/>
                  <a:gd name="T20" fmla="*/ 21 w 10"/>
                  <a:gd name="T21" fmla="*/ 111 h 17"/>
                  <a:gd name="T22" fmla="*/ 26 w 10"/>
                  <a:gd name="T23" fmla="*/ 119 h 17"/>
                  <a:gd name="T24" fmla="*/ 55 w 10"/>
                  <a:gd name="T25" fmla="*/ 98 h 17"/>
                  <a:gd name="T26" fmla="*/ 55 w 10"/>
                  <a:gd name="T27" fmla="*/ 106 h 17"/>
                  <a:gd name="T28" fmla="*/ 60 w 10"/>
                  <a:gd name="T29" fmla="*/ 90 h 17"/>
                  <a:gd name="T30" fmla="*/ 60 w 10"/>
                  <a:gd name="T31" fmla="*/ 64 h 17"/>
                  <a:gd name="T32" fmla="*/ 68 w 10"/>
                  <a:gd name="T33" fmla="*/ 50 h 17"/>
                  <a:gd name="T34" fmla="*/ 68 w 10"/>
                  <a:gd name="T35" fmla="*/ 34 h 17"/>
                  <a:gd name="T36" fmla="*/ 68 w 10"/>
                  <a:gd name="T37" fmla="*/ 21 h 17"/>
                  <a:gd name="T38" fmla="*/ 60 w 10"/>
                  <a:gd name="T39" fmla="*/ 8 h 17"/>
                  <a:gd name="T40" fmla="*/ 42 w 10"/>
                  <a:gd name="T41" fmla="*/ 0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" h="17">
                    <a:moveTo>
                      <a:pt x="6" y="0"/>
                    </a:moveTo>
                    <a:cubicBezTo>
                      <a:pt x="6" y="0"/>
                      <a:pt x="6" y="1"/>
                      <a:pt x="5" y="1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4"/>
                      <a:pt x="2" y="5"/>
                    </a:cubicBezTo>
                    <a:cubicBezTo>
                      <a:pt x="2" y="5"/>
                      <a:pt x="2" y="7"/>
                      <a:pt x="3" y="8"/>
                    </a:cubicBezTo>
                    <a:cubicBezTo>
                      <a:pt x="3" y="9"/>
                      <a:pt x="2" y="12"/>
                      <a:pt x="2" y="13"/>
                    </a:cubicBezTo>
                    <a:cubicBezTo>
                      <a:pt x="2" y="13"/>
                      <a:pt x="1" y="13"/>
                      <a:pt x="2" y="14"/>
                    </a:cubicBezTo>
                    <a:cubicBezTo>
                      <a:pt x="2" y="14"/>
                      <a:pt x="2" y="15"/>
                      <a:pt x="3" y="16"/>
                    </a:cubicBezTo>
                    <a:cubicBezTo>
                      <a:pt x="3" y="17"/>
                      <a:pt x="4" y="16"/>
                      <a:pt x="4" y="17"/>
                    </a:cubicBezTo>
                    <a:cubicBezTo>
                      <a:pt x="5" y="17"/>
                      <a:pt x="8" y="14"/>
                      <a:pt x="8" y="14"/>
                    </a:cubicBezTo>
                    <a:cubicBezTo>
                      <a:pt x="8" y="15"/>
                      <a:pt x="8" y="16"/>
                      <a:pt x="8" y="15"/>
                    </a:cubicBezTo>
                    <a:cubicBezTo>
                      <a:pt x="9" y="15"/>
                      <a:pt x="10" y="14"/>
                      <a:pt x="9" y="13"/>
                    </a:cubicBezTo>
                    <a:cubicBezTo>
                      <a:pt x="9" y="12"/>
                      <a:pt x="9" y="10"/>
                      <a:pt x="9" y="9"/>
                    </a:cubicBezTo>
                    <a:cubicBezTo>
                      <a:pt x="10" y="9"/>
                      <a:pt x="10" y="8"/>
                      <a:pt x="10" y="7"/>
                    </a:cubicBezTo>
                    <a:cubicBezTo>
                      <a:pt x="9" y="7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9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1" name="Freeform 162"/>
              <p:cNvSpPr>
                <a:spLocks/>
              </p:cNvSpPr>
              <p:nvPr/>
            </p:nvSpPr>
            <p:spPr bwMode="auto">
              <a:xfrm>
                <a:off x="3461" y="1650"/>
                <a:ext cx="21" cy="16"/>
              </a:xfrm>
              <a:custGeom>
                <a:avLst/>
                <a:gdLst>
                  <a:gd name="T0" fmla="*/ 34 w 8"/>
                  <a:gd name="T1" fmla="*/ 0 h 6"/>
                  <a:gd name="T2" fmla="*/ 13 w 8"/>
                  <a:gd name="T3" fmla="*/ 13 h 6"/>
                  <a:gd name="T4" fmla="*/ 13 w 8"/>
                  <a:gd name="T5" fmla="*/ 29 h 6"/>
                  <a:gd name="T6" fmla="*/ 29 w 8"/>
                  <a:gd name="T7" fmla="*/ 35 h 6"/>
                  <a:gd name="T8" fmla="*/ 47 w 8"/>
                  <a:gd name="T9" fmla="*/ 29 h 6"/>
                  <a:gd name="T10" fmla="*/ 42 w 8"/>
                  <a:gd name="T11" fmla="*/ 13 h 6"/>
                  <a:gd name="T12" fmla="*/ 42 w 8"/>
                  <a:gd name="T13" fmla="*/ 0 h 6"/>
                  <a:gd name="T14" fmla="*/ 34 w 8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5" y="0"/>
                    </a:moveTo>
                    <a:cubicBezTo>
                      <a:pt x="4" y="1"/>
                      <a:pt x="2" y="1"/>
                      <a:pt x="2" y="2"/>
                    </a:cubicBezTo>
                    <a:cubicBezTo>
                      <a:pt x="2" y="2"/>
                      <a:pt x="0" y="4"/>
                      <a:pt x="2" y="4"/>
                    </a:cubicBezTo>
                    <a:cubicBezTo>
                      <a:pt x="3" y="4"/>
                      <a:pt x="3" y="3"/>
                      <a:pt x="4" y="5"/>
                    </a:cubicBezTo>
                    <a:cubicBezTo>
                      <a:pt x="6" y="6"/>
                      <a:pt x="7" y="4"/>
                      <a:pt x="7" y="4"/>
                    </a:cubicBezTo>
                    <a:cubicBezTo>
                      <a:pt x="8" y="3"/>
                      <a:pt x="6" y="2"/>
                      <a:pt x="6" y="2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2" name="Freeform 163"/>
              <p:cNvSpPr>
                <a:spLocks/>
              </p:cNvSpPr>
              <p:nvPr/>
            </p:nvSpPr>
            <p:spPr bwMode="auto">
              <a:xfrm>
                <a:off x="3482" y="1647"/>
                <a:ext cx="13" cy="6"/>
              </a:xfrm>
              <a:custGeom>
                <a:avLst/>
                <a:gdLst>
                  <a:gd name="T0" fmla="*/ 13 w 5"/>
                  <a:gd name="T1" fmla="*/ 9 h 2"/>
                  <a:gd name="T2" fmla="*/ 13 w 5"/>
                  <a:gd name="T3" fmla="*/ 18 h 2"/>
                  <a:gd name="T4" fmla="*/ 26 w 5"/>
                  <a:gd name="T5" fmla="*/ 18 h 2"/>
                  <a:gd name="T6" fmla="*/ 26 w 5"/>
                  <a:gd name="T7" fmla="*/ 0 h 2"/>
                  <a:gd name="T8" fmla="*/ 21 w 5"/>
                  <a:gd name="T9" fmla="*/ 0 h 2"/>
                  <a:gd name="T10" fmla="*/ 13 w 5"/>
                  <a:gd name="T11" fmla="*/ 9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2" y="1"/>
                    </a:moveTo>
                    <a:cubicBezTo>
                      <a:pt x="1" y="1"/>
                      <a:pt x="0" y="1"/>
                      <a:pt x="2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5" y="2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3" name="Freeform 164"/>
              <p:cNvSpPr>
                <a:spLocks/>
              </p:cNvSpPr>
              <p:nvPr/>
            </p:nvSpPr>
            <p:spPr bwMode="auto">
              <a:xfrm>
                <a:off x="3453" y="1663"/>
                <a:ext cx="8" cy="11"/>
              </a:xfrm>
              <a:custGeom>
                <a:avLst/>
                <a:gdLst>
                  <a:gd name="T0" fmla="*/ 0 w 3"/>
                  <a:gd name="T1" fmla="*/ 8 h 4"/>
                  <a:gd name="T2" fmla="*/ 8 w 3"/>
                  <a:gd name="T3" fmla="*/ 30 h 4"/>
                  <a:gd name="T4" fmla="*/ 13 w 3"/>
                  <a:gd name="T5" fmla="*/ 17 h 4"/>
                  <a:gd name="T6" fmla="*/ 13 w 3"/>
                  <a:gd name="T7" fmla="*/ 0 h 4"/>
                  <a:gd name="T8" fmla="*/ 0 w 3"/>
                  <a:gd name="T9" fmla="*/ 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0" y="2"/>
                      <a:pt x="0" y="4"/>
                      <a:pt x="1" y="4"/>
                    </a:cubicBezTo>
                    <a:cubicBezTo>
                      <a:pt x="2" y="4"/>
                      <a:pt x="1" y="2"/>
                      <a:pt x="2" y="2"/>
                    </a:cubicBezTo>
                    <a:cubicBezTo>
                      <a:pt x="3" y="2"/>
                      <a:pt x="3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4" name="Freeform 165"/>
              <p:cNvSpPr>
                <a:spLocks/>
              </p:cNvSpPr>
              <p:nvPr/>
            </p:nvSpPr>
            <p:spPr bwMode="auto">
              <a:xfrm>
                <a:off x="3915" y="1730"/>
                <a:ext cx="40" cy="30"/>
              </a:xfrm>
              <a:custGeom>
                <a:avLst/>
                <a:gdLst>
                  <a:gd name="T0" fmla="*/ 43 w 15"/>
                  <a:gd name="T1" fmla="*/ 38 h 11"/>
                  <a:gd name="T2" fmla="*/ 29 w 15"/>
                  <a:gd name="T3" fmla="*/ 38 h 11"/>
                  <a:gd name="T4" fmla="*/ 8 w 15"/>
                  <a:gd name="T5" fmla="*/ 44 h 11"/>
                  <a:gd name="T6" fmla="*/ 8 w 15"/>
                  <a:gd name="T7" fmla="*/ 60 h 11"/>
                  <a:gd name="T8" fmla="*/ 35 w 15"/>
                  <a:gd name="T9" fmla="*/ 74 h 11"/>
                  <a:gd name="T10" fmla="*/ 72 w 15"/>
                  <a:gd name="T11" fmla="*/ 52 h 11"/>
                  <a:gd name="T12" fmla="*/ 77 w 15"/>
                  <a:gd name="T13" fmla="*/ 38 h 11"/>
                  <a:gd name="T14" fmla="*/ 99 w 15"/>
                  <a:gd name="T15" fmla="*/ 8 h 11"/>
                  <a:gd name="T16" fmla="*/ 72 w 15"/>
                  <a:gd name="T17" fmla="*/ 22 h 11"/>
                  <a:gd name="T18" fmla="*/ 43 w 15"/>
                  <a:gd name="T19" fmla="*/ 38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" h="11">
                    <a:moveTo>
                      <a:pt x="6" y="5"/>
                    </a:moveTo>
                    <a:cubicBezTo>
                      <a:pt x="5" y="5"/>
                      <a:pt x="5" y="5"/>
                      <a:pt x="4" y="5"/>
                    </a:cubicBezTo>
                    <a:cubicBezTo>
                      <a:pt x="3" y="5"/>
                      <a:pt x="2" y="4"/>
                      <a:pt x="1" y="6"/>
                    </a:cubicBezTo>
                    <a:cubicBezTo>
                      <a:pt x="1" y="7"/>
                      <a:pt x="0" y="7"/>
                      <a:pt x="1" y="8"/>
                    </a:cubicBezTo>
                    <a:cubicBezTo>
                      <a:pt x="3" y="9"/>
                      <a:pt x="3" y="11"/>
                      <a:pt x="5" y="10"/>
                    </a:cubicBezTo>
                    <a:cubicBezTo>
                      <a:pt x="6" y="8"/>
                      <a:pt x="9" y="7"/>
                      <a:pt x="10" y="7"/>
                    </a:cubicBezTo>
                    <a:cubicBezTo>
                      <a:pt x="12" y="7"/>
                      <a:pt x="11" y="5"/>
                      <a:pt x="11" y="5"/>
                    </a:cubicBezTo>
                    <a:cubicBezTo>
                      <a:pt x="11" y="5"/>
                      <a:pt x="15" y="2"/>
                      <a:pt x="14" y="1"/>
                    </a:cubicBezTo>
                    <a:cubicBezTo>
                      <a:pt x="14" y="0"/>
                      <a:pt x="12" y="3"/>
                      <a:pt x="10" y="3"/>
                    </a:cubicBezTo>
                    <a:cubicBezTo>
                      <a:pt x="8" y="3"/>
                      <a:pt x="6" y="5"/>
                      <a:pt x="6" y="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5" name="Freeform 166"/>
              <p:cNvSpPr>
                <a:spLocks/>
              </p:cNvSpPr>
              <p:nvPr/>
            </p:nvSpPr>
            <p:spPr bwMode="auto">
              <a:xfrm>
                <a:off x="3779" y="1736"/>
                <a:ext cx="48" cy="16"/>
              </a:xfrm>
              <a:custGeom>
                <a:avLst/>
                <a:gdLst>
                  <a:gd name="T0" fmla="*/ 56 w 18"/>
                  <a:gd name="T1" fmla="*/ 8 h 6"/>
                  <a:gd name="T2" fmla="*/ 35 w 18"/>
                  <a:gd name="T3" fmla="*/ 8 h 6"/>
                  <a:gd name="T4" fmla="*/ 21 w 18"/>
                  <a:gd name="T5" fmla="*/ 0 h 6"/>
                  <a:gd name="T6" fmla="*/ 13 w 18"/>
                  <a:gd name="T7" fmla="*/ 21 h 6"/>
                  <a:gd name="T8" fmla="*/ 51 w 18"/>
                  <a:gd name="T9" fmla="*/ 29 h 6"/>
                  <a:gd name="T10" fmla="*/ 72 w 18"/>
                  <a:gd name="T11" fmla="*/ 35 h 6"/>
                  <a:gd name="T12" fmla="*/ 93 w 18"/>
                  <a:gd name="T13" fmla="*/ 35 h 6"/>
                  <a:gd name="T14" fmla="*/ 120 w 18"/>
                  <a:gd name="T15" fmla="*/ 29 h 6"/>
                  <a:gd name="T16" fmla="*/ 120 w 18"/>
                  <a:gd name="T17" fmla="*/ 21 h 6"/>
                  <a:gd name="T18" fmla="*/ 93 w 18"/>
                  <a:gd name="T19" fmla="*/ 21 h 6"/>
                  <a:gd name="T20" fmla="*/ 72 w 18"/>
                  <a:gd name="T21" fmla="*/ 21 h 6"/>
                  <a:gd name="T22" fmla="*/ 56 w 18"/>
                  <a:gd name="T23" fmla="*/ 8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" h="6">
                    <a:moveTo>
                      <a:pt x="8" y="1"/>
                    </a:moveTo>
                    <a:cubicBezTo>
                      <a:pt x="7" y="2"/>
                      <a:pt x="5" y="1"/>
                      <a:pt x="5" y="1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1"/>
                      <a:pt x="0" y="2"/>
                      <a:pt x="2" y="3"/>
                    </a:cubicBezTo>
                    <a:cubicBezTo>
                      <a:pt x="3" y="3"/>
                      <a:pt x="5" y="3"/>
                      <a:pt x="7" y="4"/>
                    </a:cubicBezTo>
                    <a:cubicBezTo>
                      <a:pt x="8" y="4"/>
                      <a:pt x="8" y="4"/>
                      <a:pt x="10" y="5"/>
                    </a:cubicBezTo>
                    <a:cubicBezTo>
                      <a:pt x="11" y="6"/>
                      <a:pt x="11" y="5"/>
                      <a:pt x="13" y="5"/>
                    </a:cubicBezTo>
                    <a:cubicBezTo>
                      <a:pt x="16" y="5"/>
                      <a:pt x="16" y="5"/>
                      <a:pt x="17" y="4"/>
                    </a:cubicBezTo>
                    <a:cubicBezTo>
                      <a:pt x="17" y="4"/>
                      <a:pt x="18" y="3"/>
                      <a:pt x="17" y="3"/>
                    </a:cubicBezTo>
                    <a:cubicBezTo>
                      <a:pt x="16" y="3"/>
                      <a:pt x="13" y="3"/>
                      <a:pt x="13" y="3"/>
                    </a:cubicBezTo>
                    <a:cubicBezTo>
                      <a:pt x="12" y="3"/>
                      <a:pt x="10" y="3"/>
                      <a:pt x="10" y="3"/>
                    </a:cubicBez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6" name="Freeform 167"/>
              <p:cNvSpPr>
                <a:spLocks/>
              </p:cNvSpPr>
              <p:nvPr/>
            </p:nvSpPr>
            <p:spPr bwMode="auto">
              <a:xfrm>
                <a:off x="3800" y="1690"/>
                <a:ext cx="11" cy="14"/>
              </a:xfrm>
              <a:custGeom>
                <a:avLst/>
                <a:gdLst>
                  <a:gd name="T0" fmla="*/ 8 w 4"/>
                  <a:gd name="T1" fmla="*/ 0 h 5"/>
                  <a:gd name="T2" fmla="*/ 8 w 4"/>
                  <a:gd name="T3" fmla="*/ 17 h 5"/>
                  <a:gd name="T4" fmla="*/ 17 w 4"/>
                  <a:gd name="T5" fmla="*/ 22 h 5"/>
                  <a:gd name="T6" fmla="*/ 22 w 4"/>
                  <a:gd name="T7" fmla="*/ 31 h 5"/>
                  <a:gd name="T8" fmla="*/ 30 w 4"/>
                  <a:gd name="T9" fmla="*/ 31 h 5"/>
                  <a:gd name="T10" fmla="*/ 22 w 4"/>
                  <a:gd name="T11" fmla="*/ 22 h 5"/>
                  <a:gd name="T12" fmla="*/ 22 w 4"/>
                  <a:gd name="T13" fmla="*/ 17 h 5"/>
                  <a:gd name="T14" fmla="*/ 8 w 4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1" y="1"/>
                      <a:pt x="0" y="1"/>
                      <a:pt x="1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7" name="Freeform 168"/>
              <p:cNvSpPr>
                <a:spLocks/>
              </p:cNvSpPr>
              <p:nvPr/>
            </p:nvSpPr>
            <p:spPr bwMode="auto">
              <a:xfrm>
                <a:off x="3811" y="1701"/>
                <a:ext cx="2" cy="3"/>
              </a:xfrm>
              <a:custGeom>
                <a:avLst/>
                <a:gdLst>
                  <a:gd name="T0" fmla="*/ 4 w 1"/>
                  <a:gd name="T1" fmla="*/ 0 h 1"/>
                  <a:gd name="T2" fmla="*/ 4 w 1"/>
                  <a:gd name="T3" fmla="*/ 9 h 1"/>
                  <a:gd name="T4" fmla="*/ 4 w 1"/>
                  <a:gd name="T5" fmla="*/ 0 h 1"/>
                  <a:gd name="T6" fmla="*/ 4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8" name="Freeform 169"/>
              <p:cNvSpPr>
                <a:spLocks/>
              </p:cNvSpPr>
              <p:nvPr/>
            </p:nvSpPr>
            <p:spPr bwMode="auto">
              <a:xfrm>
                <a:off x="3813" y="1706"/>
                <a:ext cx="3" cy="6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8 h 2"/>
                  <a:gd name="T4" fmla="*/ 9 w 1"/>
                  <a:gd name="T5" fmla="*/ 9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" name="Freeform 170"/>
              <p:cNvSpPr>
                <a:spLocks/>
              </p:cNvSpPr>
              <p:nvPr/>
            </p:nvSpPr>
            <p:spPr bwMode="auto">
              <a:xfrm>
                <a:off x="3805" y="1706"/>
                <a:ext cx="6" cy="6"/>
              </a:xfrm>
              <a:custGeom>
                <a:avLst/>
                <a:gdLst>
                  <a:gd name="T0" fmla="*/ 9 w 2"/>
                  <a:gd name="T1" fmla="*/ 0 h 2"/>
                  <a:gd name="T2" fmla="*/ 18 w 2"/>
                  <a:gd name="T3" fmla="*/ 18 h 2"/>
                  <a:gd name="T4" fmla="*/ 9 w 2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2" y="2"/>
                      <a:pt x="2" y="2"/>
                    </a:cubicBezTo>
                    <a:cubicBezTo>
                      <a:pt x="2" y="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0" name="Oval 171"/>
              <p:cNvSpPr>
                <a:spLocks noChangeArrowheads="1"/>
              </p:cNvSpPr>
              <p:nvPr/>
            </p:nvSpPr>
            <p:spPr bwMode="auto">
              <a:xfrm>
                <a:off x="3811" y="1714"/>
                <a:ext cx="2" cy="3"/>
              </a:xfrm>
              <a:prstGeom prst="ellipse">
                <a:avLst/>
              </a:prstGeom>
              <a:solidFill>
                <a:srgbClr val="65C8D0"/>
              </a:solidFill>
              <a:ln w="4763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altLang="fr-FR"/>
              </a:p>
            </p:txBody>
          </p:sp>
          <p:sp>
            <p:nvSpPr>
              <p:cNvPr id="401" name="Freeform 172"/>
              <p:cNvSpPr>
                <a:spLocks/>
              </p:cNvSpPr>
              <p:nvPr/>
            </p:nvSpPr>
            <p:spPr bwMode="auto">
              <a:xfrm>
                <a:off x="3797" y="1704"/>
                <a:ext cx="3" cy="2"/>
              </a:xfrm>
              <a:custGeom>
                <a:avLst/>
                <a:gdLst>
                  <a:gd name="T0" fmla="*/ 9 w 1"/>
                  <a:gd name="T1" fmla="*/ 0 h 1"/>
                  <a:gd name="T2" fmla="*/ 0 w 1"/>
                  <a:gd name="T3" fmla="*/ 4 h 1"/>
                  <a:gd name="T4" fmla="*/ 9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65C8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2" name="Freeform 173"/>
              <p:cNvSpPr>
                <a:spLocks/>
              </p:cNvSpPr>
              <p:nvPr/>
            </p:nvSpPr>
            <p:spPr bwMode="auto">
              <a:xfrm>
                <a:off x="3797" y="1704"/>
                <a:ext cx="3" cy="2"/>
              </a:xfrm>
              <a:custGeom>
                <a:avLst/>
                <a:gdLst>
                  <a:gd name="T0" fmla="*/ 9 w 1"/>
                  <a:gd name="T1" fmla="*/ 0 h 1"/>
                  <a:gd name="T2" fmla="*/ 0 w 1"/>
                  <a:gd name="T3" fmla="*/ 4 h 1"/>
                  <a:gd name="T4" fmla="*/ 9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3" name="Freeform 174"/>
              <p:cNvSpPr>
                <a:spLocks/>
              </p:cNvSpPr>
              <p:nvPr/>
            </p:nvSpPr>
            <p:spPr bwMode="auto">
              <a:xfrm>
                <a:off x="3800" y="1709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9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rgbClr val="65C8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4" name="Freeform 175"/>
              <p:cNvSpPr>
                <a:spLocks/>
              </p:cNvSpPr>
              <p:nvPr/>
            </p:nvSpPr>
            <p:spPr bwMode="auto">
              <a:xfrm>
                <a:off x="3800" y="1709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9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5" name="Freeform 176"/>
              <p:cNvSpPr>
                <a:spLocks/>
              </p:cNvSpPr>
              <p:nvPr/>
            </p:nvSpPr>
            <p:spPr bwMode="auto">
              <a:xfrm>
                <a:off x="3803" y="1647"/>
                <a:ext cx="16" cy="11"/>
              </a:xfrm>
              <a:custGeom>
                <a:avLst/>
                <a:gdLst>
                  <a:gd name="T0" fmla="*/ 35 w 6"/>
                  <a:gd name="T1" fmla="*/ 0 h 4"/>
                  <a:gd name="T2" fmla="*/ 29 w 6"/>
                  <a:gd name="T3" fmla="*/ 8 h 4"/>
                  <a:gd name="T4" fmla="*/ 21 w 6"/>
                  <a:gd name="T5" fmla="*/ 17 h 4"/>
                  <a:gd name="T6" fmla="*/ 8 w 6"/>
                  <a:gd name="T7" fmla="*/ 22 h 4"/>
                  <a:gd name="T8" fmla="*/ 13 w 6"/>
                  <a:gd name="T9" fmla="*/ 22 h 4"/>
                  <a:gd name="T10" fmla="*/ 21 w 6"/>
                  <a:gd name="T11" fmla="*/ 22 h 4"/>
                  <a:gd name="T12" fmla="*/ 35 w 6"/>
                  <a:gd name="T13" fmla="*/ 8 h 4"/>
                  <a:gd name="T14" fmla="*/ 35 w 6"/>
                  <a:gd name="T15" fmla="*/ 0 h 4"/>
                  <a:gd name="T16" fmla="*/ 43 w 6"/>
                  <a:gd name="T17" fmla="*/ 0 h 4"/>
                  <a:gd name="T18" fmla="*/ 43 w 6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5" y="0"/>
                    </a:moveTo>
                    <a:cubicBezTo>
                      <a:pt x="5" y="0"/>
                      <a:pt x="4" y="0"/>
                      <a:pt x="4" y="1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2" y="2"/>
                      <a:pt x="0" y="1"/>
                      <a:pt x="1" y="3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2"/>
                      <a:pt x="3" y="3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65C8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6" name="Freeform 177"/>
              <p:cNvSpPr>
                <a:spLocks/>
              </p:cNvSpPr>
              <p:nvPr/>
            </p:nvSpPr>
            <p:spPr bwMode="auto">
              <a:xfrm>
                <a:off x="3803" y="1647"/>
                <a:ext cx="16" cy="11"/>
              </a:xfrm>
              <a:custGeom>
                <a:avLst/>
                <a:gdLst>
                  <a:gd name="T0" fmla="*/ 35 w 6"/>
                  <a:gd name="T1" fmla="*/ 0 h 4"/>
                  <a:gd name="T2" fmla="*/ 29 w 6"/>
                  <a:gd name="T3" fmla="*/ 8 h 4"/>
                  <a:gd name="T4" fmla="*/ 21 w 6"/>
                  <a:gd name="T5" fmla="*/ 17 h 4"/>
                  <a:gd name="T6" fmla="*/ 8 w 6"/>
                  <a:gd name="T7" fmla="*/ 22 h 4"/>
                  <a:gd name="T8" fmla="*/ 13 w 6"/>
                  <a:gd name="T9" fmla="*/ 22 h 4"/>
                  <a:gd name="T10" fmla="*/ 21 w 6"/>
                  <a:gd name="T11" fmla="*/ 22 h 4"/>
                  <a:gd name="T12" fmla="*/ 35 w 6"/>
                  <a:gd name="T13" fmla="*/ 8 h 4"/>
                  <a:gd name="T14" fmla="*/ 35 w 6"/>
                  <a:gd name="T15" fmla="*/ 0 h 4"/>
                  <a:gd name="T16" fmla="*/ 43 w 6"/>
                  <a:gd name="T17" fmla="*/ 0 h 4"/>
                  <a:gd name="T18" fmla="*/ 43 w 6"/>
                  <a:gd name="T19" fmla="*/ 0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5" y="0"/>
                    </a:moveTo>
                    <a:cubicBezTo>
                      <a:pt x="5" y="0"/>
                      <a:pt x="4" y="0"/>
                      <a:pt x="4" y="1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2" y="2"/>
                      <a:pt x="0" y="1"/>
                      <a:pt x="1" y="3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2"/>
                      <a:pt x="3" y="3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7" name="Freeform 178"/>
              <p:cNvSpPr>
                <a:spLocks/>
              </p:cNvSpPr>
              <p:nvPr/>
            </p:nvSpPr>
            <p:spPr bwMode="auto">
              <a:xfrm>
                <a:off x="3811" y="1639"/>
                <a:ext cx="5" cy="6"/>
              </a:xfrm>
              <a:custGeom>
                <a:avLst/>
                <a:gdLst>
                  <a:gd name="T0" fmla="*/ 8 w 2"/>
                  <a:gd name="T1" fmla="*/ 9 h 2"/>
                  <a:gd name="T2" fmla="*/ 0 w 2"/>
                  <a:gd name="T3" fmla="*/ 9 h 2"/>
                  <a:gd name="T4" fmla="*/ 13 w 2"/>
                  <a:gd name="T5" fmla="*/ 18 h 2"/>
                  <a:gd name="T6" fmla="*/ 8 w 2"/>
                  <a:gd name="T7" fmla="*/ 9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1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</a:path>
                </a:pathLst>
              </a:custGeom>
              <a:solidFill>
                <a:srgbClr val="65C8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8" name="Freeform 179"/>
              <p:cNvSpPr>
                <a:spLocks/>
              </p:cNvSpPr>
              <p:nvPr/>
            </p:nvSpPr>
            <p:spPr bwMode="auto">
              <a:xfrm>
                <a:off x="3811" y="1639"/>
                <a:ext cx="5" cy="6"/>
              </a:xfrm>
              <a:custGeom>
                <a:avLst/>
                <a:gdLst>
                  <a:gd name="T0" fmla="*/ 8 w 2"/>
                  <a:gd name="T1" fmla="*/ 9 h 2"/>
                  <a:gd name="T2" fmla="*/ 0 w 2"/>
                  <a:gd name="T3" fmla="*/ 9 h 2"/>
                  <a:gd name="T4" fmla="*/ 13 w 2"/>
                  <a:gd name="T5" fmla="*/ 18 h 2"/>
                  <a:gd name="T6" fmla="*/ 8 w 2"/>
                  <a:gd name="T7" fmla="*/ 9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2"/>
                      <a:pt x="1" y="1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" name="Freeform 180"/>
              <p:cNvSpPr>
                <a:spLocks/>
              </p:cNvSpPr>
              <p:nvPr/>
            </p:nvSpPr>
            <p:spPr bwMode="auto">
              <a:xfrm>
                <a:off x="3819" y="1677"/>
                <a:ext cx="5" cy="8"/>
              </a:xfrm>
              <a:custGeom>
                <a:avLst/>
                <a:gdLst>
                  <a:gd name="T0" fmla="*/ 13 w 2"/>
                  <a:gd name="T1" fmla="*/ 8 h 3"/>
                  <a:gd name="T2" fmla="*/ 0 w 2"/>
                  <a:gd name="T3" fmla="*/ 8 h 3"/>
                  <a:gd name="T4" fmla="*/ 8 w 2"/>
                  <a:gd name="T5" fmla="*/ 13 h 3"/>
                  <a:gd name="T6" fmla="*/ 0 w 2"/>
                  <a:gd name="T7" fmla="*/ 21 h 3"/>
                  <a:gd name="T8" fmla="*/ 8 w 2"/>
                  <a:gd name="T9" fmla="*/ 21 h 3"/>
                  <a:gd name="T10" fmla="*/ 8 w 2"/>
                  <a:gd name="T11" fmla="*/ 8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1" y="1"/>
                    </a:cubicBezTo>
                  </a:path>
                </a:pathLst>
              </a:custGeom>
              <a:solidFill>
                <a:srgbClr val="65C8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" name="Freeform 181"/>
              <p:cNvSpPr>
                <a:spLocks/>
              </p:cNvSpPr>
              <p:nvPr/>
            </p:nvSpPr>
            <p:spPr bwMode="auto">
              <a:xfrm>
                <a:off x="3819" y="1677"/>
                <a:ext cx="5" cy="8"/>
              </a:xfrm>
              <a:custGeom>
                <a:avLst/>
                <a:gdLst>
                  <a:gd name="T0" fmla="*/ 13 w 2"/>
                  <a:gd name="T1" fmla="*/ 8 h 3"/>
                  <a:gd name="T2" fmla="*/ 0 w 2"/>
                  <a:gd name="T3" fmla="*/ 8 h 3"/>
                  <a:gd name="T4" fmla="*/ 8 w 2"/>
                  <a:gd name="T5" fmla="*/ 13 h 3"/>
                  <a:gd name="T6" fmla="*/ 0 w 2"/>
                  <a:gd name="T7" fmla="*/ 21 h 3"/>
                  <a:gd name="T8" fmla="*/ 8 w 2"/>
                  <a:gd name="T9" fmla="*/ 21 h 3"/>
                  <a:gd name="T10" fmla="*/ 8 w 2"/>
                  <a:gd name="T11" fmla="*/ 8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1" y="1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" name="Freeform 182"/>
              <p:cNvSpPr>
                <a:spLocks/>
              </p:cNvSpPr>
              <p:nvPr/>
            </p:nvSpPr>
            <p:spPr bwMode="auto">
              <a:xfrm>
                <a:off x="3843" y="1717"/>
                <a:ext cx="13" cy="16"/>
              </a:xfrm>
              <a:custGeom>
                <a:avLst/>
                <a:gdLst>
                  <a:gd name="T0" fmla="*/ 26 w 5"/>
                  <a:gd name="T1" fmla="*/ 29 h 6"/>
                  <a:gd name="T2" fmla="*/ 34 w 5"/>
                  <a:gd name="T3" fmla="*/ 8 h 6"/>
                  <a:gd name="T4" fmla="*/ 21 w 5"/>
                  <a:gd name="T5" fmla="*/ 13 h 6"/>
                  <a:gd name="T6" fmla="*/ 13 w 5"/>
                  <a:gd name="T7" fmla="*/ 0 h 6"/>
                  <a:gd name="T8" fmla="*/ 0 w 5"/>
                  <a:gd name="T9" fmla="*/ 0 h 6"/>
                  <a:gd name="T10" fmla="*/ 21 w 5"/>
                  <a:gd name="T11" fmla="*/ 8 h 6"/>
                  <a:gd name="T12" fmla="*/ 21 w 5"/>
                  <a:gd name="T13" fmla="*/ 21 h 6"/>
                  <a:gd name="T14" fmla="*/ 13 w 5"/>
                  <a:gd name="T15" fmla="*/ 43 h 6"/>
                  <a:gd name="T16" fmla="*/ 26 w 5"/>
                  <a:gd name="T17" fmla="*/ 35 h 6"/>
                  <a:gd name="T18" fmla="*/ 26 w 5"/>
                  <a:gd name="T19" fmla="*/ 21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4" y="3"/>
                      <a:pt x="5" y="2"/>
                      <a:pt x="5" y="1"/>
                    </a:cubicBezTo>
                    <a:cubicBezTo>
                      <a:pt x="4" y="1"/>
                      <a:pt x="3" y="1"/>
                      <a:pt x="3" y="2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"/>
                      <a:pt x="2" y="1"/>
                      <a:pt x="3" y="1"/>
                    </a:cubicBezTo>
                    <a:cubicBezTo>
                      <a:pt x="3" y="2"/>
                      <a:pt x="2" y="3"/>
                      <a:pt x="3" y="3"/>
                    </a:cubicBezTo>
                    <a:cubicBezTo>
                      <a:pt x="3" y="3"/>
                      <a:pt x="0" y="6"/>
                      <a:pt x="2" y="6"/>
                    </a:cubicBezTo>
                    <a:cubicBezTo>
                      <a:pt x="3" y="6"/>
                      <a:pt x="3" y="3"/>
                      <a:pt x="4" y="5"/>
                    </a:cubicBezTo>
                    <a:cubicBezTo>
                      <a:pt x="4" y="4"/>
                      <a:pt x="4" y="4"/>
                      <a:pt x="4" y="3"/>
                    </a:cubicBezTo>
                  </a:path>
                </a:pathLst>
              </a:custGeom>
              <a:solidFill>
                <a:srgbClr val="65C8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" name="Freeform 183"/>
              <p:cNvSpPr>
                <a:spLocks/>
              </p:cNvSpPr>
              <p:nvPr/>
            </p:nvSpPr>
            <p:spPr bwMode="auto">
              <a:xfrm>
                <a:off x="3843" y="1717"/>
                <a:ext cx="13" cy="16"/>
              </a:xfrm>
              <a:custGeom>
                <a:avLst/>
                <a:gdLst>
                  <a:gd name="T0" fmla="*/ 26 w 5"/>
                  <a:gd name="T1" fmla="*/ 29 h 6"/>
                  <a:gd name="T2" fmla="*/ 34 w 5"/>
                  <a:gd name="T3" fmla="*/ 8 h 6"/>
                  <a:gd name="T4" fmla="*/ 21 w 5"/>
                  <a:gd name="T5" fmla="*/ 13 h 6"/>
                  <a:gd name="T6" fmla="*/ 13 w 5"/>
                  <a:gd name="T7" fmla="*/ 0 h 6"/>
                  <a:gd name="T8" fmla="*/ 0 w 5"/>
                  <a:gd name="T9" fmla="*/ 0 h 6"/>
                  <a:gd name="T10" fmla="*/ 21 w 5"/>
                  <a:gd name="T11" fmla="*/ 8 h 6"/>
                  <a:gd name="T12" fmla="*/ 21 w 5"/>
                  <a:gd name="T13" fmla="*/ 21 h 6"/>
                  <a:gd name="T14" fmla="*/ 13 w 5"/>
                  <a:gd name="T15" fmla="*/ 43 h 6"/>
                  <a:gd name="T16" fmla="*/ 26 w 5"/>
                  <a:gd name="T17" fmla="*/ 35 h 6"/>
                  <a:gd name="T18" fmla="*/ 26 w 5"/>
                  <a:gd name="T19" fmla="*/ 21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4" y="3"/>
                      <a:pt x="5" y="2"/>
                      <a:pt x="5" y="1"/>
                    </a:cubicBezTo>
                    <a:cubicBezTo>
                      <a:pt x="4" y="1"/>
                      <a:pt x="3" y="1"/>
                      <a:pt x="3" y="2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"/>
                      <a:pt x="2" y="1"/>
                      <a:pt x="3" y="1"/>
                    </a:cubicBezTo>
                    <a:cubicBezTo>
                      <a:pt x="3" y="2"/>
                      <a:pt x="2" y="3"/>
                      <a:pt x="3" y="3"/>
                    </a:cubicBezTo>
                    <a:cubicBezTo>
                      <a:pt x="3" y="3"/>
                      <a:pt x="0" y="6"/>
                      <a:pt x="2" y="6"/>
                    </a:cubicBezTo>
                    <a:cubicBezTo>
                      <a:pt x="3" y="6"/>
                      <a:pt x="3" y="3"/>
                      <a:pt x="4" y="5"/>
                    </a:cubicBezTo>
                    <a:cubicBezTo>
                      <a:pt x="4" y="4"/>
                      <a:pt x="4" y="4"/>
                      <a:pt x="4" y="3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" name="Freeform 184"/>
              <p:cNvSpPr>
                <a:spLocks/>
              </p:cNvSpPr>
              <p:nvPr/>
            </p:nvSpPr>
            <p:spPr bwMode="auto">
              <a:xfrm>
                <a:off x="3795" y="1671"/>
                <a:ext cx="8" cy="8"/>
              </a:xfrm>
              <a:custGeom>
                <a:avLst/>
                <a:gdLst>
                  <a:gd name="T0" fmla="*/ 13 w 3"/>
                  <a:gd name="T1" fmla="*/ 8 h 3"/>
                  <a:gd name="T2" fmla="*/ 0 w 3"/>
                  <a:gd name="T3" fmla="*/ 8 h 3"/>
                  <a:gd name="T4" fmla="*/ 8 w 3"/>
                  <a:gd name="T5" fmla="*/ 13 h 3"/>
                  <a:gd name="T6" fmla="*/ 13 w 3"/>
                  <a:gd name="T7" fmla="*/ 13 h 3"/>
                  <a:gd name="T8" fmla="*/ 8 w 3"/>
                  <a:gd name="T9" fmla="*/ 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2" y="2"/>
                      <a:pt x="2" y="3"/>
                      <a:pt x="2" y="2"/>
                    </a:cubicBezTo>
                    <a:cubicBezTo>
                      <a:pt x="3" y="1"/>
                      <a:pt x="2" y="1"/>
                      <a:pt x="1" y="1"/>
                    </a:cubicBezTo>
                  </a:path>
                </a:pathLst>
              </a:custGeom>
              <a:solidFill>
                <a:srgbClr val="65C8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4" name="Freeform 185"/>
              <p:cNvSpPr>
                <a:spLocks/>
              </p:cNvSpPr>
              <p:nvPr/>
            </p:nvSpPr>
            <p:spPr bwMode="auto">
              <a:xfrm>
                <a:off x="3795" y="1671"/>
                <a:ext cx="8" cy="8"/>
              </a:xfrm>
              <a:custGeom>
                <a:avLst/>
                <a:gdLst>
                  <a:gd name="T0" fmla="*/ 13 w 3"/>
                  <a:gd name="T1" fmla="*/ 8 h 3"/>
                  <a:gd name="T2" fmla="*/ 0 w 3"/>
                  <a:gd name="T3" fmla="*/ 8 h 3"/>
                  <a:gd name="T4" fmla="*/ 8 w 3"/>
                  <a:gd name="T5" fmla="*/ 13 h 3"/>
                  <a:gd name="T6" fmla="*/ 13 w 3"/>
                  <a:gd name="T7" fmla="*/ 13 h 3"/>
                  <a:gd name="T8" fmla="*/ 8 w 3"/>
                  <a:gd name="T9" fmla="*/ 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2" y="2"/>
                      <a:pt x="2" y="3"/>
                      <a:pt x="2" y="2"/>
                    </a:cubicBezTo>
                    <a:cubicBezTo>
                      <a:pt x="3" y="1"/>
                      <a:pt x="2" y="1"/>
                      <a:pt x="1" y="1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5" name="Freeform 186"/>
              <p:cNvSpPr>
                <a:spLocks/>
              </p:cNvSpPr>
              <p:nvPr/>
            </p:nvSpPr>
            <p:spPr bwMode="auto">
              <a:xfrm>
                <a:off x="3645" y="1543"/>
                <a:ext cx="5" cy="11"/>
              </a:xfrm>
              <a:custGeom>
                <a:avLst/>
                <a:gdLst>
                  <a:gd name="T0" fmla="*/ 8 w 2"/>
                  <a:gd name="T1" fmla="*/ 0 h 4"/>
                  <a:gd name="T2" fmla="*/ 8 w 2"/>
                  <a:gd name="T3" fmla="*/ 17 h 4"/>
                  <a:gd name="T4" fmla="*/ 13 w 2"/>
                  <a:gd name="T5" fmla="*/ 30 h 4"/>
                  <a:gd name="T6" fmla="*/ 13 w 2"/>
                  <a:gd name="T7" fmla="*/ 30 h 4"/>
                  <a:gd name="T8" fmla="*/ 13 w 2"/>
                  <a:gd name="T9" fmla="*/ 17 h 4"/>
                  <a:gd name="T10" fmla="*/ 8 w 2"/>
                  <a:gd name="T11" fmla="*/ 8 h 4"/>
                  <a:gd name="T12" fmla="*/ 8 w 2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6" name="Freeform 187"/>
              <p:cNvSpPr>
                <a:spLocks/>
              </p:cNvSpPr>
              <p:nvPr/>
            </p:nvSpPr>
            <p:spPr bwMode="auto">
              <a:xfrm>
                <a:off x="3648" y="1554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13 w 2"/>
                  <a:gd name="T3" fmla="*/ 8 h 3"/>
                  <a:gd name="T4" fmla="*/ 13 w 2"/>
                  <a:gd name="T5" fmla="*/ 21 h 3"/>
                  <a:gd name="T6" fmla="*/ 0 w 2"/>
                  <a:gd name="T7" fmla="*/ 13 h 3"/>
                  <a:gd name="T8" fmla="*/ 0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7" name="Freeform 188"/>
              <p:cNvSpPr>
                <a:spLocks/>
              </p:cNvSpPr>
              <p:nvPr/>
            </p:nvSpPr>
            <p:spPr bwMode="auto">
              <a:xfrm>
                <a:off x="3656" y="1565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13 w 2"/>
                  <a:gd name="T3" fmla="*/ 13 h 3"/>
                  <a:gd name="T4" fmla="*/ 0 w 2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2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8" name="Freeform 189"/>
              <p:cNvSpPr>
                <a:spLocks/>
              </p:cNvSpPr>
              <p:nvPr/>
            </p:nvSpPr>
            <p:spPr bwMode="auto">
              <a:xfrm>
                <a:off x="3666" y="1573"/>
                <a:ext cx="8" cy="8"/>
              </a:xfrm>
              <a:custGeom>
                <a:avLst/>
                <a:gdLst>
                  <a:gd name="T0" fmla="*/ 0 w 3"/>
                  <a:gd name="T1" fmla="*/ 8 h 3"/>
                  <a:gd name="T2" fmla="*/ 8 w 3"/>
                  <a:gd name="T3" fmla="*/ 13 h 3"/>
                  <a:gd name="T4" fmla="*/ 21 w 3"/>
                  <a:gd name="T5" fmla="*/ 21 h 3"/>
                  <a:gd name="T6" fmla="*/ 21 w 3"/>
                  <a:gd name="T7" fmla="*/ 21 h 3"/>
                  <a:gd name="T8" fmla="*/ 0 w 3"/>
                  <a:gd name="T9" fmla="*/ 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" name="Freeform 190"/>
              <p:cNvSpPr>
                <a:spLocks/>
              </p:cNvSpPr>
              <p:nvPr/>
            </p:nvSpPr>
            <p:spPr bwMode="auto">
              <a:xfrm>
                <a:off x="3287" y="1565"/>
                <a:ext cx="192" cy="165"/>
              </a:xfrm>
              <a:custGeom>
                <a:avLst/>
                <a:gdLst>
                  <a:gd name="T0" fmla="*/ 43 w 72"/>
                  <a:gd name="T1" fmla="*/ 114 h 62"/>
                  <a:gd name="T2" fmla="*/ 51 w 72"/>
                  <a:gd name="T3" fmla="*/ 120 h 62"/>
                  <a:gd name="T4" fmla="*/ 56 w 72"/>
                  <a:gd name="T5" fmla="*/ 136 h 62"/>
                  <a:gd name="T6" fmla="*/ 93 w 72"/>
                  <a:gd name="T7" fmla="*/ 128 h 62"/>
                  <a:gd name="T8" fmla="*/ 107 w 72"/>
                  <a:gd name="T9" fmla="*/ 128 h 62"/>
                  <a:gd name="T10" fmla="*/ 107 w 72"/>
                  <a:gd name="T11" fmla="*/ 157 h 62"/>
                  <a:gd name="T12" fmla="*/ 93 w 72"/>
                  <a:gd name="T13" fmla="*/ 192 h 62"/>
                  <a:gd name="T14" fmla="*/ 99 w 72"/>
                  <a:gd name="T15" fmla="*/ 213 h 62"/>
                  <a:gd name="T16" fmla="*/ 77 w 72"/>
                  <a:gd name="T17" fmla="*/ 261 h 62"/>
                  <a:gd name="T18" fmla="*/ 85 w 72"/>
                  <a:gd name="T19" fmla="*/ 303 h 62"/>
                  <a:gd name="T20" fmla="*/ 77 w 72"/>
                  <a:gd name="T21" fmla="*/ 375 h 62"/>
                  <a:gd name="T22" fmla="*/ 93 w 72"/>
                  <a:gd name="T23" fmla="*/ 375 h 62"/>
                  <a:gd name="T24" fmla="*/ 128 w 72"/>
                  <a:gd name="T25" fmla="*/ 383 h 62"/>
                  <a:gd name="T26" fmla="*/ 128 w 72"/>
                  <a:gd name="T27" fmla="*/ 426 h 62"/>
                  <a:gd name="T28" fmla="*/ 163 w 72"/>
                  <a:gd name="T29" fmla="*/ 426 h 62"/>
                  <a:gd name="T30" fmla="*/ 200 w 72"/>
                  <a:gd name="T31" fmla="*/ 405 h 62"/>
                  <a:gd name="T32" fmla="*/ 235 w 72"/>
                  <a:gd name="T33" fmla="*/ 405 h 62"/>
                  <a:gd name="T34" fmla="*/ 269 w 72"/>
                  <a:gd name="T35" fmla="*/ 405 h 62"/>
                  <a:gd name="T36" fmla="*/ 299 w 72"/>
                  <a:gd name="T37" fmla="*/ 389 h 62"/>
                  <a:gd name="T38" fmla="*/ 312 w 72"/>
                  <a:gd name="T39" fmla="*/ 367 h 62"/>
                  <a:gd name="T40" fmla="*/ 333 w 72"/>
                  <a:gd name="T41" fmla="*/ 354 h 62"/>
                  <a:gd name="T42" fmla="*/ 349 w 72"/>
                  <a:gd name="T43" fmla="*/ 341 h 62"/>
                  <a:gd name="T44" fmla="*/ 363 w 72"/>
                  <a:gd name="T45" fmla="*/ 311 h 62"/>
                  <a:gd name="T46" fmla="*/ 384 w 72"/>
                  <a:gd name="T47" fmla="*/ 290 h 62"/>
                  <a:gd name="T48" fmla="*/ 363 w 72"/>
                  <a:gd name="T49" fmla="*/ 255 h 62"/>
                  <a:gd name="T50" fmla="*/ 384 w 72"/>
                  <a:gd name="T51" fmla="*/ 221 h 62"/>
                  <a:gd name="T52" fmla="*/ 405 w 72"/>
                  <a:gd name="T53" fmla="*/ 184 h 62"/>
                  <a:gd name="T54" fmla="*/ 456 w 72"/>
                  <a:gd name="T55" fmla="*/ 157 h 62"/>
                  <a:gd name="T56" fmla="*/ 504 w 72"/>
                  <a:gd name="T57" fmla="*/ 114 h 62"/>
                  <a:gd name="T58" fmla="*/ 504 w 72"/>
                  <a:gd name="T59" fmla="*/ 93 h 62"/>
                  <a:gd name="T60" fmla="*/ 491 w 72"/>
                  <a:gd name="T61" fmla="*/ 93 h 62"/>
                  <a:gd name="T62" fmla="*/ 477 w 72"/>
                  <a:gd name="T63" fmla="*/ 98 h 62"/>
                  <a:gd name="T64" fmla="*/ 440 w 72"/>
                  <a:gd name="T65" fmla="*/ 93 h 62"/>
                  <a:gd name="T66" fmla="*/ 397 w 72"/>
                  <a:gd name="T67" fmla="*/ 77 h 62"/>
                  <a:gd name="T68" fmla="*/ 384 w 72"/>
                  <a:gd name="T69" fmla="*/ 77 h 62"/>
                  <a:gd name="T70" fmla="*/ 355 w 72"/>
                  <a:gd name="T71" fmla="*/ 72 h 62"/>
                  <a:gd name="T72" fmla="*/ 320 w 72"/>
                  <a:gd name="T73" fmla="*/ 56 h 62"/>
                  <a:gd name="T74" fmla="*/ 307 w 72"/>
                  <a:gd name="T75" fmla="*/ 43 h 62"/>
                  <a:gd name="T76" fmla="*/ 299 w 72"/>
                  <a:gd name="T77" fmla="*/ 43 h 62"/>
                  <a:gd name="T78" fmla="*/ 248 w 72"/>
                  <a:gd name="T79" fmla="*/ 43 h 62"/>
                  <a:gd name="T80" fmla="*/ 205 w 72"/>
                  <a:gd name="T81" fmla="*/ 35 h 62"/>
                  <a:gd name="T82" fmla="*/ 141 w 72"/>
                  <a:gd name="T83" fmla="*/ 35 h 62"/>
                  <a:gd name="T84" fmla="*/ 115 w 72"/>
                  <a:gd name="T85" fmla="*/ 35 h 62"/>
                  <a:gd name="T86" fmla="*/ 64 w 72"/>
                  <a:gd name="T87" fmla="*/ 29 h 62"/>
                  <a:gd name="T88" fmla="*/ 35 w 72"/>
                  <a:gd name="T89" fmla="*/ 43 h 62"/>
                  <a:gd name="T90" fmla="*/ 8 w 72"/>
                  <a:gd name="T91" fmla="*/ 72 h 62"/>
                  <a:gd name="T92" fmla="*/ 21 w 72"/>
                  <a:gd name="T93" fmla="*/ 93 h 62"/>
                  <a:gd name="T94" fmla="*/ 29 w 72"/>
                  <a:gd name="T95" fmla="*/ 114 h 6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" h="62">
                    <a:moveTo>
                      <a:pt x="4" y="17"/>
                    </a:moveTo>
                    <a:cubicBezTo>
                      <a:pt x="5" y="16"/>
                      <a:pt x="5" y="16"/>
                      <a:pt x="6" y="16"/>
                    </a:cubicBezTo>
                    <a:cubicBezTo>
                      <a:pt x="6" y="16"/>
                      <a:pt x="6" y="16"/>
                      <a:pt x="6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1" y="19"/>
                      <a:pt x="11" y="18"/>
                      <a:pt x="13" y="18"/>
                    </a:cubicBezTo>
                    <a:cubicBezTo>
                      <a:pt x="13" y="18"/>
                      <a:pt x="13" y="18"/>
                      <a:pt x="14" y="18"/>
                    </a:cubicBezTo>
                    <a:cubicBezTo>
                      <a:pt x="14" y="18"/>
                      <a:pt x="15" y="17"/>
                      <a:pt x="15" y="18"/>
                    </a:cubicBezTo>
                    <a:cubicBezTo>
                      <a:pt x="16" y="18"/>
                      <a:pt x="17" y="20"/>
                      <a:pt x="17" y="20"/>
                    </a:cubicBezTo>
                    <a:cubicBezTo>
                      <a:pt x="17" y="21"/>
                      <a:pt x="16" y="22"/>
                      <a:pt x="15" y="22"/>
                    </a:cubicBezTo>
                    <a:cubicBezTo>
                      <a:pt x="15" y="23"/>
                      <a:pt x="14" y="24"/>
                      <a:pt x="14" y="25"/>
                    </a:cubicBezTo>
                    <a:cubicBezTo>
                      <a:pt x="14" y="25"/>
                      <a:pt x="13" y="26"/>
                      <a:pt x="13" y="27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9"/>
                      <a:pt x="13" y="30"/>
                      <a:pt x="14" y="30"/>
                    </a:cubicBezTo>
                    <a:cubicBezTo>
                      <a:pt x="14" y="31"/>
                      <a:pt x="13" y="33"/>
                      <a:pt x="13" y="34"/>
                    </a:cubicBezTo>
                    <a:cubicBezTo>
                      <a:pt x="12" y="34"/>
                      <a:pt x="11" y="36"/>
                      <a:pt x="11" y="37"/>
                    </a:cubicBezTo>
                    <a:cubicBezTo>
                      <a:pt x="11" y="38"/>
                      <a:pt x="13" y="39"/>
                      <a:pt x="13" y="40"/>
                    </a:cubicBezTo>
                    <a:cubicBezTo>
                      <a:pt x="13" y="41"/>
                      <a:pt x="12" y="42"/>
                      <a:pt x="12" y="43"/>
                    </a:cubicBezTo>
                    <a:cubicBezTo>
                      <a:pt x="12" y="44"/>
                      <a:pt x="13" y="44"/>
                      <a:pt x="13" y="45"/>
                    </a:cubicBezTo>
                    <a:cubicBezTo>
                      <a:pt x="13" y="48"/>
                      <a:pt x="9" y="51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3"/>
                      <a:pt x="13" y="52"/>
                      <a:pt x="13" y="53"/>
                    </a:cubicBezTo>
                    <a:cubicBezTo>
                      <a:pt x="14" y="54"/>
                      <a:pt x="12" y="54"/>
                      <a:pt x="14" y="54"/>
                    </a:cubicBezTo>
                    <a:cubicBezTo>
                      <a:pt x="17" y="54"/>
                      <a:pt x="17" y="53"/>
                      <a:pt x="18" y="54"/>
                    </a:cubicBezTo>
                    <a:cubicBezTo>
                      <a:pt x="18" y="56"/>
                      <a:pt x="16" y="56"/>
                      <a:pt x="17" y="57"/>
                    </a:cubicBezTo>
                    <a:cubicBezTo>
                      <a:pt x="17" y="58"/>
                      <a:pt x="17" y="59"/>
                      <a:pt x="18" y="60"/>
                    </a:cubicBezTo>
                    <a:cubicBezTo>
                      <a:pt x="18" y="60"/>
                      <a:pt x="20" y="60"/>
                      <a:pt x="21" y="61"/>
                    </a:cubicBezTo>
                    <a:cubicBezTo>
                      <a:pt x="22" y="62"/>
                      <a:pt x="22" y="61"/>
                      <a:pt x="23" y="60"/>
                    </a:cubicBezTo>
                    <a:cubicBezTo>
                      <a:pt x="24" y="59"/>
                      <a:pt x="25" y="58"/>
                      <a:pt x="26" y="58"/>
                    </a:cubicBezTo>
                    <a:cubicBezTo>
                      <a:pt x="27" y="58"/>
                      <a:pt x="27" y="58"/>
                      <a:pt x="28" y="57"/>
                    </a:cubicBezTo>
                    <a:cubicBezTo>
                      <a:pt x="29" y="56"/>
                      <a:pt x="28" y="56"/>
                      <a:pt x="30" y="56"/>
                    </a:cubicBezTo>
                    <a:cubicBezTo>
                      <a:pt x="31" y="57"/>
                      <a:pt x="32" y="57"/>
                      <a:pt x="33" y="57"/>
                    </a:cubicBezTo>
                    <a:cubicBezTo>
                      <a:pt x="34" y="57"/>
                      <a:pt x="35" y="57"/>
                      <a:pt x="36" y="57"/>
                    </a:cubicBezTo>
                    <a:cubicBezTo>
                      <a:pt x="37" y="57"/>
                      <a:pt x="37" y="57"/>
                      <a:pt x="38" y="57"/>
                    </a:cubicBezTo>
                    <a:cubicBezTo>
                      <a:pt x="38" y="57"/>
                      <a:pt x="39" y="56"/>
                      <a:pt x="40" y="56"/>
                    </a:cubicBezTo>
                    <a:cubicBezTo>
                      <a:pt x="40" y="56"/>
                      <a:pt x="42" y="56"/>
                      <a:pt x="42" y="55"/>
                    </a:cubicBezTo>
                    <a:cubicBezTo>
                      <a:pt x="43" y="55"/>
                      <a:pt x="43" y="54"/>
                      <a:pt x="43" y="53"/>
                    </a:cubicBezTo>
                    <a:cubicBezTo>
                      <a:pt x="44" y="53"/>
                      <a:pt x="44" y="53"/>
                      <a:pt x="44" y="52"/>
                    </a:cubicBezTo>
                    <a:cubicBezTo>
                      <a:pt x="44" y="52"/>
                      <a:pt x="43" y="51"/>
                      <a:pt x="44" y="51"/>
                    </a:cubicBezTo>
                    <a:cubicBezTo>
                      <a:pt x="45" y="50"/>
                      <a:pt x="45" y="50"/>
                      <a:pt x="47" y="50"/>
                    </a:cubicBezTo>
                    <a:cubicBezTo>
                      <a:pt x="48" y="51"/>
                      <a:pt x="49" y="50"/>
                      <a:pt x="49" y="50"/>
                    </a:cubicBezTo>
                    <a:cubicBezTo>
                      <a:pt x="49" y="50"/>
                      <a:pt x="49" y="49"/>
                      <a:pt x="49" y="48"/>
                    </a:cubicBezTo>
                    <a:cubicBezTo>
                      <a:pt x="49" y="47"/>
                      <a:pt x="50" y="46"/>
                      <a:pt x="50" y="46"/>
                    </a:cubicBezTo>
                    <a:cubicBezTo>
                      <a:pt x="50" y="46"/>
                      <a:pt x="51" y="45"/>
                      <a:pt x="51" y="44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1"/>
                      <a:pt x="53" y="40"/>
                      <a:pt x="52" y="39"/>
                    </a:cubicBezTo>
                    <a:cubicBezTo>
                      <a:pt x="51" y="37"/>
                      <a:pt x="51" y="36"/>
                      <a:pt x="51" y="36"/>
                    </a:cubicBezTo>
                    <a:cubicBezTo>
                      <a:pt x="51" y="35"/>
                      <a:pt x="52" y="35"/>
                      <a:pt x="52" y="34"/>
                    </a:cubicBezTo>
                    <a:cubicBezTo>
                      <a:pt x="52" y="34"/>
                      <a:pt x="53" y="33"/>
                      <a:pt x="54" y="31"/>
                    </a:cubicBezTo>
                    <a:cubicBezTo>
                      <a:pt x="54" y="30"/>
                      <a:pt x="55" y="29"/>
                      <a:pt x="56" y="28"/>
                    </a:cubicBezTo>
                    <a:cubicBezTo>
                      <a:pt x="57" y="27"/>
                      <a:pt x="57" y="26"/>
                      <a:pt x="57" y="26"/>
                    </a:cubicBezTo>
                    <a:cubicBezTo>
                      <a:pt x="57" y="25"/>
                      <a:pt x="58" y="24"/>
                      <a:pt x="60" y="24"/>
                    </a:cubicBezTo>
                    <a:cubicBezTo>
                      <a:pt x="62" y="24"/>
                      <a:pt x="63" y="22"/>
                      <a:pt x="64" y="22"/>
                    </a:cubicBezTo>
                    <a:cubicBezTo>
                      <a:pt x="64" y="23"/>
                      <a:pt x="66" y="21"/>
                      <a:pt x="67" y="20"/>
                    </a:cubicBezTo>
                    <a:cubicBezTo>
                      <a:pt x="68" y="20"/>
                      <a:pt x="72" y="18"/>
                      <a:pt x="71" y="16"/>
                    </a:cubicBezTo>
                    <a:cubicBezTo>
                      <a:pt x="70" y="14"/>
                      <a:pt x="71" y="15"/>
                      <a:pt x="71" y="14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0" y="13"/>
                      <a:pt x="70" y="13"/>
                      <a:pt x="69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7" y="13"/>
                      <a:pt x="67" y="14"/>
                      <a:pt x="67" y="14"/>
                    </a:cubicBezTo>
                    <a:cubicBezTo>
                      <a:pt x="66" y="14"/>
                      <a:pt x="65" y="13"/>
                      <a:pt x="64" y="13"/>
                    </a:cubicBezTo>
                    <a:cubicBezTo>
                      <a:pt x="63" y="13"/>
                      <a:pt x="62" y="13"/>
                      <a:pt x="62" y="13"/>
                    </a:cubicBezTo>
                    <a:cubicBezTo>
                      <a:pt x="60" y="12"/>
                      <a:pt x="60" y="10"/>
                      <a:pt x="58" y="11"/>
                    </a:cubicBezTo>
                    <a:cubicBezTo>
                      <a:pt x="57" y="11"/>
                      <a:pt x="57" y="11"/>
                      <a:pt x="56" y="11"/>
                    </a:cubicBezTo>
                    <a:cubicBezTo>
                      <a:pt x="56" y="12"/>
                      <a:pt x="56" y="11"/>
                      <a:pt x="55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2" y="11"/>
                      <a:pt x="51" y="11"/>
                      <a:pt x="50" y="10"/>
                    </a:cubicBezTo>
                    <a:cubicBezTo>
                      <a:pt x="49" y="10"/>
                      <a:pt x="49" y="10"/>
                      <a:pt x="48" y="9"/>
                    </a:cubicBezTo>
                    <a:cubicBezTo>
                      <a:pt x="47" y="9"/>
                      <a:pt x="46" y="9"/>
                      <a:pt x="45" y="8"/>
                    </a:cubicBezTo>
                    <a:cubicBezTo>
                      <a:pt x="45" y="8"/>
                      <a:pt x="45" y="7"/>
                      <a:pt x="44" y="7"/>
                    </a:cubicBezTo>
                    <a:cubicBezTo>
                      <a:pt x="44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0" y="6"/>
                      <a:pt x="40" y="7"/>
                      <a:pt x="38" y="6"/>
                    </a:cubicBezTo>
                    <a:cubicBezTo>
                      <a:pt x="36" y="5"/>
                      <a:pt x="36" y="6"/>
                      <a:pt x="35" y="6"/>
                    </a:cubicBezTo>
                    <a:cubicBezTo>
                      <a:pt x="33" y="7"/>
                      <a:pt x="33" y="5"/>
                      <a:pt x="32" y="5"/>
                    </a:cubicBezTo>
                    <a:cubicBezTo>
                      <a:pt x="31" y="5"/>
                      <a:pt x="31" y="5"/>
                      <a:pt x="29" y="5"/>
                    </a:cubicBezTo>
                    <a:cubicBezTo>
                      <a:pt x="28" y="6"/>
                      <a:pt x="29" y="6"/>
                      <a:pt x="25" y="6"/>
                    </a:cubicBezTo>
                    <a:cubicBezTo>
                      <a:pt x="22" y="5"/>
                      <a:pt x="21" y="5"/>
                      <a:pt x="20" y="5"/>
                    </a:cubicBezTo>
                    <a:cubicBezTo>
                      <a:pt x="19" y="5"/>
                      <a:pt x="19" y="3"/>
                      <a:pt x="18" y="4"/>
                    </a:cubicBezTo>
                    <a:cubicBezTo>
                      <a:pt x="17" y="5"/>
                      <a:pt x="18" y="5"/>
                      <a:pt x="16" y="5"/>
                    </a:cubicBezTo>
                    <a:cubicBezTo>
                      <a:pt x="14" y="5"/>
                      <a:pt x="14" y="5"/>
                      <a:pt x="13" y="5"/>
                    </a:cubicBezTo>
                    <a:cubicBezTo>
                      <a:pt x="12" y="5"/>
                      <a:pt x="11" y="4"/>
                      <a:pt x="9" y="4"/>
                    </a:cubicBezTo>
                    <a:cubicBezTo>
                      <a:pt x="8" y="3"/>
                      <a:pt x="9" y="0"/>
                      <a:pt x="7" y="3"/>
                    </a:cubicBezTo>
                    <a:cubicBezTo>
                      <a:pt x="5" y="6"/>
                      <a:pt x="5" y="4"/>
                      <a:pt x="5" y="6"/>
                    </a:cubicBezTo>
                    <a:cubicBezTo>
                      <a:pt x="6" y="7"/>
                      <a:pt x="7" y="6"/>
                      <a:pt x="4" y="8"/>
                    </a:cubicBezTo>
                    <a:cubicBezTo>
                      <a:pt x="2" y="9"/>
                      <a:pt x="1" y="10"/>
                      <a:pt x="1" y="10"/>
                    </a:cubicBezTo>
                    <a:cubicBezTo>
                      <a:pt x="1" y="11"/>
                      <a:pt x="0" y="11"/>
                      <a:pt x="1" y="11"/>
                    </a:cubicBezTo>
                    <a:cubicBezTo>
                      <a:pt x="3" y="12"/>
                      <a:pt x="4" y="11"/>
                      <a:pt x="3" y="13"/>
                    </a:cubicBezTo>
                    <a:cubicBezTo>
                      <a:pt x="3" y="15"/>
                      <a:pt x="2" y="14"/>
                      <a:pt x="3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7"/>
                      <a:pt x="4" y="17"/>
                      <a:pt x="4" y="1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" name="Freeform 191"/>
              <p:cNvSpPr>
                <a:spLocks/>
              </p:cNvSpPr>
              <p:nvPr/>
            </p:nvSpPr>
            <p:spPr bwMode="auto">
              <a:xfrm>
                <a:off x="3466" y="1397"/>
                <a:ext cx="59" cy="48"/>
              </a:xfrm>
              <a:custGeom>
                <a:avLst/>
                <a:gdLst>
                  <a:gd name="T0" fmla="*/ 0 w 22"/>
                  <a:gd name="T1" fmla="*/ 29 h 18"/>
                  <a:gd name="T2" fmla="*/ 8 w 22"/>
                  <a:gd name="T3" fmla="*/ 43 h 18"/>
                  <a:gd name="T4" fmla="*/ 13 w 22"/>
                  <a:gd name="T5" fmla="*/ 43 h 18"/>
                  <a:gd name="T6" fmla="*/ 35 w 22"/>
                  <a:gd name="T7" fmla="*/ 64 h 18"/>
                  <a:gd name="T8" fmla="*/ 43 w 22"/>
                  <a:gd name="T9" fmla="*/ 64 h 18"/>
                  <a:gd name="T10" fmla="*/ 56 w 22"/>
                  <a:gd name="T11" fmla="*/ 72 h 18"/>
                  <a:gd name="T12" fmla="*/ 72 w 22"/>
                  <a:gd name="T13" fmla="*/ 93 h 18"/>
                  <a:gd name="T14" fmla="*/ 94 w 22"/>
                  <a:gd name="T15" fmla="*/ 93 h 18"/>
                  <a:gd name="T16" fmla="*/ 102 w 22"/>
                  <a:gd name="T17" fmla="*/ 107 h 18"/>
                  <a:gd name="T18" fmla="*/ 123 w 22"/>
                  <a:gd name="T19" fmla="*/ 120 h 18"/>
                  <a:gd name="T20" fmla="*/ 123 w 22"/>
                  <a:gd name="T21" fmla="*/ 128 h 18"/>
                  <a:gd name="T22" fmla="*/ 129 w 22"/>
                  <a:gd name="T23" fmla="*/ 128 h 18"/>
                  <a:gd name="T24" fmla="*/ 129 w 22"/>
                  <a:gd name="T25" fmla="*/ 107 h 18"/>
                  <a:gd name="T26" fmla="*/ 150 w 22"/>
                  <a:gd name="T27" fmla="*/ 85 h 18"/>
                  <a:gd name="T28" fmla="*/ 150 w 22"/>
                  <a:gd name="T29" fmla="*/ 64 h 18"/>
                  <a:gd name="T30" fmla="*/ 150 w 22"/>
                  <a:gd name="T31" fmla="*/ 51 h 18"/>
                  <a:gd name="T32" fmla="*/ 137 w 22"/>
                  <a:gd name="T33" fmla="*/ 43 h 18"/>
                  <a:gd name="T34" fmla="*/ 129 w 22"/>
                  <a:gd name="T35" fmla="*/ 43 h 18"/>
                  <a:gd name="T36" fmla="*/ 129 w 22"/>
                  <a:gd name="T37" fmla="*/ 43 h 18"/>
                  <a:gd name="T38" fmla="*/ 123 w 22"/>
                  <a:gd name="T39" fmla="*/ 29 h 18"/>
                  <a:gd name="T40" fmla="*/ 123 w 22"/>
                  <a:gd name="T41" fmla="*/ 13 h 18"/>
                  <a:gd name="T42" fmla="*/ 115 w 22"/>
                  <a:gd name="T43" fmla="*/ 0 h 18"/>
                  <a:gd name="T44" fmla="*/ 102 w 22"/>
                  <a:gd name="T45" fmla="*/ 0 h 18"/>
                  <a:gd name="T46" fmla="*/ 80 w 22"/>
                  <a:gd name="T47" fmla="*/ 8 h 18"/>
                  <a:gd name="T48" fmla="*/ 64 w 22"/>
                  <a:gd name="T49" fmla="*/ 13 h 18"/>
                  <a:gd name="T50" fmla="*/ 51 w 22"/>
                  <a:gd name="T51" fmla="*/ 21 h 18"/>
                  <a:gd name="T52" fmla="*/ 43 w 22"/>
                  <a:gd name="T53" fmla="*/ 13 h 18"/>
                  <a:gd name="T54" fmla="*/ 30 w 22"/>
                  <a:gd name="T55" fmla="*/ 8 h 18"/>
                  <a:gd name="T56" fmla="*/ 30 w 22"/>
                  <a:gd name="T57" fmla="*/ 8 h 18"/>
                  <a:gd name="T58" fmla="*/ 30 w 22"/>
                  <a:gd name="T59" fmla="*/ 8 h 18"/>
                  <a:gd name="T60" fmla="*/ 13 w 22"/>
                  <a:gd name="T61" fmla="*/ 21 h 18"/>
                  <a:gd name="T62" fmla="*/ 0 w 22"/>
                  <a:gd name="T63" fmla="*/ 21 h 18"/>
                  <a:gd name="T64" fmla="*/ 0 w 22"/>
                  <a:gd name="T65" fmla="*/ 21 h 18"/>
                  <a:gd name="T66" fmla="*/ 0 w 22"/>
                  <a:gd name="T67" fmla="*/ 29 h 1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2" h="18">
                    <a:moveTo>
                      <a:pt x="0" y="4"/>
                    </a:moveTo>
                    <a:cubicBezTo>
                      <a:pt x="0" y="4"/>
                      <a:pt x="0" y="5"/>
                      <a:pt x="1" y="6"/>
                    </a:cubicBezTo>
                    <a:cubicBezTo>
                      <a:pt x="2" y="7"/>
                      <a:pt x="1" y="6"/>
                      <a:pt x="2" y="6"/>
                    </a:cubicBezTo>
                    <a:cubicBezTo>
                      <a:pt x="4" y="7"/>
                      <a:pt x="4" y="7"/>
                      <a:pt x="5" y="9"/>
                    </a:cubicBezTo>
                    <a:cubicBezTo>
                      <a:pt x="5" y="9"/>
                      <a:pt x="5" y="9"/>
                      <a:pt x="6" y="9"/>
                    </a:cubicBezTo>
                    <a:cubicBezTo>
                      <a:pt x="7" y="10"/>
                      <a:pt x="7" y="9"/>
                      <a:pt x="8" y="10"/>
                    </a:cubicBezTo>
                    <a:cubicBezTo>
                      <a:pt x="9" y="11"/>
                      <a:pt x="9" y="12"/>
                      <a:pt x="10" y="13"/>
                    </a:cubicBezTo>
                    <a:cubicBezTo>
                      <a:pt x="11" y="14"/>
                      <a:pt x="12" y="12"/>
                      <a:pt x="13" y="13"/>
                    </a:cubicBezTo>
                    <a:cubicBezTo>
                      <a:pt x="14" y="13"/>
                      <a:pt x="14" y="15"/>
                      <a:pt x="14" y="15"/>
                    </a:cubicBezTo>
                    <a:cubicBezTo>
                      <a:pt x="15" y="16"/>
                      <a:pt x="16" y="17"/>
                      <a:pt x="17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7"/>
                      <a:pt x="18" y="16"/>
                      <a:pt x="18" y="15"/>
                    </a:cubicBezTo>
                    <a:cubicBezTo>
                      <a:pt x="18" y="14"/>
                      <a:pt x="21" y="12"/>
                      <a:pt x="21" y="12"/>
                    </a:cubicBezTo>
                    <a:cubicBezTo>
                      <a:pt x="20" y="10"/>
                      <a:pt x="20" y="10"/>
                      <a:pt x="21" y="9"/>
                    </a:cubicBezTo>
                    <a:cubicBezTo>
                      <a:pt x="22" y="8"/>
                      <a:pt x="21" y="7"/>
                      <a:pt x="21" y="7"/>
                    </a:cubicBezTo>
                    <a:cubicBezTo>
                      <a:pt x="20" y="6"/>
                      <a:pt x="20" y="6"/>
                      <a:pt x="19" y="6"/>
                    </a:cubicBezTo>
                    <a:cubicBezTo>
                      <a:pt x="19" y="6"/>
                      <a:pt x="19" y="7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5"/>
                      <a:pt x="17" y="5"/>
                      <a:pt x="17" y="4"/>
                    </a:cubicBezTo>
                    <a:cubicBezTo>
                      <a:pt x="16" y="4"/>
                      <a:pt x="17" y="2"/>
                      <a:pt x="17" y="2"/>
                    </a:cubicBezTo>
                    <a:cubicBezTo>
                      <a:pt x="18" y="0"/>
                      <a:pt x="17" y="0"/>
                      <a:pt x="16" y="0"/>
                    </a:cubicBezTo>
                    <a:cubicBezTo>
                      <a:pt x="15" y="0"/>
                      <a:pt x="15" y="1"/>
                      <a:pt x="14" y="0"/>
                    </a:cubicBezTo>
                    <a:cubicBezTo>
                      <a:pt x="13" y="0"/>
                      <a:pt x="12" y="0"/>
                      <a:pt x="11" y="1"/>
                    </a:cubicBezTo>
                    <a:cubicBezTo>
                      <a:pt x="11" y="1"/>
                      <a:pt x="10" y="3"/>
                      <a:pt x="9" y="2"/>
                    </a:cubicBezTo>
                    <a:cubicBezTo>
                      <a:pt x="9" y="2"/>
                      <a:pt x="8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2" y="2"/>
                      <a:pt x="2" y="3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1" name="Freeform 192"/>
              <p:cNvSpPr>
                <a:spLocks/>
              </p:cNvSpPr>
              <p:nvPr/>
            </p:nvSpPr>
            <p:spPr bwMode="auto">
              <a:xfrm>
                <a:off x="3477" y="1341"/>
                <a:ext cx="61" cy="74"/>
              </a:xfrm>
              <a:custGeom>
                <a:avLst/>
                <a:gdLst>
                  <a:gd name="T0" fmla="*/ 119 w 23"/>
                  <a:gd name="T1" fmla="*/ 196 h 28"/>
                  <a:gd name="T2" fmla="*/ 106 w 23"/>
                  <a:gd name="T3" fmla="*/ 188 h 28"/>
                  <a:gd name="T4" fmla="*/ 98 w 23"/>
                  <a:gd name="T5" fmla="*/ 188 h 28"/>
                  <a:gd name="T6" fmla="*/ 98 w 23"/>
                  <a:gd name="T7" fmla="*/ 188 h 28"/>
                  <a:gd name="T8" fmla="*/ 90 w 23"/>
                  <a:gd name="T9" fmla="*/ 174 h 28"/>
                  <a:gd name="T10" fmla="*/ 90 w 23"/>
                  <a:gd name="T11" fmla="*/ 161 h 28"/>
                  <a:gd name="T12" fmla="*/ 85 w 23"/>
                  <a:gd name="T13" fmla="*/ 148 h 28"/>
                  <a:gd name="T14" fmla="*/ 72 w 23"/>
                  <a:gd name="T15" fmla="*/ 148 h 28"/>
                  <a:gd name="T16" fmla="*/ 50 w 23"/>
                  <a:gd name="T17" fmla="*/ 153 h 28"/>
                  <a:gd name="T18" fmla="*/ 34 w 23"/>
                  <a:gd name="T19" fmla="*/ 161 h 28"/>
                  <a:gd name="T20" fmla="*/ 21 w 23"/>
                  <a:gd name="T21" fmla="*/ 167 h 28"/>
                  <a:gd name="T22" fmla="*/ 13 w 23"/>
                  <a:gd name="T23" fmla="*/ 161 h 28"/>
                  <a:gd name="T24" fmla="*/ 0 w 23"/>
                  <a:gd name="T25" fmla="*/ 153 h 28"/>
                  <a:gd name="T26" fmla="*/ 0 w 23"/>
                  <a:gd name="T27" fmla="*/ 153 h 28"/>
                  <a:gd name="T28" fmla="*/ 0 w 23"/>
                  <a:gd name="T29" fmla="*/ 153 h 28"/>
                  <a:gd name="T30" fmla="*/ 0 w 23"/>
                  <a:gd name="T31" fmla="*/ 153 h 28"/>
                  <a:gd name="T32" fmla="*/ 13 w 23"/>
                  <a:gd name="T33" fmla="*/ 148 h 28"/>
                  <a:gd name="T34" fmla="*/ 29 w 23"/>
                  <a:gd name="T35" fmla="*/ 148 h 28"/>
                  <a:gd name="T36" fmla="*/ 21 w 23"/>
                  <a:gd name="T37" fmla="*/ 132 h 28"/>
                  <a:gd name="T38" fmla="*/ 21 w 23"/>
                  <a:gd name="T39" fmla="*/ 127 h 28"/>
                  <a:gd name="T40" fmla="*/ 29 w 23"/>
                  <a:gd name="T41" fmla="*/ 119 h 28"/>
                  <a:gd name="T42" fmla="*/ 34 w 23"/>
                  <a:gd name="T43" fmla="*/ 111 h 28"/>
                  <a:gd name="T44" fmla="*/ 34 w 23"/>
                  <a:gd name="T45" fmla="*/ 98 h 28"/>
                  <a:gd name="T46" fmla="*/ 50 w 23"/>
                  <a:gd name="T47" fmla="*/ 85 h 28"/>
                  <a:gd name="T48" fmla="*/ 56 w 23"/>
                  <a:gd name="T49" fmla="*/ 50 h 28"/>
                  <a:gd name="T50" fmla="*/ 56 w 23"/>
                  <a:gd name="T51" fmla="*/ 29 h 28"/>
                  <a:gd name="T52" fmla="*/ 90 w 23"/>
                  <a:gd name="T53" fmla="*/ 8 h 28"/>
                  <a:gd name="T54" fmla="*/ 127 w 23"/>
                  <a:gd name="T55" fmla="*/ 8 h 28"/>
                  <a:gd name="T56" fmla="*/ 98 w 23"/>
                  <a:gd name="T57" fmla="*/ 13 h 28"/>
                  <a:gd name="T58" fmla="*/ 77 w 23"/>
                  <a:gd name="T59" fmla="*/ 21 h 28"/>
                  <a:gd name="T60" fmla="*/ 72 w 23"/>
                  <a:gd name="T61" fmla="*/ 42 h 28"/>
                  <a:gd name="T62" fmla="*/ 72 w 23"/>
                  <a:gd name="T63" fmla="*/ 50 h 28"/>
                  <a:gd name="T64" fmla="*/ 77 w 23"/>
                  <a:gd name="T65" fmla="*/ 63 h 28"/>
                  <a:gd name="T66" fmla="*/ 77 w 23"/>
                  <a:gd name="T67" fmla="*/ 77 h 28"/>
                  <a:gd name="T68" fmla="*/ 90 w 23"/>
                  <a:gd name="T69" fmla="*/ 63 h 28"/>
                  <a:gd name="T70" fmla="*/ 85 w 23"/>
                  <a:gd name="T71" fmla="*/ 34 h 28"/>
                  <a:gd name="T72" fmla="*/ 98 w 23"/>
                  <a:gd name="T73" fmla="*/ 21 h 28"/>
                  <a:gd name="T74" fmla="*/ 106 w 23"/>
                  <a:gd name="T75" fmla="*/ 13 h 28"/>
                  <a:gd name="T76" fmla="*/ 127 w 23"/>
                  <a:gd name="T77" fmla="*/ 13 h 28"/>
                  <a:gd name="T78" fmla="*/ 141 w 23"/>
                  <a:gd name="T79" fmla="*/ 8 h 28"/>
                  <a:gd name="T80" fmla="*/ 154 w 23"/>
                  <a:gd name="T81" fmla="*/ 29 h 28"/>
                  <a:gd name="T82" fmla="*/ 162 w 23"/>
                  <a:gd name="T83" fmla="*/ 21 h 28"/>
                  <a:gd name="T84" fmla="*/ 162 w 23"/>
                  <a:gd name="T85" fmla="*/ 21 h 28"/>
                  <a:gd name="T86" fmla="*/ 162 w 23"/>
                  <a:gd name="T87" fmla="*/ 21 h 28"/>
                  <a:gd name="T88" fmla="*/ 162 w 23"/>
                  <a:gd name="T89" fmla="*/ 29 h 28"/>
                  <a:gd name="T90" fmla="*/ 154 w 23"/>
                  <a:gd name="T91" fmla="*/ 50 h 28"/>
                  <a:gd name="T92" fmla="*/ 154 w 23"/>
                  <a:gd name="T93" fmla="*/ 56 h 28"/>
                  <a:gd name="T94" fmla="*/ 149 w 23"/>
                  <a:gd name="T95" fmla="*/ 69 h 28"/>
                  <a:gd name="T96" fmla="*/ 154 w 23"/>
                  <a:gd name="T97" fmla="*/ 90 h 28"/>
                  <a:gd name="T98" fmla="*/ 133 w 23"/>
                  <a:gd name="T99" fmla="*/ 119 h 28"/>
                  <a:gd name="T100" fmla="*/ 127 w 23"/>
                  <a:gd name="T101" fmla="*/ 111 h 28"/>
                  <a:gd name="T102" fmla="*/ 127 w 23"/>
                  <a:gd name="T103" fmla="*/ 119 h 28"/>
                  <a:gd name="T104" fmla="*/ 119 w 23"/>
                  <a:gd name="T105" fmla="*/ 119 h 28"/>
                  <a:gd name="T106" fmla="*/ 119 w 23"/>
                  <a:gd name="T107" fmla="*/ 127 h 28"/>
                  <a:gd name="T108" fmla="*/ 106 w 23"/>
                  <a:gd name="T109" fmla="*/ 132 h 28"/>
                  <a:gd name="T110" fmla="*/ 119 w 23"/>
                  <a:gd name="T111" fmla="*/ 161 h 28"/>
                  <a:gd name="T112" fmla="*/ 106 w 23"/>
                  <a:gd name="T113" fmla="*/ 167 h 28"/>
                  <a:gd name="T114" fmla="*/ 111 w 23"/>
                  <a:gd name="T115" fmla="*/ 174 h 28"/>
                  <a:gd name="T116" fmla="*/ 119 w 23"/>
                  <a:gd name="T117" fmla="*/ 188 h 28"/>
                  <a:gd name="T118" fmla="*/ 119 w 23"/>
                  <a:gd name="T119" fmla="*/ 196 h 2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3" h="28">
                    <a:moveTo>
                      <a:pt x="17" y="28"/>
                    </a:moveTo>
                    <a:cubicBezTo>
                      <a:pt x="16" y="27"/>
                      <a:pt x="16" y="27"/>
                      <a:pt x="15" y="27"/>
                    </a:cubicBezTo>
                    <a:cubicBezTo>
                      <a:pt x="15" y="27"/>
                      <a:pt x="15" y="28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3" y="26"/>
                      <a:pt x="13" y="26"/>
                      <a:pt x="13" y="25"/>
                    </a:cubicBezTo>
                    <a:cubicBezTo>
                      <a:pt x="12" y="25"/>
                      <a:pt x="13" y="23"/>
                      <a:pt x="13" y="23"/>
                    </a:cubicBezTo>
                    <a:cubicBezTo>
                      <a:pt x="14" y="21"/>
                      <a:pt x="13" y="21"/>
                      <a:pt x="12" y="21"/>
                    </a:cubicBezTo>
                    <a:cubicBezTo>
                      <a:pt x="11" y="21"/>
                      <a:pt x="11" y="21"/>
                      <a:pt x="10" y="21"/>
                    </a:cubicBezTo>
                    <a:cubicBezTo>
                      <a:pt x="9" y="21"/>
                      <a:pt x="8" y="21"/>
                      <a:pt x="7" y="22"/>
                    </a:cubicBezTo>
                    <a:cubicBezTo>
                      <a:pt x="7" y="22"/>
                      <a:pt x="6" y="24"/>
                      <a:pt x="5" y="23"/>
                    </a:cubicBezTo>
                    <a:cubicBezTo>
                      <a:pt x="5" y="23"/>
                      <a:pt x="4" y="24"/>
                      <a:pt x="3" y="24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1" y="23"/>
                      <a:pt x="1" y="23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1"/>
                      <a:pt x="1" y="20"/>
                      <a:pt x="2" y="21"/>
                    </a:cubicBezTo>
                    <a:cubicBezTo>
                      <a:pt x="3" y="22"/>
                      <a:pt x="3" y="21"/>
                      <a:pt x="4" y="21"/>
                    </a:cubicBezTo>
                    <a:cubicBezTo>
                      <a:pt x="4" y="21"/>
                      <a:pt x="3" y="20"/>
                      <a:pt x="3" y="19"/>
                    </a:cubicBezTo>
                    <a:cubicBezTo>
                      <a:pt x="3" y="19"/>
                      <a:pt x="2" y="18"/>
                      <a:pt x="3" y="18"/>
                    </a:cubicBezTo>
                    <a:cubicBezTo>
                      <a:pt x="4" y="18"/>
                      <a:pt x="4" y="17"/>
                      <a:pt x="4" y="17"/>
                    </a:cubicBezTo>
                    <a:cubicBezTo>
                      <a:pt x="4" y="17"/>
                      <a:pt x="4" y="16"/>
                      <a:pt x="5" y="16"/>
                    </a:cubicBezTo>
                    <a:cubicBezTo>
                      <a:pt x="5" y="15"/>
                      <a:pt x="5" y="15"/>
                      <a:pt x="5" y="14"/>
                    </a:cubicBezTo>
                    <a:cubicBezTo>
                      <a:pt x="5" y="14"/>
                      <a:pt x="6" y="13"/>
                      <a:pt x="7" y="12"/>
                    </a:cubicBezTo>
                    <a:cubicBezTo>
                      <a:pt x="7" y="11"/>
                      <a:pt x="8" y="8"/>
                      <a:pt x="8" y="7"/>
                    </a:cubicBezTo>
                    <a:cubicBezTo>
                      <a:pt x="8" y="6"/>
                      <a:pt x="7" y="5"/>
                      <a:pt x="8" y="4"/>
                    </a:cubicBezTo>
                    <a:cubicBezTo>
                      <a:pt x="9" y="3"/>
                      <a:pt x="11" y="2"/>
                      <a:pt x="13" y="1"/>
                    </a:cubicBezTo>
                    <a:cubicBezTo>
                      <a:pt x="15" y="1"/>
                      <a:pt x="16" y="2"/>
                      <a:pt x="18" y="1"/>
                    </a:cubicBezTo>
                    <a:cubicBezTo>
                      <a:pt x="18" y="1"/>
                      <a:pt x="17" y="2"/>
                      <a:pt x="14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0" y="4"/>
                      <a:pt x="9" y="5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8"/>
                      <a:pt x="12" y="8"/>
                      <a:pt x="11" y="9"/>
                    </a:cubicBezTo>
                    <a:cubicBezTo>
                      <a:pt x="11" y="10"/>
                      <a:pt x="10" y="11"/>
                      <a:pt x="11" y="11"/>
                    </a:cubicBezTo>
                    <a:cubicBezTo>
                      <a:pt x="12" y="11"/>
                      <a:pt x="12" y="10"/>
                      <a:pt x="13" y="9"/>
                    </a:cubicBezTo>
                    <a:cubicBezTo>
                      <a:pt x="13" y="9"/>
                      <a:pt x="12" y="6"/>
                      <a:pt x="12" y="5"/>
                    </a:cubicBezTo>
                    <a:cubicBezTo>
                      <a:pt x="13" y="4"/>
                      <a:pt x="13" y="3"/>
                      <a:pt x="14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7" y="3"/>
                      <a:pt x="18" y="2"/>
                    </a:cubicBezTo>
                    <a:cubicBezTo>
                      <a:pt x="19" y="2"/>
                      <a:pt x="20" y="0"/>
                      <a:pt x="20" y="1"/>
                    </a:cubicBezTo>
                    <a:cubicBezTo>
                      <a:pt x="21" y="2"/>
                      <a:pt x="21" y="4"/>
                      <a:pt x="22" y="4"/>
                    </a:cubicBezTo>
                    <a:cubicBezTo>
                      <a:pt x="22" y="3"/>
                      <a:pt x="22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2" y="5"/>
                      <a:pt x="21" y="5"/>
                      <a:pt x="22" y="7"/>
                    </a:cubicBezTo>
                    <a:cubicBezTo>
                      <a:pt x="22" y="7"/>
                      <a:pt x="22" y="7"/>
                      <a:pt x="22" y="8"/>
                    </a:cubicBezTo>
                    <a:cubicBezTo>
                      <a:pt x="21" y="9"/>
                      <a:pt x="21" y="9"/>
                      <a:pt x="21" y="10"/>
                    </a:cubicBezTo>
                    <a:cubicBezTo>
                      <a:pt x="20" y="11"/>
                      <a:pt x="21" y="12"/>
                      <a:pt x="22" y="13"/>
                    </a:cubicBezTo>
                    <a:cubicBezTo>
                      <a:pt x="21" y="14"/>
                      <a:pt x="20" y="16"/>
                      <a:pt x="19" y="17"/>
                    </a:cubicBezTo>
                    <a:cubicBezTo>
                      <a:pt x="19" y="17"/>
                      <a:pt x="19" y="16"/>
                      <a:pt x="18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7" y="18"/>
                      <a:pt x="17" y="18"/>
                    </a:cubicBezTo>
                    <a:cubicBezTo>
                      <a:pt x="16" y="18"/>
                      <a:pt x="15" y="19"/>
                      <a:pt x="15" y="19"/>
                    </a:cubicBezTo>
                    <a:cubicBezTo>
                      <a:pt x="16" y="20"/>
                      <a:pt x="16" y="22"/>
                      <a:pt x="17" y="23"/>
                    </a:cubicBezTo>
                    <a:cubicBezTo>
                      <a:pt x="16" y="23"/>
                      <a:pt x="16" y="24"/>
                      <a:pt x="15" y="24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6" y="26"/>
                      <a:pt x="17" y="27"/>
                      <a:pt x="17" y="27"/>
                    </a:cubicBezTo>
                    <a:lnTo>
                      <a:pt x="17" y="28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2" name="Freeform 193"/>
              <p:cNvSpPr>
                <a:spLocks/>
              </p:cNvSpPr>
              <p:nvPr/>
            </p:nvSpPr>
            <p:spPr bwMode="auto">
              <a:xfrm>
                <a:off x="3610" y="1402"/>
                <a:ext cx="99" cy="64"/>
              </a:xfrm>
              <a:custGeom>
                <a:avLst/>
                <a:gdLst>
                  <a:gd name="T0" fmla="*/ 193 w 37"/>
                  <a:gd name="T1" fmla="*/ 149 h 24"/>
                  <a:gd name="T2" fmla="*/ 179 w 37"/>
                  <a:gd name="T3" fmla="*/ 141 h 24"/>
                  <a:gd name="T4" fmla="*/ 158 w 37"/>
                  <a:gd name="T5" fmla="*/ 149 h 24"/>
                  <a:gd name="T6" fmla="*/ 128 w 37"/>
                  <a:gd name="T7" fmla="*/ 128 h 24"/>
                  <a:gd name="T8" fmla="*/ 115 w 37"/>
                  <a:gd name="T9" fmla="*/ 141 h 24"/>
                  <a:gd name="T10" fmla="*/ 107 w 37"/>
                  <a:gd name="T11" fmla="*/ 149 h 24"/>
                  <a:gd name="T12" fmla="*/ 86 w 37"/>
                  <a:gd name="T13" fmla="*/ 171 h 24"/>
                  <a:gd name="T14" fmla="*/ 72 w 37"/>
                  <a:gd name="T15" fmla="*/ 163 h 24"/>
                  <a:gd name="T16" fmla="*/ 72 w 37"/>
                  <a:gd name="T17" fmla="*/ 157 h 24"/>
                  <a:gd name="T18" fmla="*/ 64 w 37"/>
                  <a:gd name="T19" fmla="*/ 149 h 24"/>
                  <a:gd name="T20" fmla="*/ 56 w 37"/>
                  <a:gd name="T21" fmla="*/ 141 h 24"/>
                  <a:gd name="T22" fmla="*/ 51 w 37"/>
                  <a:gd name="T23" fmla="*/ 128 h 24"/>
                  <a:gd name="T24" fmla="*/ 35 w 37"/>
                  <a:gd name="T25" fmla="*/ 136 h 24"/>
                  <a:gd name="T26" fmla="*/ 35 w 37"/>
                  <a:gd name="T27" fmla="*/ 107 h 24"/>
                  <a:gd name="T28" fmla="*/ 21 w 37"/>
                  <a:gd name="T29" fmla="*/ 99 h 24"/>
                  <a:gd name="T30" fmla="*/ 0 w 37"/>
                  <a:gd name="T31" fmla="*/ 64 h 24"/>
                  <a:gd name="T32" fmla="*/ 21 w 37"/>
                  <a:gd name="T33" fmla="*/ 56 h 24"/>
                  <a:gd name="T34" fmla="*/ 51 w 37"/>
                  <a:gd name="T35" fmla="*/ 43 h 24"/>
                  <a:gd name="T36" fmla="*/ 78 w 37"/>
                  <a:gd name="T37" fmla="*/ 13 h 24"/>
                  <a:gd name="T38" fmla="*/ 99 w 37"/>
                  <a:gd name="T39" fmla="*/ 29 h 24"/>
                  <a:gd name="T40" fmla="*/ 107 w 37"/>
                  <a:gd name="T41" fmla="*/ 8 h 24"/>
                  <a:gd name="T42" fmla="*/ 107 w 37"/>
                  <a:gd name="T43" fmla="*/ 8 h 24"/>
                  <a:gd name="T44" fmla="*/ 115 w 37"/>
                  <a:gd name="T45" fmla="*/ 0 h 24"/>
                  <a:gd name="T46" fmla="*/ 128 w 37"/>
                  <a:gd name="T47" fmla="*/ 8 h 24"/>
                  <a:gd name="T48" fmla="*/ 136 w 37"/>
                  <a:gd name="T49" fmla="*/ 35 h 24"/>
                  <a:gd name="T50" fmla="*/ 150 w 37"/>
                  <a:gd name="T51" fmla="*/ 29 h 24"/>
                  <a:gd name="T52" fmla="*/ 150 w 37"/>
                  <a:gd name="T53" fmla="*/ 35 h 24"/>
                  <a:gd name="T54" fmla="*/ 158 w 37"/>
                  <a:gd name="T55" fmla="*/ 43 h 24"/>
                  <a:gd name="T56" fmla="*/ 171 w 37"/>
                  <a:gd name="T57" fmla="*/ 35 h 24"/>
                  <a:gd name="T58" fmla="*/ 171 w 37"/>
                  <a:gd name="T59" fmla="*/ 56 h 24"/>
                  <a:gd name="T60" fmla="*/ 193 w 37"/>
                  <a:gd name="T61" fmla="*/ 72 h 24"/>
                  <a:gd name="T62" fmla="*/ 193 w 37"/>
                  <a:gd name="T63" fmla="*/ 51 h 24"/>
                  <a:gd name="T64" fmla="*/ 209 w 37"/>
                  <a:gd name="T65" fmla="*/ 51 h 24"/>
                  <a:gd name="T66" fmla="*/ 222 w 37"/>
                  <a:gd name="T67" fmla="*/ 51 h 24"/>
                  <a:gd name="T68" fmla="*/ 214 w 37"/>
                  <a:gd name="T69" fmla="*/ 64 h 24"/>
                  <a:gd name="T70" fmla="*/ 235 w 37"/>
                  <a:gd name="T71" fmla="*/ 56 h 24"/>
                  <a:gd name="T72" fmla="*/ 235 w 37"/>
                  <a:gd name="T73" fmla="*/ 77 h 24"/>
                  <a:gd name="T74" fmla="*/ 252 w 37"/>
                  <a:gd name="T75" fmla="*/ 77 h 24"/>
                  <a:gd name="T76" fmla="*/ 265 w 37"/>
                  <a:gd name="T77" fmla="*/ 77 h 24"/>
                  <a:gd name="T78" fmla="*/ 257 w 37"/>
                  <a:gd name="T79" fmla="*/ 93 h 24"/>
                  <a:gd name="T80" fmla="*/ 265 w 37"/>
                  <a:gd name="T81" fmla="*/ 107 h 24"/>
                  <a:gd name="T82" fmla="*/ 235 w 37"/>
                  <a:gd name="T83" fmla="*/ 107 h 24"/>
                  <a:gd name="T84" fmla="*/ 230 w 37"/>
                  <a:gd name="T85" fmla="*/ 128 h 24"/>
                  <a:gd name="T86" fmla="*/ 222 w 37"/>
                  <a:gd name="T87" fmla="*/ 136 h 24"/>
                  <a:gd name="T88" fmla="*/ 193 w 37"/>
                  <a:gd name="T89" fmla="*/ 136 h 24"/>
                  <a:gd name="T90" fmla="*/ 193 w 37"/>
                  <a:gd name="T91" fmla="*/ 149 h 2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7" h="24">
                    <a:moveTo>
                      <a:pt x="27" y="21"/>
                    </a:moveTo>
                    <a:cubicBezTo>
                      <a:pt x="26" y="20"/>
                      <a:pt x="26" y="20"/>
                      <a:pt x="25" y="20"/>
                    </a:cubicBezTo>
                    <a:cubicBezTo>
                      <a:pt x="24" y="20"/>
                      <a:pt x="22" y="21"/>
                      <a:pt x="22" y="21"/>
                    </a:cubicBezTo>
                    <a:cubicBezTo>
                      <a:pt x="20" y="21"/>
                      <a:pt x="19" y="18"/>
                      <a:pt x="18" y="18"/>
                    </a:cubicBezTo>
                    <a:cubicBezTo>
                      <a:pt x="17" y="18"/>
                      <a:pt x="17" y="20"/>
                      <a:pt x="16" y="20"/>
                    </a:cubicBezTo>
                    <a:cubicBezTo>
                      <a:pt x="16" y="21"/>
                      <a:pt x="16" y="21"/>
                      <a:pt x="15" y="21"/>
                    </a:cubicBezTo>
                    <a:cubicBezTo>
                      <a:pt x="14" y="22"/>
                      <a:pt x="13" y="24"/>
                      <a:pt x="12" y="24"/>
                    </a:cubicBezTo>
                    <a:cubicBezTo>
                      <a:pt x="12" y="24"/>
                      <a:pt x="11" y="23"/>
                      <a:pt x="10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2"/>
                      <a:pt x="9" y="21"/>
                      <a:pt x="9" y="21"/>
                    </a:cubicBezTo>
                    <a:cubicBezTo>
                      <a:pt x="9" y="21"/>
                      <a:pt x="8" y="21"/>
                      <a:pt x="8" y="20"/>
                    </a:cubicBezTo>
                    <a:cubicBezTo>
                      <a:pt x="7" y="20"/>
                      <a:pt x="7" y="19"/>
                      <a:pt x="7" y="18"/>
                    </a:cubicBezTo>
                    <a:cubicBezTo>
                      <a:pt x="7" y="18"/>
                      <a:pt x="6" y="18"/>
                      <a:pt x="5" y="19"/>
                    </a:cubicBezTo>
                    <a:cubicBezTo>
                      <a:pt x="5" y="18"/>
                      <a:pt x="5" y="16"/>
                      <a:pt x="5" y="15"/>
                    </a:cubicBezTo>
                    <a:cubicBezTo>
                      <a:pt x="4" y="15"/>
                      <a:pt x="3" y="15"/>
                      <a:pt x="3" y="14"/>
                    </a:cubicBezTo>
                    <a:cubicBezTo>
                      <a:pt x="2" y="12"/>
                      <a:pt x="1" y="10"/>
                      <a:pt x="0" y="9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5" y="7"/>
                      <a:pt x="6" y="6"/>
                      <a:pt x="7" y="6"/>
                    </a:cubicBezTo>
                    <a:cubicBezTo>
                      <a:pt x="9" y="5"/>
                      <a:pt x="10" y="3"/>
                      <a:pt x="11" y="2"/>
                    </a:cubicBezTo>
                    <a:cubicBezTo>
                      <a:pt x="12" y="2"/>
                      <a:pt x="13" y="3"/>
                      <a:pt x="14" y="4"/>
                    </a:cubicBezTo>
                    <a:cubicBezTo>
                      <a:pt x="14" y="3"/>
                      <a:pt x="15" y="2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7" y="1"/>
                      <a:pt x="18" y="1"/>
                    </a:cubicBezTo>
                    <a:cubicBezTo>
                      <a:pt x="19" y="2"/>
                      <a:pt x="18" y="4"/>
                      <a:pt x="19" y="5"/>
                    </a:cubicBezTo>
                    <a:cubicBezTo>
                      <a:pt x="19" y="4"/>
                      <a:pt x="20" y="4"/>
                      <a:pt x="21" y="4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2" y="5"/>
                      <a:pt x="22" y="6"/>
                    </a:cubicBezTo>
                    <a:cubicBezTo>
                      <a:pt x="23" y="6"/>
                      <a:pt x="23" y="5"/>
                      <a:pt x="24" y="5"/>
                    </a:cubicBezTo>
                    <a:cubicBezTo>
                      <a:pt x="24" y="6"/>
                      <a:pt x="24" y="7"/>
                      <a:pt x="24" y="8"/>
                    </a:cubicBezTo>
                    <a:cubicBezTo>
                      <a:pt x="25" y="8"/>
                      <a:pt x="26" y="9"/>
                      <a:pt x="27" y="10"/>
                    </a:cubicBezTo>
                    <a:cubicBezTo>
                      <a:pt x="27" y="9"/>
                      <a:pt x="26" y="7"/>
                      <a:pt x="27" y="7"/>
                    </a:cubicBezTo>
                    <a:cubicBezTo>
                      <a:pt x="27" y="7"/>
                      <a:pt x="28" y="7"/>
                      <a:pt x="29" y="7"/>
                    </a:cubicBezTo>
                    <a:cubicBezTo>
                      <a:pt x="29" y="7"/>
                      <a:pt x="30" y="6"/>
                      <a:pt x="31" y="7"/>
                    </a:cubicBezTo>
                    <a:cubicBezTo>
                      <a:pt x="31" y="7"/>
                      <a:pt x="31" y="9"/>
                      <a:pt x="30" y="9"/>
                    </a:cubicBezTo>
                    <a:cubicBezTo>
                      <a:pt x="31" y="9"/>
                      <a:pt x="32" y="8"/>
                      <a:pt x="33" y="8"/>
                    </a:cubicBezTo>
                    <a:cubicBezTo>
                      <a:pt x="33" y="9"/>
                      <a:pt x="33" y="11"/>
                      <a:pt x="33" y="11"/>
                    </a:cubicBezTo>
                    <a:cubicBezTo>
                      <a:pt x="34" y="11"/>
                      <a:pt x="35" y="11"/>
                      <a:pt x="35" y="11"/>
                    </a:cubicBezTo>
                    <a:cubicBezTo>
                      <a:pt x="36" y="11"/>
                      <a:pt x="36" y="10"/>
                      <a:pt x="37" y="11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6"/>
                      <a:pt x="34" y="14"/>
                      <a:pt x="33" y="15"/>
                    </a:cubicBezTo>
                    <a:cubicBezTo>
                      <a:pt x="33" y="16"/>
                      <a:pt x="33" y="17"/>
                      <a:pt x="32" y="18"/>
                    </a:cubicBezTo>
                    <a:cubicBezTo>
                      <a:pt x="32" y="19"/>
                      <a:pt x="31" y="19"/>
                      <a:pt x="31" y="19"/>
                    </a:cubicBezTo>
                    <a:cubicBezTo>
                      <a:pt x="30" y="19"/>
                      <a:pt x="28" y="18"/>
                      <a:pt x="27" y="19"/>
                    </a:cubicBezTo>
                    <a:cubicBezTo>
                      <a:pt x="27" y="21"/>
                      <a:pt x="27" y="21"/>
                      <a:pt x="27" y="2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3" name="Freeform 194"/>
              <p:cNvSpPr>
                <a:spLocks/>
              </p:cNvSpPr>
              <p:nvPr/>
            </p:nvSpPr>
            <p:spPr bwMode="auto">
              <a:xfrm>
                <a:off x="3573" y="1450"/>
                <a:ext cx="109" cy="64"/>
              </a:xfrm>
              <a:custGeom>
                <a:avLst/>
                <a:gdLst>
                  <a:gd name="T0" fmla="*/ 282 w 41"/>
                  <a:gd name="T1" fmla="*/ 56 h 24"/>
                  <a:gd name="T2" fmla="*/ 282 w 41"/>
                  <a:gd name="T3" fmla="*/ 77 h 24"/>
                  <a:gd name="T4" fmla="*/ 276 w 41"/>
                  <a:gd name="T5" fmla="*/ 93 h 24"/>
                  <a:gd name="T6" fmla="*/ 276 w 41"/>
                  <a:gd name="T7" fmla="*/ 107 h 24"/>
                  <a:gd name="T8" fmla="*/ 255 w 41"/>
                  <a:gd name="T9" fmla="*/ 141 h 24"/>
                  <a:gd name="T10" fmla="*/ 247 w 41"/>
                  <a:gd name="T11" fmla="*/ 157 h 24"/>
                  <a:gd name="T12" fmla="*/ 239 w 41"/>
                  <a:gd name="T13" fmla="*/ 149 h 24"/>
                  <a:gd name="T14" fmla="*/ 234 w 41"/>
                  <a:gd name="T15" fmla="*/ 157 h 24"/>
                  <a:gd name="T16" fmla="*/ 218 w 41"/>
                  <a:gd name="T17" fmla="*/ 149 h 24"/>
                  <a:gd name="T18" fmla="*/ 205 w 41"/>
                  <a:gd name="T19" fmla="*/ 157 h 24"/>
                  <a:gd name="T20" fmla="*/ 191 w 41"/>
                  <a:gd name="T21" fmla="*/ 171 h 24"/>
                  <a:gd name="T22" fmla="*/ 154 w 41"/>
                  <a:gd name="T23" fmla="*/ 163 h 24"/>
                  <a:gd name="T24" fmla="*/ 154 w 41"/>
                  <a:gd name="T25" fmla="*/ 163 h 24"/>
                  <a:gd name="T26" fmla="*/ 154 w 41"/>
                  <a:gd name="T27" fmla="*/ 163 h 24"/>
                  <a:gd name="T28" fmla="*/ 149 w 41"/>
                  <a:gd name="T29" fmla="*/ 157 h 24"/>
                  <a:gd name="T30" fmla="*/ 141 w 41"/>
                  <a:gd name="T31" fmla="*/ 157 h 24"/>
                  <a:gd name="T32" fmla="*/ 136 w 41"/>
                  <a:gd name="T33" fmla="*/ 149 h 24"/>
                  <a:gd name="T34" fmla="*/ 114 w 41"/>
                  <a:gd name="T35" fmla="*/ 149 h 24"/>
                  <a:gd name="T36" fmla="*/ 98 w 41"/>
                  <a:gd name="T37" fmla="*/ 136 h 24"/>
                  <a:gd name="T38" fmla="*/ 93 w 41"/>
                  <a:gd name="T39" fmla="*/ 136 h 24"/>
                  <a:gd name="T40" fmla="*/ 93 w 41"/>
                  <a:gd name="T41" fmla="*/ 136 h 24"/>
                  <a:gd name="T42" fmla="*/ 85 w 41"/>
                  <a:gd name="T43" fmla="*/ 136 h 24"/>
                  <a:gd name="T44" fmla="*/ 64 w 41"/>
                  <a:gd name="T45" fmla="*/ 141 h 24"/>
                  <a:gd name="T46" fmla="*/ 43 w 41"/>
                  <a:gd name="T47" fmla="*/ 141 h 24"/>
                  <a:gd name="T48" fmla="*/ 29 w 41"/>
                  <a:gd name="T49" fmla="*/ 141 h 24"/>
                  <a:gd name="T50" fmla="*/ 29 w 41"/>
                  <a:gd name="T51" fmla="*/ 141 h 24"/>
                  <a:gd name="T52" fmla="*/ 13 w 41"/>
                  <a:gd name="T53" fmla="*/ 149 h 24"/>
                  <a:gd name="T54" fmla="*/ 13 w 41"/>
                  <a:gd name="T55" fmla="*/ 136 h 24"/>
                  <a:gd name="T56" fmla="*/ 0 w 41"/>
                  <a:gd name="T57" fmla="*/ 136 h 24"/>
                  <a:gd name="T58" fmla="*/ 8 w 41"/>
                  <a:gd name="T59" fmla="*/ 115 h 24"/>
                  <a:gd name="T60" fmla="*/ 0 w 41"/>
                  <a:gd name="T61" fmla="*/ 107 h 24"/>
                  <a:gd name="T62" fmla="*/ 13 w 41"/>
                  <a:gd name="T63" fmla="*/ 107 h 24"/>
                  <a:gd name="T64" fmla="*/ 21 w 41"/>
                  <a:gd name="T65" fmla="*/ 107 h 24"/>
                  <a:gd name="T66" fmla="*/ 29 w 41"/>
                  <a:gd name="T67" fmla="*/ 115 h 24"/>
                  <a:gd name="T68" fmla="*/ 35 w 41"/>
                  <a:gd name="T69" fmla="*/ 107 h 24"/>
                  <a:gd name="T70" fmla="*/ 43 w 41"/>
                  <a:gd name="T71" fmla="*/ 107 h 24"/>
                  <a:gd name="T72" fmla="*/ 51 w 41"/>
                  <a:gd name="T73" fmla="*/ 99 h 24"/>
                  <a:gd name="T74" fmla="*/ 64 w 41"/>
                  <a:gd name="T75" fmla="*/ 107 h 24"/>
                  <a:gd name="T76" fmla="*/ 85 w 41"/>
                  <a:gd name="T77" fmla="*/ 99 h 24"/>
                  <a:gd name="T78" fmla="*/ 98 w 41"/>
                  <a:gd name="T79" fmla="*/ 85 h 24"/>
                  <a:gd name="T80" fmla="*/ 114 w 41"/>
                  <a:gd name="T81" fmla="*/ 93 h 24"/>
                  <a:gd name="T82" fmla="*/ 128 w 41"/>
                  <a:gd name="T83" fmla="*/ 93 h 24"/>
                  <a:gd name="T84" fmla="*/ 128 w 41"/>
                  <a:gd name="T85" fmla="*/ 93 h 24"/>
                  <a:gd name="T86" fmla="*/ 136 w 41"/>
                  <a:gd name="T87" fmla="*/ 93 h 24"/>
                  <a:gd name="T88" fmla="*/ 141 w 41"/>
                  <a:gd name="T89" fmla="*/ 93 h 24"/>
                  <a:gd name="T90" fmla="*/ 136 w 41"/>
                  <a:gd name="T91" fmla="*/ 77 h 24"/>
                  <a:gd name="T92" fmla="*/ 128 w 41"/>
                  <a:gd name="T93" fmla="*/ 72 h 24"/>
                  <a:gd name="T94" fmla="*/ 149 w 41"/>
                  <a:gd name="T95" fmla="*/ 51 h 24"/>
                  <a:gd name="T96" fmla="*/ 154 w 41"/>
                  <a:gd name="T97" fmla="*/ 51 h 24"/>
                  <a:gd name="T98" fmla="*/ 154 w 41"/>
                  <a:gd name="T99" fmla="*/ 51 h 24"/>
                  <a:gd name="T100" fmla="*/ 162 w 41"/>
                  <a:gd name="T101" fmla="*/ 29 h 24"/>
                  <a:gd name="T102" fmla="*/ 170 w 41"/>
                  <a:gd name="T103" fmla="*/ 35 h 24"/>
                  <a:gd name="T104" fmla="*/ 183 w 41"/>
                  <a:gd name="T105" fmla="*/ 43 h 24"/>
                  <a:gd name="T106" fmla="*/ 205 w 41"/>
                  <a:gd name="T107" fmla="*/ 21 h 24"/>
                  <a:gd name="T108" fmla="*/ 213 w 41"/>
                  <a:gd name="T109" fmla="*/ 13 h 24"/>
                  <a:gd name="T110" fmla="*/ 226 w 41"/>
                  <a:gd name="T111" fmla="*/ 0 h 24"/>
                  <a:gd name="T112" fmla="*/ 247 w 41"/>
                  <a:gd name="T113" fmla="*/ 21 h 24"/>
                  <a:gd name="T114" fmla="*/ 276 w 41"/>
                  <a:gd name="T115" fmla="*/ 13 h 24"/>
                  <a:gd name="T116" fmla="*/ 290 w 41"/>
                  <a:gd name="T117" fmla="*/ 21 h 24"/>
                  <a:gd name="T118" fmla="*/ 290 w 41"/>
                  <a:gd name="T119" fmla="*/ 21 h 24"/>
                  <a:gd name="T120" fmla="*/ 282 w 41"/>
                  <a:gd name="T121" fmla="*/ 56 h 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1" h="24">
                    <a:moveTo>
                      <a:pt x="40" y="8"/>
                    </a:moveTo>
                    <a:cubicBezTo>
                      <a:pt x="40" y="9"/>
                      <a:pt x="41" y="10"/>
                      <a:pt x="40" y="11"/>
                    </a:cubicBezTo>
                    <a:cubicBezTo>
                      <a:pt x="40" y="12"/>
                      <a:pt x="39" y="13"/>
                      <a:pt x="39" y="13"/>
                    </a:cubicBezTo>
                    <a:cubicBezTo>
                      <a:pt x="39" y="14"/>
                      <a:pt x="39" y="15"/>
                      <a:pt x="39" y="15"/>
                    </a:cubicBezTo>
                    <a:cubicBezTo>
                      <a:pt x="38" y="17"/>
                      <a:pt x="36" y="18"/>
                      <a:pt x="36" y="20"/>
                    </a:cubicBezTo>
                    <a:cubicBezTo>
                      <a:pt x="36" y="20"/>
                      <a:pt x="36" y="21"/>
                      <a:pt x="35" y="22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3" y="21"/>
                      <a:pt x="33" y="22"/>
                    </a:cubicBezTo>
                    <a:cubicBezTo>
                      <a:pt x="32" y="22"/>
                      <a:pt x="32" y="22"/>
                      <a:pt x="31" y="21"/>
                    </a:cubicBezTo>
                    <a:cubicBezTo>
                      <a:pt x="30" y="21"/>
                      <a:pt x="30" y="21"/>
                      <a:pt x="29" y="22"/>
                    </a:cubicBezTo>
                    <a:cubicBezTo>
                      <a:pt x="28" y="22"/>
                      <a:pt x="28" y="23"/>
                      <a:pt x="27" y="24"/>
                    </a:cubicBezTo>
                    <a:cubicBezTo>
                      <a:pt x="25" y="24"/>
                      <a:pt x="24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1" y="23"/>
                      <a:pt x="21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8" y="21"/>
                      <a:pt x="17" y="22"/>
                      <a:pt x="16" y="21"/>
                    </a:cubicBezTo>
                    <a:cubicBezTo>
                      <a:pt x="15" y="21"/>
                      <a:pt x="15" y="20"/>
                      <a:pt x="14" y="19"/>
                    </a:cubicBezTo>
                    <a:cubicBezTo>
                      <a:pt x="14" y="19"/>
                      <a:pt x="14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0" y="19"/>
                      <a:pt x="10" y="19"/>
                      <a:pt x="9" y="20"/>
                    </a:cubicBezTo>
                    <a:cubicBezTo>
                      <a:pt x="8" y="21"/>
                      <a:pt x="7" y="20"/>
                      <a:pt x="6" y="20"/>
                    </a:cubicBezTo>
                    <a:cubicBezTo>
                      <a:pt x="5" y="20"/>
                      <a:pt x="5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20"/>
                      <a:pt x="3" y="21"/>
                      <a:pt x="2" y="21"/>
                    </a:cubicBezTo>
                    <a:cubicBezTo>
                      <a:pt x="2" y="21"/>
                      <a:pt x="2" y="20"/>
                      <a:pt x="2" y="19"/>
                    </a:cubicBezTo>
                    <a:cubicBezTo>
                      <a:pt x="1" y="19"/>
                      <a:pt x="0" y="19"/>
                      <a:pt x="0" y="19"/>
                    </a:cubicBezTo>
                    <a:cubicBezTo>
                      <a:pt x="0" y="18"/>
                      <a:pt x="1" y="17"/>
                      <a:pt x="1" y="16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0" y="15"/>
                      <a:pt x="1" y="14"/>
                      <a:pt x="2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4" y="16"/>
                      <a:pt x="5" y="16"/>
                      <a:pt x="5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7" y="14"/>
                      <a:pt x="8" y="15"/>
                      <a:pt x="9" y="15"/>
                    </a:cubicBezTo>
                    <a:cubicBezTo>
                      <a:pt x="10" y="16"/>
                      <a:pt x="11" y="15"/>
                      <a:pt x="12" y="14"/>
                    </a:cubicBezTo>
                    <a:cubicBezTo>
                      <a:pt x="13" y="14"/>
                      <a:pt x="13" y="13"/>
                      <a:pt x="14" y="12"/>
                    </a:cubicBezTo>
                    <a:cubicBezTo>
                      <a:pt x="15" y="12"/>
                      <a:pt x="15" y="12"/>
                      <a:pt x="16" y="13"/>
                    </a:cubicBezTo>
                    <a:cubicBezTo>
                      <a:pt x="16" y="13"/>
                      <a:pt x="17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2"/>
                      <a:pt x="19" y="11"/>
                    </a:cubicBezTo>
                    <a:cubicBezTo>
                      <a:pt x="19" y="10"/>
                      <a:pt x="19" y="10"/>
                      <a:pt x="18" y="10"/>
                    </a:cubicBezTo>
                    <a:cubicBezTo>
                      <a:pt x="19" y="9"/>
                      <a:pt x="20" y="8"/>
                      <a:pt x="21" y="7"/>
                    </a:cubicBezTo>
                    <a:cubicBezTo>
                      <a:pt x="21" y="7"/>
                      <a:pt x="21" y="6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5"/>
                      <a:pt x="23" y="4"/>
                      <a:pt x="23" y="4"/>
                    </a:cubicBezTo>
                    <a:cubicBezTo>
                      <a:pt x="24" y="4"/>
                      <a:pt x="24" y="4"/>
                      <a:pt x="24" y="5"/>
                    </a:cubicBezTo>
                    <a:cubicBezTo>
                      <a:pt x="25" y="5"/>
                      <a:pt x="26" y="6"/>
                      <a:pt x="26" y="6"/>
                    </a:cubicBezTo>
                    <a:cubicBezTo>
                      <a:pt x="27" y="6"/>
                      <a:pt x="28" y="4"/>
                      <a:pt x="29" y="3"/>
                    </a:cubicBezTo>
                    <a:cubicBezTo>
                      <a:pt x="30" y="3"/>
                      <a:pt x="30" y="3"/>
                      <a:pt x="30" y="2"/>
                    </a:cubicBezTo>
                    <a:cubicBezTo>
                      <a:pt x="31" y="2"/>
                      <a:pt x="31" y="0"/>
                      <a:pt x="32" y="0"/>
                    </a:cubicBezTo>
                    <a:cubicBezTo>
                      <a:pt x="33" y="0"/>
                      <a:pt x="34" y="3"/>
                      <a:pt x="35" y="3"/>
                    </a:cubicBezTo>
                    <a:cubicBezTo>
                      <a:pt x="36" y="3"/>
                      <a:pt x="38" y="2"/>
                      <a:pt x="39" y="2"/>
                    </a:cubicBezTo>
                    <a:cubicBezTo>
                      <a:pt x="40" y="2"/>
                      <a:pt x="40" y="2"/>
                      <a:pt x="41" y="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5"/>
                      <a:pt x="41" y="7"/>
                      <a:pt x="40" y="8"/>
                    </a:cubicBezTo>
                  </a:path>
                </a:pathLst>
              </a:custGeom>
              <a:solidFill>
                <a:srgbClr val="65C8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4" name="Freeform 195"/>
              <p:cNvSpPr>
                <a:spLocks/>
              </p:cNvSpPr>
              <p:nvPr/>
            </p:nvSpPr>
            <p:spPr bwMode="auto">
              <a:xfrm>
                <a:off x="3573" y="1450"/>
                <a:ext cx="109" cy="64"/>
              </a:xfrm>
              <a:custGeom>
                <a:avLst/>
                <a:gdLst>
                  <a:gd name="T0" fmla="*/ 282 w 41"/>
                  <a:gd name="T1" fmla="*/ 56 h 24"/>
                  <a:gd name="T2" fmla="*/ 282 w 41"/>
                  <a:gd name="T3" fmla="*/ 77 h 24"/>
                  <a:gd name="T4" fmla="*/ 276 w 41"/>
                  <a:gd name="T5" fmla="*/ 93 h 24"/>
                  <a:gd name="T6" fmla="*/ 276 w 41"/>
                  <a:gd name="T7" fmla="*/ 107 h 24"/>
                  <a:gd name="T8" fmla="*/ 255 w 41"/>
                  <a:gd name="T9" fmla="*/ 141 h 24"/>
                  <a:gd name="T10" fmla="*/ 247 w 41"/>
                  <a:gd name="T11" fmla="*/ 157 h 24"/>
                  <a:gd name="T12" fmla="*/ 239 w 41"/>
                  <a:gd name="T13" fmla="*/ 149 h 24"/>
                  <a:gd name="T14" fmla="*/ 234 w 41"/>
                  <a:gd name="T15" fmla="*/ 157 h 24"/>
                  <a:gd name="T16" fmla="*/ 218 w 41"/>
                  <a:gd name="T17" fmla="*/ 149 h 24"/>
                  <a:gd name="T18" fmla="*/ 205 w 41"/>
                  <a:gd name="T19" fmla="*/ 157 h 24"/>
                  <a:gd name="T20" fmla="*/ 191 w 41"/>
                  <a:gd name="T21" fmla="*/ 171 h 24"/>
                  <a:gd name="T22" fmla="*/ 154 w 41"/>
                  <a:gd name="T23" fmla="*/ 163 h 24"/>
                  <a:gd name="T24" fmla="*/ 154 w 41"/>
                  <a:gd name="T25" fmla="*/ 163 h 24"/>
                  <a:gd name="T26" fmla="*/ 154 w 41"/>
                  <a:gd name="T27" fmla="*/ 163 h 24"/>
                  <a:gd name="T28" fmla="*/ 149 w 41"/>
                  <a:gd name="T29" fmla="*/ 157 h 24"/>
                  <a:gd name="T30" fmla="*/ 141 w 41"/>
                  <a:gd name="T31" fmla="*/ 157 h 24"/>
                  <a:gd name="T32" fmla="*/ 136 w 41"/>
                  <a:gd name="T33" fmla="*/ 149 h 24"/>
                  <a:gd name="T34" fmla="*/ 114 w 41"/>
                  <a:gd name="T35" fmla="*/ 149 h 24"/>
                  <a:gd name="T36" fmla="*/ 98 w 41"/>
                  <a:gd name="T37" fmla="*/ 136 h 24"/>
                  <a:gd name="T38" fmla="*/ 93 w 41"/>
                  <a:gd name="T39" fmla="*/ 136 h 24"/>
                  <a:gd name="T40" fmla="*/ 93 w 41"/>
                  <a:gd name="T41" fmla="*/ 136 h 24"/>
                  <a:gd name="T42" fmla="*/ 85 w 41"/>
                  <a:gd name="T43" fmla="*/ 136 h 24"/>
                  <a:gd name="T44" fmla="*/ 64 w 41"/>
                  <a:gd name="T45" fmla="*/ 141 h 24"/>
                  <a:gd name="T46" fmla="*/ 43 w 41"/>
                  <a:gd name="T47" fmla="*/ 141 h 24"/>
                  <a:gd name="T48" fmla="*/ 29 w 41"/>
                  <a:gd name="T49" fmla="*/ 141 h 24"/>
                  <a:gd name="T50" fmla="*/ 29 w 41"/>
                  <a:gd name="T51" fmla="*/ 141 h 24"/>
                  <a:gd name="T52" fmla="*/ 13 w 41"/>
                  <a:gd name="T53" fmla="*/ 149 h 24"/>
                  <a:gd name="T54" fmla="*/ 13 w 41"/>
                  <a:gd name="T55" fmla="*/ 136 h 24"/>
                  <a:gd name="T56" fmla="*/ 0 w 41"/>
                  <a:gd name="T57" fmla="*/ 136 h 24"/>
                  <a:gd name="T58" fmla="*/ 8 w 41"/>
                  <a:gd name="T59" fmla="*/ 115 h 24"/>
                  <a:gd name="T60" fmla="*/ 0 w 41"/>
                  <a:gd name="T61" fmla="*/ 107 h 24"/>
                  <a:gd name="T62" fmla="*/ 13 w 41"/>
                  <a:gd name="T63" fmla="*/ 107 h 24"/>
                  <a:gd name="T64" fmla="*/ 21 w 41"/>
                  <a:gd name="T65" fmla="*/ 107 h 24"/>
                  <a:gd name="T66" fmla="*/ 29 w 41"/>
                  <a:gd name="T67" fmla="*/ 115 h 24"/>
                  <a:gd name="T68" fmla="*/ 35 w 41"/>
                  <a:gd name="T69" fmla="*/ 107 h 24"/>
                  <a:gd name="T70" fmla="*/ 43 w 41"/>
                  <a:gd name="T71" fmla="*/ 107 h 24"/>
                  <a:gd name="T72" fmla="*/ 51 w 41"/>
                  <a:gd name="T73" fmla="*/ 99 h 24"/>
                  <a:gd name="T74" fmla="*/ 64 w 41"/>
                  <a:gd name="T75" fmla="*/ 107 h 24"/>
                  <a:gd name="T76" fmla="*/ 85 w 41"/>
                  <a:gd name="T77" fmla="*/ 99 h 24"/>
                  <a:gd name="T78" fmla="*/ 98 w 41"/>
                  <a:gd name="T79" fmla="*/ 85 h 24"/>
                  <a:gd name="T80" fmla="*/ 114 w 41"/>
                  <a:gd name="T81" fmla="*/ 93 h 24"/>
                  <a:gd name="T82" fmla="*/ 128 w 41"/>
                  <a:gd name="T83" fmla="*/ 93 h 24"/>
                  <a:gd name="T84" fmla="*/ 128 w 41"/>
                  <a:gd name="T85" fmla="*/ 93 h 24"/>
                  <a:gd name="T86" fmla="*/ 136 w 41"/>
                  <a:gd name="T87" fmla="*/ 93 h 24"/>
                  <a:gd name="T88" fmla="*/ 141 w 41"/>
                  <a:gd name="T89" fmla="*/ 93 h 24"/>
                  <a:gd name="T90" fmla="*/ 136 w 41"/>
                  <a:gd name="T91" fmla="*/ 77 h 24"/>
                  <a:gd name="T92" fmla="*/ 128 w 41"/>
                  <a:gd name="T93" fmla="*/ 72 h 24"/>
                  <a:gd name="T94" fmla="*/ 149 w 41"/>
                  <a:gd name="T95" fmla="*/ 51 h 24"/>
                  <a:gd name="T96" fmla="*/ 154 w 41"/>
                  <a:gd name="T97" fmla="*/ 51 h 24"/>
                  <a:gd name="T98" fmla="*/ 154 w 41"/>
                  <a:gd name="T99" fmla="*/ 51 h 24"/>
                  <a:gd name="T100" fmla="*/ 162 w 41"/>
                  <a:gd name="T101" fmla="*/ 29 h 24"/>
                  <a:gd name="T102" fmla="*/ 170 w 41"/>
                  <a:gd name="T103" fmla="*/ 35 h 24"/>
                  <a:gd name="T104" fmla="*/ 183 w 41"/>
                  <a:gd name="T105" fmla="*/ 43 h 24"/>
                  <a:gd name="T106" fmla="*/ 205 w 41"/>
                  <a:gd name="T107" fmla="*/ 21 h 24"/>
                  <a:gd name="T108" fmla="*/ 213 w 41"/>
                  <a:gd name="T109" fmla="*/ 13 h 24"/>
                  <a:gd name="T110" fmla="*/ 226 w 41"/>
                  <a:gd name="T111" fmla="*/ 0 h 24"/>
                  <a:gd name="T112" fmla="*/ 247 w 41"/>
                  <a:gd name="T113" fmla="*/ 21 h 24"/>
                  <a:gd name="T114" fmla="*/ 276 w 41"/>
                  <a:gd name="T115" fmla="*/ 13 h 24"/>
                  <a:gd name="T116" fmla="*/ 290 w 41"/>
                  <a:gd name="T117" fmla="*/ 21 h 24"/>
                  <a:gd name="T118" fmla="*/ 290 w 41"/>
                  <a:gd name="T119" fmla="*/ 21 h 24"/>
                  <a:gd name="T120" fmla="*/ 282 w 41"/>
                  <a:gd name="T121" fmla="*/ 56 h 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1" h="24">
                    <a:moveTo>
                      <a:pt x="40" y="8"/>
                    </a:moveTo>
                    <a:cubicBezTo>
                      <a:pt x="40" y="9"/>
                      <a:pt x="41" y="10"/>
                      <a:pt x="40" y="11"/>
                    </a:cubicBezTo>
                    <a:cubicBezTo>
                      <a:pt x="40" y="12"/>
                      <a:pt x="39" y="13"/>
                      <a:pt x="39" y="13"/>
                    </a:cubicBezTo>
                    <a:cubicBezTo>
                      <a:pt x="39" y="14"/>
                      <a:pt x="39" y="15"/>
                      <a:pt x="39" y="15"/>
                    </a:cubicBezTo>
                    <a:cubicBezTo>
                      <a:pt x="38" y="17"/>
                      <a:pt x="36" y="18"/>
                      <a:pt x="36" y="20"/>
                    </a:cubicBezTo>
                    <a:cubicBezTo>
                      <a:pt x="36" y="20"/>
                      <a:pt x="36" y="21"/>
                      <a:pt x="35" y="22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3" y="21"/>
                      <a:pt x="33" y="22"/>
                    </a:cubicBezTo>
                    <a:cubicBezTo>
                      <a:pt x="32" y="22"/>
                      <a:pt x="32" y="22"/>
                      <a:pt x="31" y="21"/>
                    </a:cubicBezTo>
                    <a:cubicBezTo>
                      <a:pt x="30" y="21"/>
                      <a:pt x="30" y="21"/>
                      <a:pt x="29" y="22"/>
                    </a:cubicBezTo>
                    <a:cubicBezTo>
                      <a:pt x="28" y="22"/>
                      <a:pt x="28" y="23"/>
                      <a:pt x="27" y="24"/>
                    </a:cubicBezTo>
                    <a:cubicBezTo>
                      <a:pt x="25" y="24"/>
                      <a:pt x="24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1" y="23"/>
                      <a:pt x="21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8" y="21"/>
                      <a:pt x="17" y="22"/>
                      <a:pt x="16" y="21"/>
                    </a:cubicBezTo>
                    <a:cubicBezTo>
                      <a:pt x="15" y="21"/>
                      <a:pt x="15" y="20"/>
                      <a:pt x="14" y="19"/>
                    </a:cubicBezTo>
                    <a:cubicBezTo>
                      <a:pt x="14" y="19"/>
                      <a:pt x="14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0" y="19"/>
                      <a:pt x="10" y="19"/>
                      <a:pt x="9" y="20"/>
                    </a:cubicBezTo>
                    <a:cubicBezTo>
                      <a:pt x="8" y="21"/>
                      <a:pt x="7" y="20"/>
                      <a:pt x="6" y="20"/>
                    </a:cubicBezTo>
                    <a:cubicBezTo>
                      <a:pt x="5" y="20"/>
                      <a:pt x="5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20"/>
                      <a:pt x="3" y="21"/>
                      <a:pt x="2" y="21"/>
                    </a:cubicBezTo>
                    <a:cubicBezTo>
                      <a:pt x="2" y="21"/>
                      <a:pt x="2" y="20"/>
                      <a:pt x="2" y="19"/>
                    </a:cubicBezTo>
                    <a:cubicBezTo>
                      <a:pt x="1" y="19"/>
                      <a:pt x="0" y="19"/>
                      <a:pt x="0" y="19"/>
                    </a:cubicBezTo>
                    <a:cubicBezTo>
                      <a:pt x="0" y="18"/>
                      <a:pt x="1" y="17"/>
                      <a:pt x="1" y="16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0" y="15"/>
                      <a:pt x="1" y="14"/>
                      <a:pt x="2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4" y="16"/>
                      <a:pt x="5" y="16"/>
                      <a:pt x="5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7" y="14"/>
                      <a:pt x="8" y="15"/>
                      <a:pt x="9" y="15"/>
                    </a:cubicBezTo>
                    <a:cubicBezTo>
                      <a:pt x="10" y="16"/>
                      <a:pt x="11" y="15"/>
                      <a:pt x="12" y="14"/>
                    </a:cubicBezTo>
                    <a:cubicBezTo>
                      <a:pt x="13" y="14"/>
                      <a:pt x="13" y="13"/>
                      <a:pt x="14" y="12"/>
                    </a:cubicBezTo>
                    <a:cubicBezTo>
                      <a:pt x="15" y="12"/>
                      <a:pt x="15" y="12"/>
                      <a:pt x="16" y="13"/>
                    </a:cubicBezTo>
                    <a:cubicBezTo>
                      <a:pt x="16" y="13"/>
                      <a:pt x="17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2"/>
                      <a:pt x="19" y="11"/>
                    </a:cubicBezTo>
                    <a:cubicBezTo>
                      <a:pt x="19" y="10"/>
                      <a:pt x="19" y="10"/>
                      <a:pt x="18" y="10"/>
                    </a:cubicBezTo>
                    <a:cubicBezTo>
                      <a:pt x="19" y="9"/>
                      <a:pt x="20" y="8"/>
                      <a:pt x="21" y="7"/>
                    </a:cubicBezTo>
                    <a:cubicBezTo>
                      <a:pt x="21" y="7"/>
                      <a:pt x="21" y="6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5"/>
                      <a:pt x="23" y="4"/>
                      <a:pt x="23" y="4"/>
                    </a:cubicBezTo>
                    <a:cubicBezTo>
                      <a:pt x="24" y="4"/>
                      <a:pt x="24" y="4"/>
                      <a:pt x="24" y="5"/>
                    </a:cubicBezTo>
                    <a:cubicBezTo>
                      <a:pt x="25" y="5"/>
                      <a:pt x="26" y="6"/>
                      <a:pt x="26" y="6"/>
                    </a:cubicBezTo>
                    <a:cubicBezTo>
                      <a:pt x="27" y="6"/>
                      <a:pt x="28" y="4"/>
                      <a:pt x="29" y="3"/>
                    </a:cubicBezTo>
                    <a:cubicBezTo>
                      <a:pt x="30" y="3"/>
                      <a:pt x="30" y="3"/>
                      <a:pt x="30" y="2"/>
                    </a:cubicBezTo>
                    <a:cubicBezTo>
                      <a:pt x="31" y="2"/>
                      <a:pt x="31" y="0"/>
                      <a:pt x="32" y="0"/>
                    </a:cubicBezTo>
                    <a:cubicBezTo>
                      <a:pt x="33" y="0"/>
                      <a:pt x="34" y="3"/>
                      <a:pt x="35" y="3"/>
                    </a:cubicBezTo>
                    <a:cubicBezTo>
                      <a:pt x="36" y="3"/>
                      <a:pt x="38" y="2"/>
                      <a:pt x="39" y="2"/>
                    </a:cubicBezTo>
                    <a:cubicBezTo>
                      <a:pt x="40" y="2"/>
                      <a:pt x="40" y="2"/>
                      <a:pt x="41" y="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1" y="5"/>
                      <a:pt x="41" y="7"/>
                      <a:pt x="40" y="8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5" name="Freeform 196"/>
              <p:cNvSpPr>
                <a:spLocks/>
              </p:cNvSpPr>
              <p:nvPr/>
            </p:nvSpPr>
            <p:spPr bwMode="auto">
              <a:xfrm>
                <a:off x="3629" y="1498"/>
                <a:ext cx="51" cy="37"/>
              </a:xfrm>
              <a:custGeom>
                <a:avLst/>
                <a:gdLst>
                  <a:gd name="T0" fmla="*/ 8 w 19"/>
                  <a:gd name="T1" fmla="*/ 34 h 14"/>
                  <a:gd name="T2" fmla="*/ 43 w 19"/>
                  <a:gd name="T3" fmla="*/ 42 h 14"/>
                  <a:gd name="T4" fmla="*/ 56 w 19"/>
                  <a:gd name="T5" fmla="*/ 29 h 14"/>
                  <a:gd name="T6" fmla="*/ 72 w 19"/>
                  <a:gd name="T7" fmla="*/ 21 h 14"/>
                  <a:gd name="T8" fmla="*/ 86 w 19"/>
                  <a:gd name="T9" fmla="*/ 29 h 14"/>
                  <a:gd name="T10" fmla="*/ 94 w 19"/>
                  <a:gd name="T11" fmla="*/ 21 h 14"/>
                  <a:gd name="T12" fmla="*/ 102 w 19"/>
                  <a:gd name="T13" fmla="*/ 29 h 14"/>
                  <a:gd name="T14" fmla="*/ 107 w 19"/>
                  <a:gd name="T15" fmla="*/ 13 h 14"/>
                  <a:gd name="T16" fmla="*/ 107 w 19"/>
                  <a:gd name="T17" fmla="*/ 0 h 14"/>
                  <a:gd name="T18" fmla="*/ 107 w 19"/>
                  <a:gd name="T19" fmla="*/ 0 h 14"/>
                  <a:gd name="T20" fmla="*/ 129 w 19"/>
                  <a:gd name="T21" fmla="*/ 29 h 14"/>
                  <a:gd name="T22" fmla="*/ 137 w 19"/>
                  <a:gd name="T23" fmla="*/ 29 h 14"/>
                  <a:gd name="T24" fmla="*/ 115 w 19"/>
                  <a:gd name="T25" fmla="*/ 42 h 14"/>
                  <a:gd name="T26" fmla="*/ 107 w 19"/>
                  <a:gd name="T27" fmla="*/ 42 h 14"/>
                  <a:gd name="T28" fmla="*/ 94 w 19"/>
                  <a:gd name="T29" fmla="*/ 50 h 14"/>
                  <a:gd name="T30" fmla="*/ 102 w 19"/>
                  <a:gd name="T31" fmla="*/ 69 h 14"/>
                  <a:gd name="T32" fmla="*/ 86 w 19"/>
                  <a:gd name="T33" fmla="*/ 77 h 14"/>
                  <a:gd name="T34" fmla="*/ 86 w 19"/>
                  <a:gd name="T35" fmla="*/ 98 h 14"/>
                  <a:gd name="T36" fmla="*/ 51 w 19"/>
                  <a:gd name="T37" fmla="*/ 85 h 14"/>
                  <a:gd name="T38" fmla="*/ 43 w 19"/>
                  <a:gd name="T39" fmla="*/ 98 h 14"/>
                  <a:gd name="T40" fmla="*/ 35 w 19"/>
                  <a:gd name="T41" fmla="*/ 98 h 14"/>
                  <a:gd name="T42" fmla="*/ 8 w 19"/>
                  <a:gd name="T43" fmla="*/ 98 h 14"/>
                  <a:gd name="T44" fmla="*/ 8 w 19"/>
                  <a:gd name="T45" fmla="*/ 90 h 14"/>
                  <a:gd name="T46" fmla="*/ 13 w 19"/>
                  <a:gd name="T47" fmla="*/ 85 h 14"/>
                  <a:gd name="T48" fmla="*/ 13 w 19"/>
                  <a:gd name="T49" fmla="*/ 77 h 14"/>
                  <a:gd name="T50" fmla="*/ 8 w 19"/>
                  <a:gd name="T51" fmla="*/ 77 h 14"/>
                  <a:gd name="T52" fmla="*/ 8 w 19"/>
                  <a:gd name="T53" fmla="*/ 63 h 14"/>
                  <a:gd name="T54" fmla="*/ 8 w 19"/>
                  <a:gd name="T55" fmla="*/ 56 h 14"/>
                  <a:gd name="T56" fmla="*/ 8 w 19"/>
                  <a:gd name="T57" fmla="*/ 42 h 14"/>
                  <a:gd name="T58" fmla="*/ 8 w 19"/>
                  <a:gd name="T59" fmla="*/ 34 h 1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9" h="14">
                    <a:moveTo>
                      <a:pt x="1" y="5"/>
                    </a:moveTo>
                    <a:cubicBezTo>
                      <a:pt x="3" y="5"/>
                      <a:pt x="4" y="6"/>
                      <a:pt x="6" y="6"/>
                    </a:cubicBezTo>
                    <a:cubicBezTo>
                      <a:pt x="7" y="5"/>
                      <a:pt x="7" y="4"/>
                      <a:pt x="8" y="4"/>
                    </a:cubicBezTo>
                    <a:cubicBezTo>
                      <a:pt x="9" y="3"/>
                      <a:pt x="9" y="3"/>
                      <a:pt x="10" y="3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3"/>
                      <a:pt x="15" y="2"/>
                      <a:pt x="15" y="2"/>
                    </a:cubicBezTo>
                    <a:cubicBezTo>
                      <a:pt x="15" y="1"/>
                      <a:pt x="15" y="1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2"/>
                      <a:pt x="17" y="3"/>
                      <a:pt x="18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5"/>
                      <a:pt x="17" y="5"/>
                      <a:pt x="16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7"/>
                      <a:pt x="13" y="7"/>
                      <a:pt x="13" y="7"/>
                    </a:cubicBezTo>
                    <a:cubicBezTo>
                      <a:pt x="12" y="8"/>
                      <a:pt x="14" y="9"/>
                      <a:pt x="14" y="10"/>
                    </a:cubicBezTo>
                    <a:cubicBezTo>
                      <a:pt x="14" y="11"/>
                      <a:pt x="13" y="11"/>
                      <a:pt x="12" y="11"/>
                    </a:cubicBezTo>
                    <a:cubicBezTo>
                      <a:pt x="12" y="12"/>
                      <a:pt x="12" y="13"/>
                      <a:pt x="12" y="14"/>
                    </a:cubicBezTo>
                    <a:cubicBezTo>
                      <a:pt x="10" y="14"/>
                      <a:pt x="9" y="14"/>
                      <a:pt x="7" y="12"/>
                    </a:cubicBezTo>
                    <a:cubicBezTo>
                      <a:pt x="7" y="13"/>
                      <a:pt x="7" y="14"/>
                      <a:pt x="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1" y="13"/>
                      <a:pt x="1" y="14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2"/>
                      <a:pt x="2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9"/>
                    </a:cubicBezTo>
                    <a:cubicBezTo>
                      <a:pt x="1" y="9"/>
                      <a:pt x="1" y="9"/>
                      <a:pt x="1" y="8"/>
                    </a:cubicBezTo>
                    <a:cubicBezTo>
                      <a:pt x="0" y="8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6" name="Freeform 197"/>
              <p:cNvSpPr>
                <a:spLocks/>
              </p:cNvSpPr>
              <p:nvPr/>
            </p:nvSpPr>
            <p:spPr bwMode="auto">
              <a:xfrm>
                <a:off x="3632" y="1511"/>
                <a:ext cx="85" cy="78"/>
              </a:xfrm>
              <a:custGeom>
                <a:avLst/>
                <a:gdLst>
                  <a:gd name="T0" fmla="*/ 162 w 32"/>
                  <a:gd name="T1" fmla="*/ 210 h 29"/>
                  <a:gd name="T2" fmla="*/ 154 w 32"/>
                  <a:gd name="T3" fmla="*/ 188 h 29"/>
                  <a:gd name="T4" fmla="*/ 128 w 32"/>
                  <a:gd name="T5" fmla="*/ 159 h 29"/>
                  <a:gd name="T6" fmla="*/ 120 w 32"/>
                  <a:gd name="T7" fmla="*/ 145 h 29"/>
                  <a:gd name="T8" fmla="*/ 114 w 32"/>
                  <a:gd name="T9" fmla="*/ 129 h 29"/>
                  <a:gd name="T10" fmla="*/ 93 w 32"/>
                  <a:gd name="T11" fmla="*/ 94 h 29"/>
                  <a:gd name="T12" fmla="*/ 98 w 32"/>
                  <a:gd name="T13" fmla="*/ 81 h 29"/>
                  <a:gd name="T14" fmla="*/ 106 w 32"/>
                  <a:gd name="T15" fmla="*/ 86 h 29"/>
                  <a:gd name="T16" fmla="*/ 133 w 32"/>
                  <a:gd name="T17" fmla="*/ 81 h 29"/>
                  <a:gd name="T18" fmla="*/ 154 w 32"/>
                  <a:gd name="T19" fmla="*/ 86 h 29"/>
                  <a:gd name="T20" fmla="*/ 183 w 32"/>
                  <a:gd name="T21" fmla="*/ 86 h 29"/>
                  <a:gd name="T22" fmla="*/ 205 w 32"/>
                  <a:gd name="T23" fmla="*/ 102 h 29"/>
                  <a:gd name="T24" fmla="*/ 226 w 32"/>
                  <a:gd name="T25" fmla="*/ 94 h 29"/>
                  <a:gd name="T26" fmla="*/ 226 w 32"/>
                  <a:gd name="T27" fmla="*/ 73 h 29"/>
                  <a:gd name="T28" fmla="*/ 218 w 32"/>
                  <a:gd name="T29" fmla="*/ 73 h 29"/>
                  <a:gd name="T30" fmla="*/ 213 w 32"/>
                  <a:gd name="T31" fmla="*/ 59 h 29"/>
                  <a:gd name="T32" fmla="*/ 218 w 32"/>
                  <a:gd name="T33" fmla="*/ 43 h 29"/>
                  <a:gd name="T34" fmla="*/ 213 w 32"/>
                  <a:gd name="T35" fmla="*/ 35 h 29"/>
                  <a:gd name="T36" fmla="*/ 213 w 32"/>
                  <a:gd name="T37" fmla="*/ 30 h 29"/>
                  <a:gd name="T38" fmla="*/ 191 w 32"/>
                  <a:gd name="T39" fmla="*/ 35 h 29"/>
                  <a:gd name="T40" fmla="*/ 170 w 32"/>
                  <a:gd name="T41" fmla="*/ 35 h 29"/>
                  <a:gd name="T42" fmla="*/ 133 w 32"/>
                  <a:gd name="T43" fmla="*/ 8 h 29"/>
                  <a:gd name="T44" fmla="*/ 128 w 32"/>
                  <a:gd name="T45" fmla="*/ 0 h 29"/>
                  <a:gd name="T46" fmla="*/ 128 w 32"/>
                  <a:gd name="T47" fmla="*/ 0 h 29"/>
                  <a:gd name="T48" fmla="*/ 106 w 32"/>
                  <a:gd name="T49" fmla="*/ 8 h 29"/>
                  <a:gd name="T50" fmla="*/ 98 w 32"/>
                  <a:gd name="T51" fmla="*/ 8 h 29"/>
                  <a:gd name="T52" fmla="*/ 85 w 32"/>
                  <a:gd name="T53" fmla="*/ 13 h 29"/>
                  <a:gd name="T54" fmla="*/ 93 w 32"/>
                  <a:gd name="T55" fmla="*/ 35 h 29"/>
                  <a:gd name="T56" fmla="*/ 77 w 32"/>
                  <a:gd name="T57" fmla="*/ 43 h 29"/>
                  <a:gd name="T58" fmla="*/ 77 w 32"/>
                  <a:gd name="T59" fmla="*/ 65 h 29"/>
                  <a:gd name="T60" fmla="*/ 43 w 32"/>
                  <a:gd name="T61" fmla="*/ 51 h 29"/>
                  <a:gd name="T62" fmla="*/ 35 w 32"/>
                  <a:gd name="T63" fmla="*/ 65 h 29"/>
                  <a:gd name="T64" fmla="*/ 29 w 32"/>
                  <a:gd name="T65" fmla="*/ 65 h 29"/>
                  <a:gd name="T66" fmla="*/ 0 w 32"/>
                  <a:gd name="T67" fmla="*/ 65 h 29"/>
                  <a:gd name="T68" fmla="*/ 0 w 32"/>
                  <a:gd name="T69" fmla="*/ 65 h 29"/>
                  <a:gd name="T70" fmla="*/ 0 w 32"/>
                  <a:gd name="T71" fmla="*/ 73 h 29"/>
                  <a:gd name="T72" fmla="*/ 8 w 32"/>
                  <a:gd name="T73" fmla="*/ 94 h 29"/>
                  <a:gd name="T74" fmla="*/ 21 w 32"/>
                  <a:gd name="T75" fmla="*/ 102 h 29"/>
                  <a:gd name="T76" fmla="*/ 29 w 32"/>
                  <a:gd name="T77" fmla="*/ 81 h 29"/>
                  <a:gd name="T78" fmla="*/ 43 w 32"/>
                  <a:gd name="T79" fmla="*/ 73 h 29"/>
                  <a:gd name="T80" fmla="*/ 56 w 32"/>
                  <a:gd name="T81" fmla="*/ 94 h 29"/>
                  <a:gd name="T82" fmla="*/ 56 w 32"/>
                  <a:gd name="T83" fmla="*/ 102 h 29"/>
                  <a:gd name="T84" fmla="*/ 72 w 32"/>
                  <a:gd name="T85" fmla="*/ 124 h 29"/>
                  <a:gd name="T86" fmla="*/ 72 w 32"/>
                  <a:gd name="T87" fmla="*/ 137 h 29"/>
                  <a:gd name="T88" fmla="*/ 72 w 32"/>
                  <a:gd name="T89" fmla="*/ 145 h 29"/>
                  <a:gd name="T90" fmla="*/ 93 w 32"/>
                  <a:gd name="T91" fmla="*/ 167 h 29"/>
                  <a:gd name="T92" fmla="*/ 98 w 32"/>
                  <a:gd name="T93" fmla="*/ 180 h 29"/>
                  <a:gd name="T94" fmla="*/ 120 w 32"/>
                  <a:gd name="T95" fmla="*/ 180 h 29"/>
                  <a:gd name="T96" fmla="*/ 133 w 32"/>
                  <a:gd name="T97" fmla="*/ 188 h 29"/>
                  <a:gd name="T98" fmla="*/ 149 w 32"/>
                  <a:gd name="T99" fmla="*/ 202 h 29"/>
                  <a:gd name="T100" fmla="*/ 162 w 32"/>
                  <a:gd name="T101" fmla="*/ 210 h 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2" h="29">
                    <a:moveTo>
                      <a:pt x="23" y="29"/>
                    </a:moveTo>
                    <a:cubicBezTo>
                      <a:pt x="24" y="28"/>
                      <a:pt x="23" y="27"/>
                      <a:pt x="22" y="26"/>
                    </a:cubicBezTo>
                    <a:cubicBezTo>
                      <a:pt x="21" y="25"/>
                      <a:pt x="20" y="23"/>
                      <a:pt x="18" y="22"/>
                    </a:cubicBezTo>
                    <a:cubicBezTo>
                      <a:pt x="18" y="21"/>
                      <a:pt x="17" y="21"/>
                      <a:pt x="17" y="20"/>
                    </a:cubicBezTo>
                    <a:cubicBezTo>
                      <a:pt x="16" y="20"/>
                      <a:pt x="17" y="19"/>
                      <a:pt x="16" y="18"/>
                    </a:cubicBezTo>
                    <a:cubicBezTo>
                      <a:pt x="16" y="16"/>
                      <a:pt x="12" y="15"/>
                      <a:pt x="13" y="13"/>
                    </a:cubicBezTo>
                    <a:cubicBezTo>
                      <a:pt x="13" y="12"/>
                      <a:pt x="13" y="11"/>
                      <a:pt x="14" y="11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1" y="11"/>
                      <a:pt x="21" y="12"/>
                      <a:pt x="22" y="12"/>
                    </a:cubicBezTo>
                    <a:cubicBezTo>
                      <a:pt x="24" y="13"/>
                      <a:pt x="25" y="12"/>
                      <a:pt x="26" y="12"/>
                    </a:cubicBezTo>
                    <a:cubicBezTo>
                      <a:pt x="27" y="12"/>
                      <a:pt x="28" y="13"/>
                      <a:pt x="29" y="14"/>
                    </a:cubicBezTo>
                    <a:cubicBezTo>
                      <a:pt x="30" y="15"/>
                      <a:pt x="30" y="13"/>
                      <a:pt x="32" y="13"/>
                    </a:cubicBezTo>
                    <a:cubicBezTo>
                      <a:pt x="32" y="12"/>
                      <a:pt x="32" y="11"/>
                      <a:pt x="32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8"/>
                      <a:pt x="30" y="8"/>
                    </a:cubicBezTo>
                    <a:cubicBezTo>
                      <a:pt x="30" y="7"/>
                      <a:pt x="31" y="7"/>
                      <a:pt x="31" y="6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29" y="5"/>
                      <a:pt x="28" y="5"/>
                      <a:pt x="27" y="5"/>
                    </a:cubicBezTo>
                    <a:cubicBezTo>
                      <a:pt x="26" y="5"/>
                      <a:pt x="25" y="3"/>
                      <a:pt x="24" y="5"/>
                    </a:cubicBezTo>
                    <a:cubicBezTo>
                      <a:pt x="22" y="4"/>
                      <a:pt x="21" y="2"/>
                      <a:pt x="19" y="1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2"/>
                      <a:pt x="12" y="2"/>
                      <a:pt x="12" y="2"/>
                    </a:cubicBezTo>
                    <a:cubicBezTo>
                      <a:pt x="11" y="3"/>
                      <a:pt x="13" y="4"/>
                      <a:pt x="13" y="5"/>
                    </a:cubicBezTo>
                    <a:cubicBezTo>
                      <a:pt x="13" y="6"/>
                      <a:pt x="12" y="6"/>
                      <a:pt x="11" y="6"/>
                    </a:cubicBezTo>
                    <a:cubicBezTo>
                      <a:pt x="11" y="7"/>
                      <a:pt x="11" y="8"/>
                      <a:pt x="11" y="9"/>
                    </a:cubicBezTo>
                    <a:cubicBezTo>
                      <a:pt x="9" y="9"/>
                      <a:pt x="8" y="9"/>
                      <a:pt x="6" y="7"/>
                    </a:cubicBezTo>
                    <a:cubicBezTo>
                      <a:pt x="6" y="8"/>
                      <a:pt x="6" y="9"/>
                      <a:pt x="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1"/>
                      <a:pt x="0" y="11"/>
                      <a:pt x="1" y="13"/>
                    </a:cubicBezTo>
                    <a:cubicBezTo>
                      <a:pt x="2" y="14"/>
                      <a:pt x="2" y="15"/>
                      <a:pt x="3" y="14"/>
                    </a:cubicBezTo>
                    <a:cubicBezTo>
                      <a:pt x="4" y="12"/>
                      <a:pt x="4" y="12"/>
                      <a:pt x="4" y="11"/>
                    </a:cubicBezTo>
                    <a:cubicBezTo>
                      <a:pt x="5" y="10"/>
                      <a:pt x="5" y="9"/>
                      <a:pt x="6" y="10"/>
                    </a:cubicBezTo>
                    <a:cubicBezTo>
                      <a:pt x="7" y="11"/>
                      <a:pt x="8" y="12"/>
                      <a:pt x="8" y="13"/>
                    </a:cubicBezTo>
                    <a:cubicBezTo>
                      <a:pt x="9" y="14"/>
                      <a:pt x="7" y="12"/>
                      <a:pt x="8" y="14"/>
                    </a:cubicBezTo>
                    <a:cubicBezTo>
                      <a:pt x="8" y="16"/>
                      <a:pt x="10" y="17"/>
                      <a:pt x="10" y="17"/>
                    </a:cubicBezTo>
                    <a:cubicBezTo>
                      <a:pt x="10" y="18"/>
                      <a:pt x="12" y="19"/>
                      <a:pt x="10" y="19"/>
                    </a:cubicBezTo>
                    <a:cubicBezTo>
                      <a:pt x="9" y="19"/>
                      <a:pt x="8" y="19"/>
                      <a:pt x="10" y="20"/>
                    </a:cubicBezTo>
                    <a:cubicBezTo>
                      <a:pt x="11" y="21"/>
                      <a:pt x="12" y="22"/>
                      <a:pt x="13" y="23"/>
                    </a:cubicBezTo>
                    <a:cubicBezTo>
                      <a:pt x="14" y="24"/>
                      <a:pt x="13" y="24"/>
                      <a:pt x="14" y="25"/>
                    </a:cubicBezTo>
                    <a:cubicBezTo>
                      <a:pt x="15" y="25"/>
                      <a:pt x="16" y="25"/>
                      <a:pt x="17" y="25"/>
                    </a:cubicBezTo>
                    <a:cubicBezTo>
                      <a:pt x="18" y="25"/>
                      <a:pt x="17" y="24"/>
                      <a:pt x="19" y="26"/>
                    </a:cubicBezTo>
                    <a:cubicBezTo>
                      <a:pt x="20" y="27"/>
                      <a:pt x="20" y="28"/>
                      <a:pt x="21" y="28"/>
                    </a:cubicBezTo>
                    <a:cubicBezTo>
                      <a:pt x="22" y="29"/>
                      <a:pt x="22" y="28"/>
                      <a:pt x="23" y="2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7" name="Freeform 198"/>
              <p:cNvSpPr>
                <a:spLocks/>
              </p:cNvSpPr>
              <p:nvPr/>
            </p:nvSpPr>
            <p:spPr bwMode="auto">
              <a:xfrm>
                <a:off x="3664" y="1541"/>
                <a:ext cx="61" cy="56"/>
              </a:xfrm>
              <a:custGeom>
                <a:avLst/>
                <a:gdLst>
                  <a:gd name="T0" fmla="*/ 141 w 23"/>
                  <a:gd name="T1" fmla="*/ 13 h 21"/>
                  <a:gd name="T2" fmla="*/ 119 w 23"/>
                  <a:gd name="T3" fmla="*/ 21 h 21"/>
                  <a:gd name="T4" fmla="*/ 98 w 23"/>
                  <a:gd name="T5" fmla="*/ 8 h 21"/>
                  <a:gd name="T6" fmla="*/ 72 w 23"/>
                  <a:gd name="T7" fmla="*/ 8 h 21"/>
                  <a:gd name="T8" fmla="*/ 50 w 23"/>
                  <a:gd name="T9" fmla="*/ 0 h 21"/>
                  <a:gd name="T10" fmla="*/ 21 w 23"/>
                  <a:gd name="T11" fmla="*/ 8 h 21"/>
                  <a:gd name="T12" fmla="*/ 13 w 23"/>
                  <a:gd name="T13" fmla="*/ 0 h 21"/>
                  <a:gd name="T14" fmla="*/ 8 w 23"/>
                  <a:gd name="T15" fmla="*/ 13 h 21"/>
                  <a:gd name="T16" fmla="*/ 29 w 23"/>
                  <a:gd name="T17" fmla="*/ 51 h 21"/>
                  <a:gd name="T18" fmla="*/ 34 w 23"/>
                  <a:gd name="T19" fmla="*/ 64 h 21"/>
                  <a:gd name="T20" fmla="*/ 42 w 23"/>
                  <a:gd name="T21" fmla="*/ 77 h 21"/>
                  <a:gd name="T22" fmla="*/ 72 w 23"/>
                  <a:gd name="T23" fmla="*/ 107 h 21"/>
                  <a:gd name="T24" fmla="*/ 77 w 23"/>
                  <a:gd name="T25" fmla="*/ 128 h 21"/>
                  <a:gd name="T26" fmla="*/ 85 w 23"/>
                  <a:gd name="T27" fmla="*/ 128 h 21"/>
                  <a:gd name="T28" fmla="*/ 85 w 23"/>
                  <a:gd name="T29" fmla="*/ 128 h 21"/>
                  <a:gd name="T30" fmla="*/ 111 w 23"/>
                  <a:gd name="T31" fmla="*/ 149 h 21"/>
                  <a:gd name="T32" fmla="*/ 127 w 23"/>
                  <a:gd name="T33" fmla="*/ 107 h 21"/>
                  <a:gd name="T34" fmla="*/ 133 w 23"/>
                  <a:gd name="T35" fmla="*/ 107 h 21"/>
                  <a:gd name="T36" fmla="*/ 133 w 23"/>
                  <a:gd name="T37" fmla="*/ 99 h 21"/>
                  <a:gd name="T38" fmla="*/ 141 w 23"/>
                  <a:gd name="T39" fmla="*/ 99 h 21"/>
                  <a:gd name="T40" fmla="*/ 154 w 23"/>
                  <a:gd name="T41" fmla="*/ 93 h 21"/>
                  <a:gd name="T42" fmla="*/ 141 w 23"/>
                  <a:gd name="T43" fmla="*/ 72 h 21"/>
                  <a:gd name="T44" fmla="*/ 162 w 23"/>
                  <a:gd name="T45" fmla="*/ 56 h 21"/>
                  <a:gd name="T46" fmla="*/ 149 w 23"/>
                  <a:gd name="T47" fmla="*/ 43 h 21"/>
                  <a:gd name="T48" fmla="*/ 149 w 23"/>
                  <a:gd name="T49" fmla="*/ 29 h 21"/>
                  <a:gd name="T50" fmla="*/ 141 w 23"/>
                  <a:gd name="T51" fmla="*/ 13 h 2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3" h="21">
                    <a:moveTo>
                      <a:pt x="20" y="2"/>
                    </a:moveTo>
                    <a:cubicBezTo>
                      <a:pt x="18" y="2"/>
                      <a:pt x="18" y="4"/>
                      <a:pt x="17" y="3"/>
                    </a:cubicBezTo>
                    <a:cubicBezTo>
                      <a:pt x="16" y="2"/>
                      <a:pt x="15" y="1"/>
                      <a:pt x="14" y="1"/>
                    </a:cubicBezTo>
                    <a:cubicBezTo>
                      <a:pt x="13" y="1"/>
                      <a:pt x="12" y="2"/>
                      <a:pt x="10" y="1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6" y="0"/>
                      <a:pt x="5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2"/>
                    </a:cubicBezTo>
                    <a:cubicBezTo>
                      <a:pt x="0" y="4"/>
                      <a:pt x="4" y="5"/>
                      <a:pt x="4" y="7"/>
                    </a:cubicBezTo>
                    <a:cubicBezTo>
                      <a:pt x="5" y="8"/>
                      <a:pt x="4" y="9"/>
                      <a:pt x="5" y="9"/>
                    </a:cubicBezTo>
                    <a:cubicBezTo>
                      <a:pt x="5" y="10"/>
                      <a:pt x="6" y="10"/>
                      <a:pt x="6" y="11"/>
                    </a:cubicBezTo>
                    <a:cubicBezTo>
                      <a:pt x="8" y="12"/>
                      <a:pt x="9" y="14"/>
                      <a:pt x="10" y="15"/>
                    </a:cubicBezTo>
                    <a:cubicBezTo>
                      <a:pt x="11" y="16"/>
                      <a:pt x="12" y="17"/>
                      <a:pt x="11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5" y="20"/>
                      <a:pt x="16" y="21"/>
                    </a:cubicBezTo>
                    <a:cubicBezTo>
                      <a:pt x="16" y="19"/>
                      <a:pt x="17" y="17"/>
                      <a:pt x="18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5"/>
                      <a:pt x="19" y="15"/>
                      <a:pt x="19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3"/>
                      <a:pt x="22" y="13"/>
                      <a:pt x="22" y="13"/>
                    </a:cubicBezTo>
                    <a:cubicBezTo>
                      <a:pt x="22" y="12"/>
                      <a:pt x="20" y="11"/>
                      <a:pt x="20" y="10"/>
                    </a:cubicBezTo>
                    <a:cubicBezTo>
                      <a:pt x="21" y="9"/>
                      <a:pt x="23" y="9"/>
                      <a:pt x="23" y="8"/>
                    </a:cubicBezTo>
                    <a:cubicBezTo>
                      <a:pt x="22" y="8"/>
                      <a:pt x="21" y="7"/>
                      <a:pt x="21" y="6"/>
                    </a:cubicBezTo>
                    <a:cubicBezTo>
                      <a:pt x="20" y="6"/>
                      <a:pt x="21" y="5"/>
                      <a:pt x="21" y="4"/>
                    </a:cubicBezTo>
                    <a:cubicBezTo>
                      <a:pt x="21" y="3"/>
                      <a:pt x="21" y="3"/>
                      <a:pt x="20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8" name="Freeform 199"/>
              <p:cNvSpPr>
                <a:spLocks/>
              </p:cNvSpPr>
              <p:nvPr/>
            </p:nvSpPr>
            <p:spPr bwMode="auto">
              <a:xfrm>
                <a:off x="3714" y="1594"/>
                <a:ext cx="30" cy="61"/>
              </a:xfrm>
              <a:custGeom>
                <a:avLst/>
                <a:gdLst>
                  <a:gd name="T0" fmla="*/ 74 w 11"/>
                  <a:gd name="T1" fmla="*/ 106 h 23"/>
                  <a:gd name="T2" fmla="*/ 68 w 11"/>
                  <a:gd name="T3" fmla="*/ 141 h 23"/>
                  <a:gd name="T4" fmla="*/ 60 w 11"/>
                  <a:gd name="T5" fmla="*/ 154 h 23"/>
                  <a:gd name="T6" fmla="*/ 52 w 11"/>
                  <a:gd name="T7" fmla="*/ 162 h 23"/>
                  <a:gd name="T8" fmla="*/ 52 w 11"/>
                  <a:gd name="T9" fmla="*/ 162 h 23"/>
                  <a:gd name="T10" fmla="*/ 44 w 11"/>
                  <a:gd name="T11" fmla="*/ 162 h 23"/>
                  <a:gd name="T12" fmla="*/ 14 w 11"/>
                  <a:gd name="T13" fmla="*/ 133 h 23"/>
                  <a:gd name="T14" fmla="*/ 14 w 11"/>
                  <a:gd name="T15" fmla="*/ 119 h 23"/>
                  <a:gd name="T16" fmla="*/ 22 w 11"/>
                  <a:gd name="T17" fmla="*/ 98 h 23"/>
                  <a:gd name="T18" fmla="*/ 14 w 11"/>
                  <a:gd name="T19" fmla="*/ 90 h 23"/>
                  <a:gd name="T20" fmla="*/ 22 w 11"/>
                  <a:gd name="T21" fmla="*/ 64 h 23"/>
                  <a:gd name="T22" fmla="*/ 14 w 11"/>
                  <a:gd name="T23" fmla="*/ 56 h 23"/>
                  <a:gd name="T24" fmla="*/ 14 w 11"/>
                  <a:gd name="T25" fmla="*/ 50 h 23"/>
                  <a:gd name="T26" fmla="*/ 14 w 11"/>
                  <a:gd name="T27" fmla="*/ 50 h 23"/>
                  <a:gd name="T28" fmla="*/ 14 w 11"/>
                  <a:gd name="T29" fmla="*/ 21 h 23"/>
                  <a:gd name="T30" fmla="*/ 30 w 11"/>
                  <a:gd name="T31" fmla="*/ 0 h 23"/>
                  <a:gd name="T32" fmla="*/ 68 w 11"/>
                  <a:gd name="T33" fmla="*/ 29 h 23"/>
                  <a:gd name="T34" fmla="*/ 74 w 11"/>
                  <a:gd name="T35" fmla="*/ 72 h 23"/>
                  <a:gd name="T36" fmla="*/ 74 w 11"/>
                  <a:gd name="T37" fmla="*/ 106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" h="23">
                    <a:moveTo>
                      <a:pt x="10" y="15"/>
                    </a:moveTo>
                    <a:cubicBezTo>
                      <a:pt x="10" y="17"/>
                      <a:pt x="11" y="18"/>
                      <a:pt x="9" y="20"/>
                    </a:cubicBezTo>
                    <a:cubicBezTo>
                      <a:pt x="9" y="21"/>
                      <a:pt x="9" y="22"/>
                      <a:pt x="8" y="22"/>
                    </a:cubicBezTo>
                    <a:cubicBezTo>
                      <a:pt x="8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2"/>
                      <a:pt x="5" y="21"/>
                      <a:pt x="2" y="19"/>
                    </a:cubicBezTo>
                    <a:cubicBezTo>
                      <a:pt x="0" y="16"/>
                      <a:pt x="3" y="18"/>
                      <a:pt x="2" y="17"/>
                    </a:cubicBezTo>
                    <a:cubicBezTo>
                      <a:pt x="1" y="16"/>
                      <a:pt x="2" y="16"/>
                      <a:pt x="3" y="14"/>
                    </a:cubicBezTo>
                    <a:cubicBezTo>
                      <a:pt x="4" y="13"/>
                      <a:pt x="3" y="13"/>
                      <a:pt x="2" y="13"/>
                    </a:cubicBezTo>
                    <a:cubicBezTo>
                      <a:pt x="1" y="12"/>
                      <a:pt x="2" y="10"/>
                      <a:pt x="3" y="9"/>
                    </a:cubicBezTo>
                    <a:cubicBezTo>
                      <a:pt x="4" y="8"/>
                      <a:pt x="3" y="8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6"/>
                      <a:pt x="2" y="4"/>
                      <a:pt x="2" y="3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7" y="0"/>
                      <a:pt x="8" y="2"/>
                      <a:pt x="9" y="4"/>
                    </a:cubicBezTo>
                    <a:cubicBezTo>
                      <a:pt x="8" y="6"/>
                      <a:pt x="10" y="8"/>
                      <a:pt x="10" y="10"/>
                    </a:cubicBezTo>
                    <a:cubicBezTo>
                      <a:pt x="10" y="11"/>
                      <a:pt x="11" y="14"/>
                      <a:pt x="10" y="1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9" name="Freeform 200"/>
              <p:cNvSpPr>
                <a:spLocks/>
              </p:cNvSpPr>
              <p:nvPr/>
            </p:nvSpPr>
            <p:spPr bwMode="auto">
              <a:xfrm>
                <a:off x="3733" y="1586"/>
                <a:ext cx="46" cy="48"/>
              </a:xfrm>
              <a:custGeom>
                <a:avLst/>
                <a:gdLst>
                  <a:gd name="T0" fmla="*/ 22 w 17"/>
                  <a:gd name="T1" fmla="*/ 128 h 18"/>
                  <a:gd name="T2" fmla="*/ 60 w 17"/>
                  <a:gd name="T3" fmla="*/ 128 h 18"/>
                  <a:gd name="T4" fmla="*/ 73 w 17"/>
                  <a:gd name="T5" fmla="*/ 107 h 18"/>
                  <a:gd name="T6" fmla="*/ 87 w 17"/>
                  <a:gd name="T7" fmla="*/ 115 h 18"/>
                  <a:gd name="T8" fmla="*/ 103 w 17"/>
                  <a:gd name="T9" fmla="*/ 107 h 18"/>
                  <a:gd name="T10" fmla="*/ 116 w 17"/>
                  <a:gd name="T11" fmla="*/ 93 h 18"/>
                  <a:gd name="T12" fmla="*/ 103 w 17"/>
                  <a:gd name="T13" fmla="*/ 51 h 18"/>
                  <a:gd name="T14" fmla="*/ 95 w 17"/>
                  <a:gd name="T15" fmla="*/ 29 h 18"/>
                  <a:gd name="T16" fmla="*/ 87 w 17"/>
                  <a:gd name="T17" fmla="*/ 35 h 18"/>
                  <a:gd name="T18" fmla="*/ 60 w 17"/>
                  <a:gd name="T19" fmla="*/ 43 h 18"/>
                  <a:gd name="T20" fmla="*/ 30 w 17"/>
                  <a:gd name="T21" fmla="*/ 0 h 18"/>
                  <a:gd name="T22" fmla="*/ 8 w 17"/>
                  <a:gd name="T23" fmla="*/ 8 h 18"/>
                  <a:gd name="T24" fmla="*/ 0 w 17"/>
                  <a:gd name="T25" fmla="*/ 29 h 18"/>
                  <a:gd name="T26" fmla="*/ 0 w 17"/>
                  <a:gd name="T27" fmla="*/ 29 h 18"/>
                  <a:gd name="T28" fmla="*/ 14 w 17"/>
                  <a:gd name="T29" fmla="*/ 51 h 18"/>
                  <a:gd name="T30" fmla="*/ 22 w 17"/>
                  <a:gd name="T31" fmla="*/ 93 h 18"/>
                  <a:gd name="T32" fmla="*/ 22 w 17"/>
                  <a:gd name="T33" fmla="*/ 128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18">
                    <a:moveTo>
                      <a:pt x="3" y="18"/>
                    </a:moveTo>
                    <a:cubicBezTo>
                      <a:pt x="5" y="17"/>
                      <a:pt x="7" y="17"/>
                      <a:pt x="8" y="18"/>
                    </a:cubicBezTo>
                    <a:cubicBezTo>
                      <a:pt x="9" y="17"/>
                      <a:pt x="9" y="16"/>
                      <a:pt x="10" y="15"/>
                    </a:cubicBezTo>
                    <a:cubicBezTo>
                      <a:pt x="11" y="15"/>
                      <a:pt x="11" y="16"/>
                      <a:pt x="12" y="16"/>
                    </a:cubicBezTo>
                    <a:cubicBezTo>
                      <a:pt x="13" y="15"/>
                      <a:pt x="13" y="15"/>
                      <a:pt x="14" y="15"/>
                    </a:cubicBezTo>
                    <a:cubicBezTo>
                      <a:pt x="15" y="14"/>
                      <a:pt x="16" y="14"/>
                      <a:pt x="16" y="13"/>
                    </a:cubicBezTo>
                    <a:cubicBezTo>
                      <a:pt x="17" y="11"/>
                      <a:pt x="15" y="8"/>
                      <a:pt x="14" y="7"/>
                    </a:cubicBezTo>
                    <a:cubicBezTo>
                      <a:pt x="13" y="6"/>
                      <a:pt x="12" y="5"/>
                      <a:pt x="13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7"/>
                      <a:pt x="8" y="6"/>
                    </a:cubicBezTo>
                    <a:cubicBezTo>
                      <a:pt x="6" y="5"/>
                      <a:pt x="5" y="2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2" y="5"/>
                      <a:pt x="2" y="7"/>
                    </a:cubicBezTo>
                    <a:cubicBezTo>
                      <a:pt x="1" y="9"/>
                      <a:pt x="3" y="11"/>
                      <a:pt x="3" y="13"/>
                    </a:cubicBezTo>
                    <a:cubicBezTo>
                      <a:pt x="3" y="14"/>
                      <a:pt x="4" y="17"/>
                      <a:pt x="3" y="18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" name="Freeform 201"/>
              <p:cNvSpPr>
                <a:spLocks/>
              </p:cNvSpPr>
              <p:nvPr/>
            </p:nvSpPr>
            <p:spPr bwMode="auto">
              <a:xfrm>
                <a:off x="3693" y="1517"/>
                <a:ext cx="83" cy="96"/>
              </a:xfrm>
              <a:custGeom>
                <a:avLst/>
                <a:gdLst>
                  <a:gd name="T0" fmla="*/ 56 w 31"/>
                  <a:gd name="T1" fmla="*/ 13 h 36"/>
                  <a:gd name="T2" fmla="*/ 72 w 31"/>
                  <a:gd name="T3" fmla="*/ 0 h 36"/>
                  <a:gd name="T4" fmla="*/ 94 w 31"/>
                  <a:gd name="T5" fmla="*/ 0 h 36"/>
                  <a:gd name="T6" fmla="*/ 107 w 31"/>
                  <a:gd name="T7" fmla="*/ 8 h 36"/>
                  <a:gd name="T8" fmla="*/ 123 w 31"/>
                  <a:gd name="T9" fmla="*/ 35 h 36"/>
                  <a:gd name="T10" fmla="*/ 137 w 31"/>
                  <a:gd name="T11" fmla="*/ 56 h 36"/>
                  <a:gd name="T12" fmla="*/ 158 w 31"/>
                  <a:gd name="T13" fmla="*/ 64 h 36"/>
                  <a:gd name="T14" fmla="*/ 150 w 31"/>
                  <a:gd name="T15" fmla="*/ 85 h 36"/>
                  <a:gd name="T16" fmla="*/ 179 w 31"/>
                  <a:gd name="T17" fmla="*/ 99 h 36"/>
                  <a:gd name="T18" fmla="*/ 201 w 31"/>
                  <a:gd name="T19" fmla="*/ 107 h 36"/>
                  <a:gd name="T20" fmla="*/ 209 w 31"/>
                  <a:gd name="T21" fmla="*/ 120 h 36"/>
                  <a:gd name="T22" fmla="*/ 201 w 31"/>
                  <a:gd name="T23" fmla="*/ 136 h 36"/>
                  <a:gd name="T24" fmla="*/ 214 w 31"/>
                  <a:gd name="T25" fmla="*/ 171 h 36"/>
                  <a:gd name="T26" fmla="*/ 214 w 31"/>
                  <a:gd name="T27" fmla="*/ 184 h 36"/>
                  <a:gd name="T28" fmla="*/ 201 w 31"/>
                  <a:gd name="T29" fmla="*/ 213 h 36"/>
                  <a:gd name="T30" fmla="*/ 193 w 31"/>
                  <a:gd name="T31" fmla="*/ 221 h 36"/>
                  <a:gd name="T32" fmla="*/ 166 w 31"/>
                  <a:gd name="T33" fmla="*/ 227 h 36"/>
                  <a:gd name="T34" fmla="*/ 137 w 31"/>
                  <a:gd name="T35" fmla="*/ 184 h 36"/>
                  <a:gd name="T36" fmla="*/ 115 w 31"/>
                  <a:gd name="T37" fmla="*/ 192 h 36"/>
                  <a:gd name="T38" fmla="*/ 107 w 31"/>
                  <a:gd name="T39" fmla="*/ 213 h 36"/>
                  <a:gd name="T40" fmla="*/ 107 w 31"/>
                  <a:gd name="T41" fmla="*/ 213 h 36"/>
                  <a:gd name="T42" fmla="*/ 86 w 31"/>
                  <a:gd name="T43" fmla="*/ 205 h 36"/>
                  <a:gd name="T44" fmla="*/ 72 w 31"/>
                  <a:gd name="T45" fmla="*/ 227 h 36"/>
                  <a:gd name="T46" fmla="*/ 72 w 31"/>
                  <a:gd name="T47" fmla="*/ 256 h 36"/>
                  <a:gd name="T48" fmla="*/ 72 w 31"/>
                  <a:gd name="T49" fmla="*/ 256 h 36"/>
                  <a:gd name="T50" fmla="*/ 56 w 31"/>
                  <a:gd name="T51" fmla="*/ 243 h 36"/>
                  <a:gd name="T52" fmla="*/ 43 w 31"/>
                  <a:gd name="T53" fmla="*/ 235 h 36"/>
                  <a:gd name="T54" fmla="*/ 21 w 31"/>
                  <a:gd name="T55" fmla="*/ 213 h 36"/>
                  <a:gd name="T56" fmla="*/ 13 w 31"/>
                  <a:gd name="T57" fmla="*/ 213 h 36"/>
                  <a:gd name="T58" fmla="*/ 8 w 31"/>
                  <a:gd name="T59" fmla="*/ 192 h 36"/>
                  <a:gd name="T60" fmla="*/ 8 w 31"/>
                  <a:gd name="T61" fmla="*/ 192 h 36"/>
                  <a:gd name="T62" fmla="*/ 35 w 31"/>
                  <a:gd name="T63" fmla="*/ 213 h 36"/>
                  <a:gd name="T64" fmla="*/ 51 w 31"/>
                  <a:gd name="T65" fmla="*/ 171 h 36"/>
                  <a:gd name="T66" fmla="*/ 56 w 31"/>
                  <a:gd name="T67" fmla="*/ 171 h 36"/>
                  <a:gd name="T68" fmla="*/ 56 w 31"/>
                  <a:gd name="T69" fmla="*/ 163 h 36"/>
                  <a:gd name="T70" fmla="*/ 64 w 31"/>
                  <a:gd name="T71" fmla="*/ 163 h 36"/>
                  <a:gd name="T72" fmla="*/ 78 w 31"/>
                  <a:gd name="T73" fmla="*/ 157 h 36"/>
                  <a:gd name="T74" fmla="*/ 64 w 31"/>
                  <a:gd name="T75" fmla="*/ 136 h 36"/>
                  <a:gd name="T76" fmla="*/ 86 w 31"/>
                  <a:gd name="T77" fmla="*/ 120 h 36"/>
                  <a:gd name="T78" fmla="*/ 72 w 31"/>
                  <a:gd name="T79" fmla="*/ 107 h 36"/>
                  <a:gd name="T80" fmla="*/ 72 w 31"/>
                  <a:gd name="T81" fmla="*/ 93 h 36"/>
                  <a:gd name="T82" fmla="*/ 64 w 31"/>
                  <a:gd name="T83" fmla="*/ 77 h 36"/>
                  <a:gd name="T84" fmla="*/ 64 w 31"/>
                  <a:gd name="T85" fmla="*/ 77 h 36"/>
                  <a:gd name="T86" fmla="*/ 64 w 31"/>
                  <a:gd name="T87" fmla="*/ 56 h 36"/>
                  <a:gd name="T88" fmla="*/ 56 w 31"/>
                  <a:gd name="T89" fmla="*/ 56 h 36"/>
                  <a:gd name="T90" fmla="*/ 51 w 31"/>
                  <a:gd name="T91" fmla="*/ 43 h 36"/>
                  <a:gd name="T92" fmla="*/ 56 w 31"/>
                  <a:gd name="T93" fmla="*/ 29 h 36"/>
                  <a:gd name="T94" fmla="*/ 51 w 31"/>
                  <a:gd name="T95" fmla="*/ 13 h 36"/>
                  <a:gd name="T96" fmla="*/ 56 w 31"/>
                  <a:gd name="T97" fmla="*/ 13 h 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1" h="36">
                    <a:moveTo>
                      <a:pt x="8" y="2"/>
                    </a:moveTo>
                    <a:cubicBezTo>
                      <a:pt x="9" y="2"/>
                      <a:pt x="9" y="1"/>
                      <a:pt x="10" y="0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4" y="0"/>
                      <a:pt x="14" y="0"/>
                      <a:pt x="15" y="1"/>
                    </a:cubicBezTo>
                    <a:cubicBezTo>
                      <a:pt x="16" y="2"/>
                      <a:pt x="16" y="4"/>
                      <a:pt x="17" y="5"/>
                    </a:cubicBezTo>
                    <a:cubicBezTo>
                      <a:pt x="17" y="6"/>
                      <a:pt x="18" y="7"/>
                      <a:pt x="19" y="8"/>
                    </a:cubicBezTo>
                    <a:cubicBezTo>
                      <a:pt x="20" y="8"/>
                      <a:pt x="21" y="9"/>
                      <a:pt x="22" y="9"/>
                    </a:cubicBezTo>
                    <a:cubicBezTo>
                      <a:pt x="22" y="10"/>
                      <a:pt x="21" y="11"/>
                      <a:pt x="21" y="12"/>
                    </a:cubicBezTo>
                    <a:cubicBezTo>
                      <a:pt x="23" y="12"/>
                      <a:pt x="24" y="13"/>
                      <a:pt x="25" y="14"/>
                    </a:cubicBezTo>
                    <a:cubicBezTo>
                      <a:pt x="26" y="14"/>
                      <a:pt x="27" y="14"/>
                      <a:pt x="28" y="15"/>
                    </a:cubicBezTo>
                    <a:cubicBezTo>
                      <a:pt x="28" y="15"/>
                      <a:pt x="29" y="16"/>
                      <a:pt x="29" y="17"/>
                    </a:cubicBezTo>
                    <a:cubicBezTo>
                      <a:pt x="29" y="17"/>
                      <a:pt x="28" y="18"/>
                      <a:pt x="28" y="19"/>
                    </a:cubicBezTo>
                    <a:cubicBezTo>
                      <a:pt x="29" y="20"/>
                      <a:pt x="29" y="22"/>
                      <a:pt x="30" y="24"/>
                    </a:cubicBezTo>
                    <a:cubicBezTo>
                      <a:pt x="30" y="25"/>
                      <a:pt x="31" y="26"/>
                      <a:pt x="30" y="26"/>
                    </a:cubicBezTo>
                    <a:cubicBezTo>
                      <a:pt x="30" y="28"/>
                      <a:pt x="28" y="29"/>
                      <a:pt x="28" y="30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6" y="31"/>
                      <a:pt x="25" y="33"/>
                      <a:pt x="23" y="32"/>
                    </a:cubicBezTo>
                    <a:cubicBezTo>
                      <a:pt x="21" y="31"/>
                      <a:pt x="20" y="28"/>
                      <a:pt x="19" y="26"/>
                    </a:cubicBezTo>
                    <a:cubicBezTo>
                      <a:pt x="18" y="26"/>
                      <a:pt x="16" y="26"/>
                      <a:pt x="16" y="27"/>
                    </a:cubicBezTo>
                    <a:cubicBezTo>
                      <a:pt x="15" y="28"/>
                      <a:pt x="15" y="29"/>
                      <a:pt x="15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4" y="29"/>
                      <a:pt x="13" y="29"/>
                      <a:pt x="12" y="29"/>
                    </a:cubicBezTo>
                    <a:cubicBezTo>
                      <a:pt x="11" y="30"/>
                      <a:pt x="10" y="30"/>
                      <a:pt x="10" y="32"/>
                    </a:cubicBezTo>
                    <a:cubicBezTo>
                      <a:pt x="10" y="33"/>
                      <a:pt x="10" y="35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9" y="36"/>
                      <a:pt x="9" y="35"/>
                      <a:pt x="8" y="34"/>
                    </a:cubicBezTo>
                    <a:cubicBezTo>
                      <a:pt x="7" y="33"/>
                      <a:pt x="7" y="34"/>
                      <a:pt x="6" y="33"/>
                    </a:cubicBezTo>
                    <a:cubicBezTo>
                      <a:pt x="4" y="33"/>
                      <a:pt x="5" y="32"/>
                      <a:pt x="3" y="30"/>
                    </a:cubicBezTo>
                    <a:cubicBezTo>
                      <a:pt x="1" y="29"/>
                      <a:pt x="3" y="30"/>
                      <a:pt x="2" y="30"/>
                    </a:cubicBezTo>
                    <a:cubicBezTo>
                      <a:pt x="0" y="29"/>
                      <a:pt x="2" y="28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3" y="27"/>
                      <a:pt x="4" y="29"/>
                      <a:pt x="5" y="30"/>
                    </a:cubicBezTo>
                    <a:cubicBezTo>
                      <a:pt x="5" y="28"/>
                      <a:pt x="6" y="26"/>
                      <a:pt x="7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9" y="24"/>
                      <a:pt x="8" y="24"/>
                      <a:pt x="8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2"/>
                      <a:pt x="11" y="22"/>
                      <a:pt x="11" y="22"/>
                    </a:cubicBezTo>
                    <a:cubicBezTo>
                      <a:pt x="11" y="21"/>
                      <a:pt x="9" y="20"/>
                      <a:pt x="9" y="19"/>
                    </a:cubicBezTo>
                    <a:cubicBezTo>
                      <a:pt x="10" y="18"/>
                      <a:pt x="11" y="18"/>
                      <a:pt x="12" y="17"/>
                    </a:cubicBezTo>
                    <a:cubicBezTo>
                      <a:pt x="11" y="17"/>
                      <a:pt x="10" y="16"/>
                      <a:pt x="10" y="15"/>
                    </a:cubicBezTo>
                    <a:cubicBezTo>
                      <a:pt x="9" y="15"/>
                      <a:pt x="10" y="14"/>
                      <a:pt x="10" y="13"/>
                    </a:cubicBezTo>
                    <a:cubicBezTo>
                      <a:pt x="10" y="12"/>
                      <a:pt x="10" y="12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0"/>
                      <a:pt x="9" y="9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6"/>
                      <a:pt x="7" y="6"/>
                    </a:cubicBezTo>
                    <a:cubicBezTo>
                      <a:pt x="7" y="5"/>
                      <a:pt x="8" y="5"/>
                      <a:pt x="8" y="4"/>
                    </a:cubicBezTo>
                    <a:cubicBezTo>
                      <a:pt x="7" y="2"/>
                      <a:pt x="7" y="2"/>
                      <a:pt x="7" y="2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1" name="Freeform 202"/>
              <p:cNvSpPr>
                <a:spLocks/>
              </p:cNvSpPr>
              <p:nvPr/>
            </p:nvSpPr>
            <p:spPr bwMode="auto">
              <a:xfrm>
                <a:off x="3765" y="1562"/>
                <a:ext cx="96" cy="61"/>
              </a:xfrm>
              <a:custGeom>
                <a:avLst/>
                <a:gdLst>
                  <a:gd name="T0" fmla="*/ 35 w 36"/>
                  <a:gd name="T1" fmla="*/ 154 h 23"/>
                  <a:gd name="T2" fmla="*/ 72 w 36"/>
                  <a:gd name="T3" fmla="*/ 149 h 23"/>
                  <a:gd name="T4" fmla="*/ 93 w 36"/>
                  <a:gd name="T5" fmla="*/ 154 h 23"/>
                  <a:gd name="T6" fmla="*/ 120 w 36"/>
                  <a:gd name="T7" fmla="*/ 162 h 23"/>
                  <a:gd name="T8" fmla="*/ 141 w 36"/>
                  <a:gd name="T9" fmla="*/ 154 h 23"/>
                  <a:gd name="T10" fmla="*/ 171 w 36"/>
                  <a:gd name="T11" fmla="*/ 127 h 23"/>
                  <a:gd name="T12" fmla="*/ 221 w 36"/>
                  <a:gd name="T13" fmla="*/ 127 h 23"/>
                  <a:gd name="T14" fmla="*/ 227 w 36"/>
                  <a:gd name="T15" fmla="*/ 127 h 23"/>
                  <a:gd name="T16" fmla="*/ 213 w 36"/>
                  <a:gd name="T17" fmla="*/ 98 h 23"/>
                  <a:gd name="T18" fmla="*/ 221 w 36"/>
                  <a:gd name="T19" fmla="*/ 85 h 23"/>
                  <a:gd name="T20" fmla="*/ 243 w 36"/>
                  <a:gd name="T21" fmla="*/ 56 h 23"/>
                  <a:gd name="T22" fmla="*/ 256 w 36"/>
                  <a:gd name="T23" fmla="*/ 34 h 23"/>
                  <a:gd name="T24" fmla="*/ 256 w 36"/>
                  <a:gd name="T25" fmla="*/ 34 h 23"/>
                  <a:gd name="T26" fmla="*/ 243 w 36"/>
                  <a:gd name="T27" fmla="*/ 21 h 23"/>
                  <a:gd name="T28" fmla="*/ 221 w 36"/>
                  <a:gd name="T29" fmla="*/ 13 h 23"/>
                  <a:gd name="T30" fmla="*/ 200 w 36"/>
                  <a:gd name="T31" fmla="*/ 8 h 23"/>
                  <a:gd name="T32" fmla="*/ 163 w 36"/>
                  <a:gd name="T33" fmla="*/ 13 h 23"/>
                  <a:gd name="T34" fmla="*/ 141 w 36"/>
                  <a:gd name="T35" fmla="*/ 21 h 23"/>
                  <a:gd name="T36" fmla="*/ 128 w 36"/>
                  <a:gd name="T37" fmla="*/ 34 h 23"/>
                  <a:gd name="T38" fmla="*/ 115 w 36"/>
                  <a:gd name="T39" fmla="*/ 29 h 23"/>
                  <a:gd name="T40" fmla="*/ 99 w 36"/>
                  <a:gd name="T41" fmla="*/ 29 h 23"/>
                  <a:gd name="T42" fmla="*/ 72 w 36"/>
                  <a:gd name="T43" fmla="*/ 21 h 23"/>
                  <a:gd name="T44" fmla="*/ 35 w 36"/>
                  <a:gd name="T45" fmla="*/ 21 h 23"/>
                  <a:gd name="T46" fmla="*/ 8 w 36"/>
                  <a:gd name="T47" fmla="*/ 8 h 23"/>
                  <a:gd name="T48" fmla="*/ 8 w 36"/>
                  <a:gd name="T49" fmla="*/ 13 h 23"/>
                  <a:gd name="T50" fmla="*/ 21 w 36"/>
                  <a:gd name="T51" fmla="*/ 50 h 23"/>
                  <a:gd name="T52" fmla="*/ 21 w 36"/>
                  <a:gd name="T53" fmla="*/ 64 h 23"/>
                  <a:gd name="T54" fmla="*/ 8 w 36"/>
                  <a:gd name="T55" fmla="*/ 90 h 23"/>
                  <a:gd name="T56" fmla="*/ 13 w 36"/>
                  <a:gd name="T57" fmla="*/ 111 h 23"/>
                  <a:gd name="T58" fmla="*/ 29 w 36"/>
                  <a:gd name="T59" fmla="*/ 154 h 23"/>
                  <a:gd name="T60" fmla="*/ 35 w 36"/>
                  <a:gd name="T61" fmla="*/ 154 h 2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6" h="23">
                    <a:moveTo>
                      <a:pt x="5" y="22"/>
                    </a:moveTo>
                    <a:cubicBezTo>
                      <a:pt x="6" y="22"/>
                      <a:pt x="9" y="21"/>
                      <a:pt x="10" y="21"/>
                    </a:cubicBezTo>
                    <a:cubicBezTo>
                      <a:pt x="11" y="21"/>
                      <a:pt x="12" y="22"/>
                      <a:pt x="13" y="22"/>
                    </a:cubicBezTo>
                    <a:cubicBezTo>
                      <a:pt x="14" y="23"/>
                      <a:pt x="15" y="23"/>
                      <a:pt x="17" y="23"/>
                    </a:cubicBezTo>
                    <a:cubicBezTo>
                      <a:pt x="18" y="23"/>
                      <a:pt x="18" y="23"/>
                      <a:pt x="20" y="22"/>
                    </a:cubicBezTo>
                    <a:cubicBezTo>
                      <a:pt x="21" y="20"/>
                      <a:pt x="23" y="18"/>
                      <a:pt x="24" y="18"/>
                    </a:cubicBezTo>
                    <a:cubicBezTo>
                      <a:pt x="26" y="17"/>
                      <a:pt x="29" y="18"/>
                      <a:pt x="31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7"/>
                      <a:pt x="31" y="15"/>
                      <a:pt x="30" y="14"/>
                    </a:cubicBezTo>
                    <a:cubicBezTo>
                      <a:pt x="29" y="14"/>
                      <a:pt x="30" y="13"/>
                      <a:pt x="31" y="12"/>
                    </a:cubicBezTo>
                    <a:cubicBezTo>
                      <a:pt x="33" y="11"/>
                      <a:pt x="33" y="9"/>
                      <a:pt x="34" y="8"/>
                    </a:cubicBezTo>
                    <a:cubicBezTo>
                      <a:pt x="35" y="7"/>
                      <a:pt x="36" y="8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5" y="4"/>
                      <a:pt x="35" y="4"/>
                      <a:pt x="34" y="3"/>
                    </a:cubicBezTo>
                    <a:cubicBezTo>
                      <a:pt x="33" y="3"/>
                      <a:pt x="32" y="2"/>
                      <a:pt x="31" y="2"/>
                    </a:cubicBezTo>
                    <a:cubicBezTo>
                      <a:pt x="30" y="1"/>
                      <a:pt x="29" y="1"/>
                      <a:pt x="28" y="1"/>
                    </a:cubicBezTo>
                    <a:cubicBezTo>
                      <a:pt x="26" y="0"/>
                      <a:pt x="24" y="2"/>
                      <a:pt x="23" y="2"/>
                    </a:cubicBezTo>
                    <a:cubicBezTo>
                      <a:pt x="22" y="2"/>
                      <a:pt x="21" y="2"/>
                      <a:pt x="20" y="3"/>
                    </a:cubicBezTo>
                    <a:cubicBezTo>
                      <a:pt x="20" y="3"/>
                      <a:pt x="19" y="5"/>
                      <a:pt x="18" y="5"/>
                    </a:cubicBezTo>
                    <a:cubicBezTo>
                      <a:pt x="17" y="5"/>
                      <a:pt x="17" y="4"/>
                      <a:pt x="16" y="4"/>
                    </a:cubicBezTo>
                    <a:cubicBezTo>
                      <a:pt x="16" y="4"/>
                      <a:pt x="15" y="4"/>
                      <a:pt x="14" y="4"/>
                    </a:cubicBezTo>
                    <a:cubicBezTo>
                      <a:pt x="13" y="4"/>
                      <a:pt x="11" y="4"/>
                      <a:pt x="10" y="3"/>
                    </a:cubicBezTo>
                    <a:cubicBezTo>
                      <a:pt x="8" y="3"/>
                      <a:pt x="7" y="3"/>
                      <a:pt x="5" y="3"/>
                    </a:cubicBezTo>
                    <a:cubicBezTo>
                      <a:pt x="4" y="2"/>
                      <a:pt x="3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5"/>
                      <a:pt x="3" y="7"/>
                    </a:cubicBezTo>
                    <a:cubicBezTo>
                      <a:pt x="3" y="8"/>
                      <a:pt x="4" y="9"/>
                      <a:pt x="3" y="9"/>
                    </a:cubicBezTo>
                    <a:cubicBezTo>
                      <a:pt x="3" y="11"/>
                      <a:pt x="1" y="12"/>
                      <a:pt x="1" y="13"/>
                    </a:cubicBezTo>
                    <a:cubicBezTo>
                      <a:pt x="0" y="14"/>
                      <a:pt x="1" y="15"/>
                      <a:pt x="2" y="16"/>
                    </a:cubicBezTo>
                    <a:cubicBezTo>
                      <a:pt x="3" y="17"/>
                      <a:pt x="5" y="20"/>
                      <a:pt x="4" y="22"/>
                    </a:cubicBezTo>
                    <a:lnTo>
                      <a:pt x="5" y="2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2" name="Freeform 203"/>
              <p:cNvSpPr>
                <a:spLocks/>
              </p:cNvSpPr>
              <p:nvPr/>
            </p:nvSpPr>
            <p:spPr bwMode="auto">
              <a:xfrm>
                <a:off x="3730" y="1610"/>
                <a:ext cx="102" cy="115"/>
              </a:xfrm>
              <a:custGeom>
                <a:avLst/>
                <a:gdLst>
                  <a:gd name="T0" fmla="*/ 30 w 38"/>
                  <a:gd name="T1" fmla="*/ 99 h 43"/>
                  <a:gd name="T2" fmla="*/ 8 w 38"/>
                  <a:gd name="T3" fmla="*/ 120 h 43"/>
                  <a:gd name="T4" fmla="*/ 8 w 38"/>
                  <a:gd name="T5" fmla="*/ 136 h 43"/>
                  <a:gd name="T6" fmla="*/ 30 w 38"/>
                  <a:gd name="T7" fmla="*/ 158 h 43"/>
                  <a:gd name="T8" fmla="*/ 43 w 38"/>
                  <a:gd name="T9" fmla="*/ 193 h 43"/>
                  <a:gd name="T10" fmla="*/ 72 w 38"/>
                  <a:gd name="T11" fmla="*/ 201 h 43"/>
                  <a:gd name="T12" fmla="*/ 107 w 38"/>
                  <a:gd name="T13" fmla="*/ 201 h 43"/>
                  <a:gd name="T14" fmla="*/ 137 w 38"/>
                  <a:gd name="T15" fmla="*/ 214 h 43"/>
                  <a:gd name="T16" fmla="*/ 102 w 38"/>
                  <a:gd name="T17" fmla="*/ 214 h 43"/>
                  <a:gd name="T18" fmla="*/ 72 w 38"/>
                  <a:gd name="T19" fmla="*/ 201 h 43"/>
                  <a:gd name="T20" fmla="*/ 56 w 38"/>
                  <a:gd name="T21" fmla="*/ 201 h 43"/>
                  <a:gd name="T22" fmla="*/ 43 w 38"/>
                  <a:gd name="T23" fmla="*/ 230 h 43"/>
                  <a:gd name="T24" fmla="*/ 64 w 38"/>
                  <a:gd name="T25" fmla="*/ 243 h 43"/>
                  <a:gd name="T26" fmla="*/ 64 w 38"/>
                  <a:gd name="T27" fmla="*/ 273 h 43"/>
                  <a:gd name="T28" fmla="*/ 81 w 38"/>
                  <a:gd name="T29" fmla="*/ 273 h 43"/>
                  <a:gd name="T30" fmla="*/ 94 w 38"/>
                  <a:gd name="T31" fmla="*/ 286 h 43"/>
                  <a:gd name="T32" fmla="*/ 102 w 38"/>
                  <a:gd name="T33" fmla="*/ 286 h 43"/>
                  <a:gd name="T34" fmla="*/ 115 w 38"/>
                  <a:gd name="T35" fmla="*/ 286 h 43"/>
                  <a:gd name="T36" fmla="*/ 129 w 38"/>
                  <a:gd name="T37" fmla="*/ 286 h 43"/>
                  <a:gd name="T38" fmla="*/ 123 w 38"/>
                  <a:gd name="T39" fmla="*/ 251 h 43"/>
                  <a:gd name="T40" fmla="*/ 129 w 38"/>
                  <a:gd name="T41" fmla="*/ 257 h 43"/>
                  <a:gd name="T42" fmla="*/ 129 w 38"/>
                  <a:gd name="T43" fmla="*/ 235 h 43"/>
                  <a:gd name="T44" fmla="*/ 137 w 38"/>
                  <a:gd name="T45" fmla="*/ 222 h 43"/>
                  <a:gd name="T46" fmla="*/ 150 w 38"/>
                  <a:gd name="T47" fmla="*/ 230 h 43"/>
                  <a:gd name="T48" fmla="*/ 172 w 38"/>
                  <a:gd name="T49" fmla="*/ 235 h 43"/>
                  <a:gd name="T50" fmla="*/ 158 w 38"/>
                  <a:gd name="T51" fmla="*/ 201 h 43"/>
                  <a:gd name="T52" fmla="*/ 123 w 38"/>
                  <a:gd name="T53" fmla="*/ 179 h 43"/>
                  <a:gd name="T54" fmla="*/ 107 w 38"/>
                  <a:gd name="T55" fmla="*/ 171 h 43"/>
                  <a:gd name="T56" fmla="*/ 137 w 38"/>
                  <a:gd name="T57" fmla="*/ 179 h 43"/>
                  <a:gd name="T58" fmla="*/ 158 w 38"/>
                  <a:gd name="T59" fmla="*/ 193 h 43"/>
                  <a:gd name="T60" fmla="*/ 180 w 38"/>
                  <a:gd name="T61" fmla="*/ 214 h 43"/>
                  <a:gd name="T62" fmla="*/ 188 w 38"/>
                  <a:gd name="T63" fmla="*/ 201 h 43"/>
                  <a:gd name="T64" fmla="*/ 166 w 38"/>
                  <a:gd name="T65" fmla="*/ 179 h 43"/>
                  <a:gd name="T66" fmla="*/ 137 w 38"/>
                  <a:gd name="T67" fmla="*/ 166 h 43"/>
                  <a:gd name="T68" fmla="*/ 129 w 38"/>
                  <a:gd name="T69" fmla="*/ 142 h 43"/>
                  <a:gd name="T70" fmla="*/ 123 w 38"/>
                  <a:gd name="T71" fmla="*/ 128 h 43"/>
                  <a:gd name="T72" fmla="*/ 102 w 38"/>
                  <a:gd name="T73" fmla="*/ 94 h 43"/>
                  <a:gd name="T74" fmla="*/ 123 w 38"/>
                  <a:gd name="T75" fmla="*/ 78 h 43"/>
                  <a:gd name="T76" fmla="*/ 137 w 38"/>
                  <a:gd name="T77" fmla="*/ 115 h 43"/>
                  <a:gd name="T78" fmla="*/ 145 w 38"/>
                  <a:gd name="T79" fmla="*/ 99 h 43"/>
                  <a:gd name="T80" fmla="*/ 158 w 38"/>
                  <a:gd name="T81" fmla="*/ 94 h 43"/>
                  <a:gd name="T82" fmla="*/ 166 w 38"/>
                  <a:gd name="T83" fmla="*/ 94 h 43"/>
                  <a:gd name="T84" fmla="*/ 172 w 38"/>
                  <a:gd name="T85" fmla="*/ 86 h 43"/>
                  <a:gd name="T86" fmla="*/ 158 w 38"/>
                  <a:gd name="T87" fmla="*/ 64 h 43"/>
                  <a:gd name="T88" fmla="*/ 180 w 38"/>
                  <a:gd name="T89" fmla="*/ 64 h 43"/>
                  <a:gd name="T90" fmla="*/ 201 w 38"/>
                  <a:gd name="T91" fmla="*/ 64 h 43"/>
                  <a:gd name="T92" fmla="*/ 239 w 38"/>
                  <a:gd name="T93" fmla="*/ 64 h 43"/>
                  <a:gd name="T94" fmla="*/ 252 w 38"/>
                  <a:gd name="T95" fmla="*/ 64 h 43"/>
                  <a:gd name="T96" fmla="*/ 266 w 38"/>
                  <a:gd name="T97" fmla="*/ 13 h 43"/>
                  <a:gd name="T98" fmla="*/ 266 w 38"/>
                  <a:gd name="T99" fmla="*/ 0 h 43"/>
                  <a:gd name="T100" fmla="*/ 217 w 38"/>
                  <a:gd name="T101" fmla="*/ 35 h 43"/>
                  <a:gd name="T102" fmla="*/ 166 w 38"/>
                  <a:gd name="T103" fmla="*/ 21 h 43"/>
                  <a:gd name="T104" fmla="*/ 123 w 38"/>
                  <a:gd name="T105" fmla="*/ 29 h 43"/>
                  <a:gd name="T106" fmla="*/ 94 w 38"/>
                  <a:gd name="T107" fmla="*/ 51 h 43"/>
                  <a:gd name="T108" fmla="*/ 64 w 38"/>
                  <a:gd name="T109" fmla="*/ 64 h 4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8" h="43">
                    <a:moveTo>
                      <a:pt x="4" y="9"/>
                    </a:moveTo>
                    <a:cubicBezTo>
                      <a:pt x="4" y="11"/>
                      <a:pt x="5" y="12"/>
                      <a:pt x="4" y="14"/>
                    </a:cubicBezTo>
                    <a:cubicBezTo>
                      <a:pt x="3" y="15"/>
                      <a:pt x="3" y="16"/>
                      <a:pt x="2" y="16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8"/>
                      <a:pt x="1" y="19"/>
                    </a:cubicBezTo>
                    <a:cubicBezTo>
                      <a:pt x="0" y="20"/>
                      <a:pt x="1" y="21"/>
                      <a:pt x="2" y="22"/>
                    </a:cubicBezTo>
                    <a:cubicBezTo>
                      <a:pt x="3" y="22"/>
                      <a:pt x="3" y="22"/>
                      <a:pt x="4" y="22"/>
                    </a:cubicBezTo>
                    <a:cubicBezTo>
                      <a:pt x="4" y="23"/>
                      <a:pt x="4" y="23"/>
                      <a:pt x="5" y="24"/>
                    </a:cubicBezTo>
                    <a:cubicBezTo>
                      <a:pt x="5" y="26"/>
                      <a:pt x="5" y="26"/>
                      <a:pt x="6" y="27"/>
                    </a:cubicBezTo>
                    <a:cubicBezTo>
                      <a:pt x="7" y="27"/>
                      <a:pt x="7" y="28"/>
                      <a:pt x="8" y="28"/>
                    </a:cubicBezTo>
                    <a:cubicBezTo>
                      <a:pt x="9" y="28"/>
                      <a:pt x="9" y="28"/>
                      <a:pt x="10" y="28"/>
                    </a:cubicBezTo>
                    <a:cubicBezTo>
                      <a:pt x="11" y="28"/>
                      <a:pt x="12" y="28"/>
                      <a:pt x="13" y="28"/>
                    </a:cubicBezTo>
                    <a:cubicBezTo>
                      <a:pt x="14" y="28"/>
                      <a:pt x="15" y="27"/>
                      <a:pt x="15" y="28"/>
                    </a:cubicBezTo>
                    <a:cubicBezTo>
                      <a:pt x="16" y="29"/>
                      <a:pt x="15" y="30"/>
                      <a:pt x="16" y="30"/>
                    </a:cubicBezTo>
                    <a:cubicBezTo>
                      <a:pt x="17" y="29"/>
                      <a:pt x="18" y="28"/>
                      <a:pt x="19" y="30"/>
                    </a:cubicBezTo>
                    <a:cubicBezTo>
                      <a:pt x="19" y="30"/>
                      <a:pt x="16" y="31"/>
                      <a:pt x="15" y="30"/>
                    </a:cubicBezTo>
                    <a:cubicBezTo>
                      <a:pt x="15" y="30"/>
                      <a:pt x="15" y="30"/>
                      <a:pt x="14" y="30"/>
                    </a:cubicBezTo>
                    <a:cubicBezTo>
                      <a:pt x="13" y="29"/>
                      <a:pt x="13" y="29"/>
                      <a:pt x="12" y="2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8"/>
                      <a:pt x="9" y="29"/>
                      <a:pt x="9" y="28"/>
                    </a:cubicBezTo>
                    <a:cubicBezTo>
                      <a:pt x="9" y="28"/>
                      <a:pt x="9" y="28"/>
                      <a:pt x="8" y="28"/>
                    </a:cubicBezTo>
                    <a:cubicBezTo>
                      <a:pt x="8" y="29"/>
                      <a:pt x="8" y="29"/>
                      <a:pt x="7" y="29"/>
                    </a:cubicBezTo>
                    <a:cubicBezTo>
                      <a:pt x="7" y="29"/>
                      <a:pt x="6" y="31"/>
                      <a:pt x="6" y="32"/>
                    </a:cubicBezTo>
                    <a:cubicBezTo>
                      <a:pt x="6" y="33"/>
                      <a:pt x="6" y="32"/>
                      <a:pt x="7" y="33"/>
                    </a:cubicBezTo>
                    <a:cubicBezTo>
                      <a:pt x="7" y="33"/>
                      <a:pt x="8" y="34"/>
                      <a:pt x="9" y="34"/>
                    </a:cubicBezTo>
                    <a:cubicBezTo>
                      <a:pt x="10" y="34"/>
                      <a:pt x="10" y="35"/>
                      <a:pt x="9" y="35"/>
                    </a:cubicBezTo>
                    <a:cubicBezTo>
                      <a:pt x="9" y="36"/>
                      <a:pt x="9" y="37"/>
                      <a:pt x="9" y="38"/>
                    </a:cubicBezTo>
                    <a:cubicBezTo>
                      <a:pt x="9" y="39"/>
                      <a:pt x="10" y="40"/>
                      <a:pt x="10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1" y="37"/>
                      <a:pt x="12" y="38"/>
                      <a:pt x="12" y="39"/>
                    </a:cubicBezTo>
                    <a:cubicBezTo>
                      <a:pt x="13" y="39"/>
                      <a:pt x="13" y="40"/>
                      <a:pt x="13" y="40"/>
                    </a:cubicBezTo>
                    <a:cubicBezTo>
                      <a:pt x="13" y="41"/>
                      <a:pt x="13" y="42"/>
                      <a:pt x="14" y="43"/>
                    </a:cubicBezTo>
                    <a:cubicBezTo>
                      <a:pt x="15" y="43"/>
                      <a:pt x="14" y="42"/>
                      <a:pt x="14" y="40"/>
                    </a:cubicBezTo>
                    <a:cubicBezTo>
                      <a:pt x="14" y="39"/>
                      <a:pt x="14" y="40"/>
                      <a:pt x="15" y="39"/>
                    </a:cubicBezTo>
                    <a:cubicBezTo>
                      <a:pt x="15" y="39"/>
                      <a:pt x="15" y="40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18" y="42"/>
                      <a:pt x="17" y="41"/>
                      <a:pt x="18" y="40"/>
                    </a:cubicBezTo>
                    <a:cubicBezTo>
                      <a:pt x="18" y="39"/>
                      <a:pt x="17" y="39"/>
                      <a:pt x="17" y="38"/>
                    </a:cubicBezTo>
                    <a:cubicBezTo>
                      <a:pt x="17" y="36"/>
                      <a:pt x="17" y="36"/>
                      <a:pt x="17" y="35"/>
                    </a:cubicBezTo>
                    <a:cubicBezTo>
                      <a:pt x="16" y="35"/>
                      <a:pt x="17" y="34"/>
                      <a:pt x="17" y="35"/>
                    </a:cubicBezTo>
                    <a:cubicBezTo>
                      <a:pt x="18" y="35"/>
                      <a:pt x="17" y="35"/>
                      <a:pt x="18" y="36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4"/>
                      <a:pt x="19" y="33"/>
                      <a:pt x="18" y="33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2"/>
                      <a:pt x="22" y="33"/>
                      <a:pt x="23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2" y="31"/>
                      <a:pt x="22" y="30"/>
                    </a:cubicBezTo>
                    <a:cubicBezTo>
                      <a:pt x="22" y="30"/>
                      <a:pt x="21" y="29"/>
                      <a:pt x="22" y="28"/>
                    </a:cubicBezTo>
                    <a:cubicBezTo>
                      <a:pt x="22" y="28"/>
                      <a:pt x="23" y="28"/>
                      <a:pt x="21" y="27"/>
                    </a:cubicBezTo>
                    <a:cubicBezTo>
                      <a:pt x="18" y="25"/>
                      <a:pt x="17" y="25"/>
                      <a:pt x="17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3"/>
                      <a:pt x="16" y="23"/>
                      <a:pt x="17" y="23"/>
                    </a:cubicBezTo>
                    <a:cubicBezTo>
                      <a:pt x="18" y="24"/>
                      <a:pt x="18" y="24"/>
                      <a:pt x="19" y="25"/>
                    </a:cubicBezTo>
                    <a:cubicBezTo>
                      <a:pt x="19" y="25"/>
                      <a:pt x="20" y="25"/>
                      <a:pt x="21" y="26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3" y="28"/>
                      <a:pt x="23" y="29"/>
                      <a:pt x="24" y="30"/>
                    </a:cubicBezTo>
                    <a:cubicBezTo>
                      <a:pt x="25" y="30"/>
                      <a:pt x="24" y="30"/>
                      <a:pt x="25" y="30"/>
                    </a:cubicBezTo>
                    <a:cubicBezTo>
                      <a:pt x="26" y="30"/>
                      <a:pt x="26" y="31"/>
                      <a:pt x="26" y="30"/>
                    </a:cubicBezTo>
                    <a:cubicBezTo>
                      <a:pt x="26" y="29"/>
                      <a:pt x="28" y="28"/>
                      <a:pt x="26" y="28"/>
                    </a:cubicBezTo>
                    <a:cubicBezTo>
                      <a:pt x="24" y="28"/>
                      <a:pt x="24" y="28"/>
                      <a:pt x="24" y="27"/>
                    </a:cubicBezTo>
                    <a:cubicBezTo>
                      <a:pt x="23" y="26"/>
                      <a:pt x="23" y="26"/>
                      <a:pt x="23" y="25"/>
                    </a:cubicBezTo>
                    <a:cubicBezTo>
                      <a:pt x="23" y="25"/>
                      <a:pt x="23" y="25"/>
                      <a:pt x="22" y="25"/>
                    </a:cubicBezTo>
                    <a:cubicBezTo>
                      <a:pt x="21" y="25"/>
                      <a:pt x="20" y="25"/>
                      <a:pt x="19" y="23"/>
                    </a:cubicBezTo>
                    <a:cubicBezTo>
                      <a:pt x="19" y="22"/>
                      <a:pt x="18" y="23"/>
                      <a:pt x="17" y="22"/>
                    </a:cubicBezTo>
                    <a:cubicBezTo>
                      <a:pt x="16" y="20"/>
                      <a:pt x="16" y="18"/>
                      <a:pt x="18" y="20"/>
                    </a:cubicBezTo>
                    <a:cubicBezTo>
                      <a:pt x="19" y="22"/>
                      <a:pt x="20" y="22"/>
                      <a:pt x="19" y="21"/>
                    </a:cubicBezTo>
                    <a:cubicBezTo>
                      <a:pt x="19" y="19"/>
                      <a:pt x="17" y="18"/>
                      <a:pt x="17" y="18"/>
                    </a:cubicBezTo>
                    <a:cubicBezTo>
                      <a:pt x="16" y="18"/>
                      <a:pt x="16" y="17"/>
                      <a:pt x="16" y="16"/>
                    </a:cubicBezTo>
                    <a:cubicBezTo>
                      <a:pt x="15" y="15"/>
                      <a:pt x="14" y="14"/>
                      <a:pt x="14" y="13"/>
                    </a:cubicBezTo>
                    <a:cubicBezTo>
                      <a:pt x="15" y="12"/>
                      <a:pt x="14" y="10"/>
                      <a:pt x="15" y="10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7" y="13"/>
                      <a:pt x="18" y="13"/>
                      <a:pt x="19" y="14"/>
                    </a:cubicBezTo>
                    <a:cubicBezTo>
                      <a:pt x="19" y="14"/>
                      <a:pt x="18" y="16"/>
                      <a:pt x="19" y="16"/>
                    </a:cubicBezTo>
                    <a:cubicBezTo>
                      <a:pt x="20" y="17"/>
                      <a:pt x="21" y="17"/>
                      <a:pt x="21" y="16"/>
                    </a:cubicBezTo>
                    <a:cubicBezTo>
                      <a:pt x="21" y="16"/>
                      <a:pt x="20" y="15"/>
                      <a:pt x="20" y="14"/>
                    </a:cubicBezTo>
                    <a:cubicBezTo>
                      <a:pt x="20" y="13"/>
                      <a:pt x="21" y="16"/>
                      <a:pt x="22" y="15"/>
                    </a:cubicBezTo>
                    <a:cubicBezTo>
                      <a:pt x="23" y="15"/>
                      <a:pt x="22" y="13"/>
                      <a:pt x="22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2" y="12"/>
                      <a:pt x="23" y="13"/>
                    </a:cubicBezTo>
                    <a:cubicBezTo>
                      <a:pt x="24" y="14"/>
                      <a:pt x="24" y="15"/>
                      <a:pt x="24" y="14"/>
                    </a:cubicBezTo>
                    <a:cubicBezTo>
                      <a:pt x="25" y="13"/>
                      <a:pt x="24" y="12"/>
                      <a:pt x="24" y="12"/>
                    </a:cubicBezTo>
                    <a:cubicBezTo>
                      <a:pt x="23" y="12"/>
                      <a:pt x="22" y="11"/>
                      <a:pt x="22" y="11"/>
                    </a:cubicBezTo>
                    <a:cubicBezTo>
                      <a:pt x="22" y="10"/>
                      <a:pt x="20" y="10"/>
                      <a:pt x="22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0"/>
                      <a:pt x="25" y="9"/>
                      <a:pt x="25" y="9"/>
                    </a:cubicBezTo>
                    <a:cubicBezTo>
                      <a:pt x="25" y="9"/>
                      <a:pt x="25" y="8"/>
                      <a:pt x="26" y="9"/>
                    </a:cubicBezTo>
                    <a:cubicBezTo>
                      <a:pt x="27" y="9"/>
                      <a:pt x="27" y="10"/>
                      <a:pt x="28" y="9"/>
                    </a:cubicBezTo>
                    <a:cubicBezTo>
                      <a:pt x="29" y="8"/>
                      <a:pt x="31" y="8"/>
                      <a:pt x="32" y="8"/>
                    </a:cubicBezTo>
                    <a:cubicBezTo>
                      <a:pt x="32" y="8"/>
                      <a:pt x="31" y="9"/>
                      <a:pt x="33" y="9"/>
                    </a:cubicBezTo>
                    <a:cubicBezTo>
                      <a:pt x="34" y="9"/>
                      <a:pt x="32" y="6"/>
                      <a:pt x="34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8"/>
                      <a:pt x="36" y="6"/>
                      <a:pt x="37" y="5"/>
                    </a:cubicBezTo>
                    <a:cubicBezTo>
                      <a:pt x="37" y="4"/>
                      <a:pt x="38" y="3"/>
                      <a:pt x="37" y="2"/>
                    </a:cubicBezTo>
                    <a:cubicBezTo>
                      <a:pt x="37" y="1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1"/>
                      <a:pt x="34" y="3"/>
                      <a:pt x="33" y="4"/>
                    </a:cubicBezTo>
                    <a:cubicBezTo>
                      <a:pt x="31" y="5"/>
                      <a:pt x="31" y="5"/>
                      <a:pt x="30" y="5"/>
                    </a:cubicBezTo>
                    <a:cubicBezTo>
                      <a:pt x="28" y="5"/>
                      <a:pt x="27" y="5"/>
                      <a:pt x="26" y="4"/>
                    </a:cubicBezTo>
                    <a:cubicBezTo>
                      <a:pt x="25" y="4"/>
                      <a:pt x="24" y="3"/>
                      <a:pt x="23" y="3"/>
                    </a:cubicBezTo>
                    <a:cubicBezTo>
                      <a:pt x="22" y="3"/>
                      <a:pt x="19" y="4"/>
                      <a:pt x="18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5"/>
                      <a:pt x="16" y="5"/>
                      <a:pt x="15" y="6"/>
                    </a:cubicBezTo>
                    <a:cubicBezTo>
                      <a:pt x="14" y="6"/>
                      <a:pt x="14" y="6"/>
                      <a:pt x="13" y="7"/>
                    </a:cubicBezTo>
                    <a:cubicBezTo>
                      <a:pt x="12" y="7"/>
                      <a:pt x="12" y="6"/>
                      <a:pt x="11" y="6"/>
                    </a:cubicBezTo>
                    <a:cubicBezTo>
                      <a:pt x="10" y="7"/>
                      <a:pt x="10" y="8"/>
                      <a:pt x="9" y="9"/>
                    </a:cubicBezTo>
                    <a:cubicBezTo>
                      <a:pt x="8" y="8"/>
                      <a:pt x="6" y="8"/>
                      <a:pt x="4" y="9"/>
                    </a:cubicBezTo>
                  </a:path>
                </a:pathLst>
              </a:custGeom>
              <a:solidFill>
                <a:srgbClr val="65C8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3" name="Freeform 204"/>
              <p:cNvSpPr>
                <a:spLocks/>
              </p:cNvSpPr>
              <p:nvPr/>
            </p:nvSpPr>
            <p:spPr bwMode="auto">
              <a:xfrm>
                <a:off x="3730" y="1610"/>
                <a:ext cx="102" cy="115"/>
              </a:xfrm>
              <a:custGeom>
                <a:avLst/>
                <a:gdLst>
                  <a:gd name="T0" fmla="*/ 30 w 38"/>
                  <a:gd name="T1" fmla="*/ 99 h 43"/>
                  <a:gd name="T2" fmla="*/ 8 w 38"/>
                  <a:gd name="T3" fmla="*/ 120 h 43"/>
                  <a:gd name="T4" fmla="*/ 8 w 38"/>
                  <a:gd name="T5" fmla="*/ 136 h 43"/>
                  <a:gd name="T6" fmla="*/ 30 w 38"/>
                  <a:gd name="T7" fmla="*/ 158 h 43"/>
                  <a:gd name="T8" fmla="*/ 43 w 38"/>
                  <a:gd name="T9" fmla="*/ 193 h 43"/>
                  <a:gd name="T10" fmla="*/ 72 w 38"/>
                  <a:gd name="T11" fmla="*/ 201 h 43"/>
                  <a:gd name="T12" fmla="*/ 107 w 38"/>
                  <a:gd name="T13" fmla="*/ 201 h 43"/>
                  <a:gd name="T14" fmla="*/ 137 w 38"/>
                  <a:gd name="T15" fmla="*/ 214 h 43"/>
                  <a:gd name="T16" fmla="*/ 102 w 38"/>
                  <a:gd name="T17" fmla="*/ 214 h 43"/>
                  <a:gd name="T18" fmla="*/ 72 w 38"/>
                  <a:gd name="T19" fmla="*/ 201 h 43"/>
                  <a:gd name="T20" fmla="*/ 56 w 38"/>
                  <a:gd name="T21" fmla="*/ 201 h 43"/>
                  <a:gd name="T22" fmla="*/ 43 w 38"/>
                  <a:gd name="T23" fmla="*/ 230 h 43"/>
                  <a:gd name="T24" fmla="*/ 64 w 38"/>
                  <a:gd name="T25" fmla="*/ 243 h 43"/>
                  <a:gd name="T26" fmla="*/ 64 w 38"/>
                  <a:gd name="T27" fmla="*/ 273 h 43"/>
                  <a:gd name="T28" fmla="*/ 81 w 38"/>
                  <a:gd name="T29" fmla="*/ 273 h 43"/>
                  <a:gd name="T30" fmla="*/ 94 w 38"/>
                  <a:gd name="T31" fmla="*/ 286 h 43"/>
                  <a:gd name="T32" fmla="*/ 102 w 38"/>
                  <a:gd name="T33" fmla="*/ 286 h 43"/>
                  <a:gd name="T34" fmla="*/ 115 w 38"/>
                  <a:gd name="T35" fmla="*/ 286 h 43"/>
                  <a:gd name="T36" fmla="*/ 129 w 38"/>
                  <a:gd name="T37" fmla="*/ 286 h 43"/>
                  <a:gd name="T38" fmla="*/ 123 w 38"/>
                  <a:gd name="T39" fmla="*/ 251 h 43"/>
                  <a:gd name="T40" fmla="*/ 129 w 38"/>
                  <a:gd name="T41" fmla="*/ 257 h 43"/>
                  <a:gd name="T42" fmla="*/ 129 w 38"/>
                  <a:gd name="T43" fmla="*/ 235 h 43"/>
                  <a:gd name="T44" fmla="*/ 137 w 38"/>
                  <a:gd name="T45" fmla="*/ 222 h 43"/>
                  <a:gd name="T46" fmla="*/ 150 w 38"/>
                  <a:gd name="T47" fmla="*/ 230 h 43"/>
                  <a:gd name="T48" fmla="*/ 172 w 38"/>
                  <a:gd name="T49" fmla="*/ 235 h 43"/>
                  <a:gd name="T50" fmla="*/ 158 w 38"/>
                  <a:gd name="T51" fmla="*/ 201 h 43"/>
                  <a:gd name="T52" fmla="*/ 123 w 38"/>
                  <a:gd name="T53" fmla="*/ 179 h 43"/>
                  <a:gd name="T54" fmla="*/ 107 w 38"/>
                  <a:gd name="T55" fmla="*/ 171 h 43"/>
                  <a:gd name="T56" fmla="*/ 137 w 38"/>
                  <a:gd name="T57" fmla="*/ 179 h 43"/>
                  <a:gd name="T58" fmla="*/ 158 w 38"/>
                  <a:gd name="T59" fmla="*/ 193 h 43"/>
                  <a:gd name="T60" fmla="*/ 180 w 38"/>
                  <a:gd name="T61" fmla="*/ 214 h 43"/>
                  <a:gd name="T62" fmla="*/ 188 w 38"/>
                  <a:gd name="T63" fmla="*/ 201 h 43"/>
                  <a:gd name="T64" fmla="*/ 166 w 38"/>
                  <a:gd name="T65" fmla="*/ 179 h 43"/>
                  <a:gd name="T66" fmla="*/ 137 w 38"/>
                  <a:gd name="T67" fmla="*/ 166 h 43"/>
                  <a:gd name="T68" fmla="*/ 129 w 38"/>
                  <a:gd name="T69" fmla="*/ 142 h 43"/>
                  <a:gd name="T70" fmla="*/ 123 w 38"/>
                  <a:gd name="T71" fmla="*/ 128 h 43"/>
                  <a:gd name="T72" fmla="*/ 102 w 38"/>
                  <a:gd name="T73" fmla="*/ 94 h 43"/>
                  <a:gd name="T74" fmla="*/ 123 w 38"/>
                  <a:gd name="T75" fmla="*/ 78 h 43"/>
                  <a:gd name="T76" fmla="*/ 137 w 38"/>
                  <a:gd name="T77" fmla="*/ 115 h 43"/>
                  <a:gd name="T78" fmla="*/ 145 w 38"/>
                  <a:gd name="T79" fmla="*/ 99 h 43"/>
                  <a:gd name="T80" fmla="*/ 158 w 38"/>
                  <a:gd name="T81" fmla="*/ 94 h 43"/>
                  <a:gd name="T82" fmla="*/ 166 w 38"/>
                  <a:gd name="T83" fmla="*/ 94 h 43"/>
                  <a:gd name="T84" fmla="*/ 172 w 38"/>
                  <a:gd name="T85" fmla="*/ 86 h 43"/>
                  <a:gd name="T86" fmla="*/ 158 w 38"/>
                  <a:gd name="T87" fmla="*/ 64 h 43"/>
                  <a:gd name="T88" fmla="*/ 180 w 38"/>
                  <a:gd name="T89" fmla="*/ 64 h 43"/>
                  <a:gd name="T90" fmla="*/ 201 w 38"/>
                  <a:gd name="T91" fmla="*/ 64 h 43"/>
                  <a:gd name="T92" fmla="*/ 239 w 38"/>
                  <a:gd name="T93" fmla="*/ 64 h 43"/>
                  <a:gd name="T94" fmla="*/ 252 w 38"/>
                  <a:gd name="T95" fmla="*/ 64 h 43"/>
                  <a:gd name="T96" fmla="*/ 266 w 38"/>
                  <a:gd name="T97" fmla="*/ 13 h 43"/>
                  <a:gd name="T98" fmla="*/ 266 w 38"/>
                  <a:gd name="T99" fmla="*/ 0 h 43"/>
                  <a:gd name="T100" fmla="*/ 217 w 38"/>
                  <a:gd name="T101" fmla="*/ 35 h 43"/>
                  <a:gd name="T102" fmla="*/ 166 w 38"/>
                  <a:gd name="T103" fmla="*/ 21 h 43"/>
                  <a:gd name="T104" fmla="*/ 123 w 38"/>
                  <a:gd name="T105" fmla="*/ 29 h 43"/>
                  <a:gd name="T106" fmla="*/ 94 w 38"/>
                  <a:gd name="T107" fmla="*/ 51 h 43"/>
                  <a:gd name="T108" fmla="*/ 64 w 38"/>
                  <a:gd name="T109" fmla="*/ 64 h 4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8" h="43">
                    <a:moveTo>
                      <a:pt x="4" y="9"/>
                    </a:moveTo>
                    <a:cubicBezTo>
                      <a:pt x="4" y="11"/>
                      <a:pt x="5" y="12"/>
                      <a:pt x="4" y="14"/>
                    </a:cubicBezTo>
                    <a:cubicBezTo>
                      <a:pt x="3" y="15"/>
                      <a:pt x="3" y="16"/>
                      <a:pt x="2" y="16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8"/>
                      <a:pt x="1" y="19"/>
                    </a:cubicBezTo>
                    <a:cubicBezTo>
                      <a:pt x="0" y="20"/>
                      <a:pt x="1" y="21"/>
                      <a:pt x="2" y="22"/>
                    </a:cubicBezTo>
                    <a:cubicBezTo>
                      <a:pt x="3" y="22"/>
                      <a:pt x="3" y="22"/>
                      <a:pt x="4" y="22"/>
                    </a:cubicBezTo>
                    <a:cubicBezTo>
                      <a:pt x="4" y="23"/>
                      <a:pt x="4" y="23"/>
                      <a:pt x="5" y="24"/>
                    </a:cubicBezTo>
                    <a:cubicBezTo>
                      <a:pt x="5" y="26"/>
                      <a:pt x="5" y="26"/>
                      <a:pt x="6" y="27"/>
                    </a:cubicBezTo>
                    <a:cubicBezTo>
                      <a:pt x="7" y="27"/>
                      <a:pt x="7" y="28"/>
                      <a:pt x="8" y="28"/>
                    </a:cubicBezTo>
                    <a:cubicBezTo>
                      <a:pt x="9" y="28"/>
                      <a:pt x="9" y="28"/>
                      <a:pt x="10" y="28"/>
                    </a:cubicBezTo>
                    <a:cubicBezTo>
                      <a:pt x="11" y="28"/>
                      <a:pt x="12" y="28"/>
                      <a:pt x="13" y="28"/>
                    </a:cubicBezTo>
                    <a:cubicBezTo>
                      <a:pt x="14" y="28"/>
                      <a:pt x="15" y="27"/>
                      <a:pt x="15" y="28"/>
                    </a:cubicBezTo>
                    <a:cubicBezTo>
                      <a:pt x="16" y="29"/>
                      <a:pt x="15" y="30"/>
                      <a:pt x="16" y="30"/>
                    </a:cubicBezTo>
                    <a:cubicBezTo>
                      <a:pt x="17" y="29"/>
                      <a:pt x="18" y="28"/>
                      <a:pt x="19" y="30"/>
                    </a:cubicBezTo>
                    <a:cubicBezTo>
                      <a:pt x="19" y="30"/>
                      <a:pt x="16" y="31"/>
                      <a:pt x="15" y="30"/>
                    </a:cubicBezTo>
                    <a:cubicBezTo>
                      <a:pt x="15" y="30"/>
                      <a:pt x="15" y="30"/>
                      <a:pt x="14" y="30"/>
                    </a:cubicBezTo>
                    <a:cubicBezTo>
                      <a:pt x="13" y="29"/>
                      <a:pt x="13" y="29"/>
                      <a:pt x="12" y="2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8"/>
                      <a:pt x="9" y="29"/>
                      <a:pt x="9" y="28"/>
                    </a:cubicBezTo>
                    <a:cubicBezTo>
                      <a:pt x="9" y="28"/>
                      <a:pt x="9" y="28"/>
                      <a:pt x="8" y="28"/>
                    </a:cubicBezTo>
                    <a:cubicBezTo>
                      <a:pt x="8" y="29"/>
                      <a:pt x="8" y="29"/>
                      <a:pt x="7" y="29"/>
                    </a:cubicBezTo>
                    <a:cubicBezTo>
                      <a:pt x="7" y="29"/>
                      <a:pt x="6" y="31"/>
                      <a:pt x="6" y="32"/>
                    </a:cubicBezTo>
                    <a:cubicBezTo>
                      <a:pt x="6" y="33"/>
                      <a:pt x="6" y="32"/>
                      <a:pt x="7" y="33"/>
                    </a:cubicBezTo>
                    <a:cubicBezTo>
                      <a:pt x="7" y="33"/>
                      <a:pt x="8" y="34"/>
                      <a:pt x="9" y="34"/>
                    </a:cubicBezTo>
                    <a:cubicBezTo>
                      <a:pt x="10" y="34"/>
                      <a:pt x="10" y="35"/>
                      <a:pt x="9" y="35"/>
                    </a:cubicBezTo>
                    <a:cubicBezTo>
                      <a:pt x="9" y="36"/>
                      <a:pt x="9" y="37"/>
                      <a:pt x="9" y="38"/>
                    </a:cubicBezTo>
                    <a:cubicBezTo>
                      <a:pt x="9" y="39"/>
                      <a:pt x="10" y="40"/>
                      <a:pt x="10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1" y="37"/>
                      <a:pt x="12" y="38"/>
                      <a:pt x="12" y="39"/>
                    </a:cubicBezTo>
                    <a:cubicBezTo>
                      <a:pt x="13" y="39"/>
                      <a:pt x="13" y="40"/>
                      <a:pt x="13" y="40"/>
                    </a:cubicBezTo>
                    <a:cubicBezTo>
                      <a:pt x="13" y="41"/>
                      <a:pt x="13" y="42"/>
                      <a:pt x="14" y="43"/>
                    </a:cubicBezTo>
                    <a:cubicBezTo>
                      <a:pt x="15" y="43"/>
                      <a:pt x="14" y="42"/>
                      <a:pt x="14" y="40"/>
                    </a:cubicBezTo>
                    <a:cubicBezTo>
                      <a:pt x="14" y="39"/>
                      <a:pt x="14" y="40"/>
                      <a:pt x="15" y="39"/>
                    </a:cubicBezTo>
                    <a:cubicBezTo>
                      <a:pt x="15" y="39"/>
                      <a:pt x="15" y="40"/>
                      <a:pt x="16" y="40"/>
                    </a:cubicBezTo>
                    <a:cubicBezTo>
                      <a:pt x="16" y="40"/>
                      <a:pt x="16" y="41"/>
                      <a:pt x="17" y="41"/>
                    </a:cubicBezTo>
                    <a:cubicBezTo>
                      <a:pt x="18" y="42"/>
                      <a:pt x="17" y="41"/>
                      <a:pt x="18" y="40"/>
                    </a:cubicBezTo>
                    <a:cubicBezTo>
                      <a:pt x="18" y="39"/>
                      <a:pt x="17" y="39"/>
                      <a:pt x="17" y="38"/>
                    </a:cubicBezTo>
                    <a:cubicBezTo>
                      <a:pt x="17" y="36"/>
                      <a:pt x="17" y="36"/>
                      <a:pt x="17" y="35"/>
                    </a:cubicBezTo>
                    <a:cubicBezTo>
                      <a:pt x="16" y="35"/>
                      <a:pt x="17" y="34"/>
                      <a:pt x="17" y="35"/>
                    </a:cubicBezTo>
                    <a:cubicBezTo>
                      <a:pt x="18" y="35"/>
                      <a:pt x="17" y="35"/>
                      <a:pt x="18" y="36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4"/>
                      <a:pt x="19" y="33"/>
                      <a:pt x="18" y="33"/>
                    </a:cubicBezTo>
                    <a:cubicBezTo>
                      <a:pt x="18" y="33"/>
                      <a:pt x="18" y="32"/>
                      <a:pt x="18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2"/>
                      <a:pt x="22" y="33"/>
                      <a:pt x="23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2" y="31"/>
                      <a:pt x="22" y="30"/>
                    </a:cubicBezTo>
                    <a:cubicBezTo>
                      <a:pt x="22" y="30"/>
                      <a:pt x="21" y="29"/>
                      <a:pt x="22" y="28"/>
                    </a:cubicBezTo>
                    <a:cubicBezTo>
                      <a:pt x="22" y="28"/>
                      <a:pt x="23" y="28"/>
                      <a:pt x="21" y="27"/>
                    </a:cubicBezTo>
                    <a:cubicBezTo>
                      <a:pt x="18" y="25"/>
                      <a:pt x="17" y="25"/>
                      <a:pt x="17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3"/>
                      <a:pt x="16" y="23"/>
                      <a:pt x="17" y="23"/>
                    </a:cubicBezTo>
                    <a:cubicBezTo>
                      <a:pt x="18" y="24"/>
                      <a:pt x="18" y="24"/>
                      <a:pt x="19" y="25"/>
                    </a:cubicBezTo>
                    <a:cubicBezTo>
                      <a:pt x="19" y="25"/>
                      <a:pt x="20" y="25"/>
                      <a:pt x="21" y="26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3" y="28"/>
                      <a:pt x="23" y="29"/>
                      <a:pt x="24" y="30"/>
                    </a:cubicBezTo>
                    <a:cubicBezTo>
                      <a:pt x="25" y="30"/>
                      <a:pt x="24" y="30"/>
                      <a:pt x="25" y="30"/>
                    </a:cubicBezTo>
                    <a:cubicBezTo>
                      <a:pt x="26" y="30"/>
                      <a:pt x="26" y="31"/>
                      <a:pt x="26" y="30"/>
                    </a:cubicBezTo>
                    <a:cubicBezTo>
                      <a:pt x="26" y="29"/>
                      <a:pt x="28" y="28"/>
                      <a:pt x="26" y="28"/>
                    </a:cubicBezTo>
                    <a:cubicBezTo>
                      <a:pt x="24" y="28"/>
                      <a:pt x="24" y="28"/>
                      <a:pt x="24" y="27"/>
                    </a:cubicBezTo>
                    <a:cubicBezTo>
                      <a:pt x="23" y="26"/>
                      <a:pt x="23" y="26"/>
                      <a:pt x="23" y="25"/>
                    </a:cubicBezTo>
                    <a:cubicBezTo>
                      <a:pt x="23" y="25"/>
                      <a:pt x="23" y="25"/>
                      <a:pt x="22" y="25"/>
                    </a:cubicBezTo>
                    <a:cubicBezTo>
                      <a:pt x="21" y="25"/>
                      <a:pt x="20" y="25"/>
                      <a:pt x="19" y="23"/>
                    </a:cubicBezTo>
                    <a:cubicBezTo>
                      <a:pt x="19" y="22"/>
                      <a:pt x="18" y="23"/>
                      <a:pt x="17" y="22"/>
                    </a:cubicBezTo>
                    <a:cubicBezTo>
                      <a:pt x="16" y="20"/>
                      <a:pt x="16" y="18"/>
                      <a:pt x="18" y="20"/>
                    </a:cubicBezTo>
                    <a:cubicBezTo>
                      <a:pt x="19" y="22"/>
                      <a:pt x="20" y="22"/>
                      <a:pt x="19" y="21"/>
                    </a:cubicBezTo>
                    <a:cubicBezTo>
                      <a:pt x="19" y="19"/>
                      <a:pt x="17" y="18"/>
                      <a:pt x="17" y="18"/>
                    </a:cubicBezTo>
                    <a:cubicBezTo>
                      <a:pt x="16" y="18"/>
                      <a:pt x="16" y="17"/>
                      <a:pt x="16" y="16"/>
                    </a:cubicBezTo>
                    <a:cubicBezTo>
                      <a:pt x="15" y="15"/>
                      <a:pt x="14" y="14"/>
                      <a:pt x="14" y="13"/>
                    </a:cubicBezTo>
                    <a:cubicBezTo>
                      <a:pt x="15" y="12"/>
                      <a:pt x="14" y="10"/>
                      <a:pt x="15" y="10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7" y="13"/>
                      <a:pt x="18" y="13"/>
                      <a:pt x="19" y="14"/>
                    </a:cubicBezTo>
                    <a:cubicBezTo>
                      <a:pt x="19" y="14"/>
                      <a:pt x="18" y="16"/>
                      <a:pt x="19" y="16"/>
                    </a:cubicBezTo>
                    <a:cubicBezTo>
                      <a:pt x="20" y="17"/>
                      <a:pt x="21" y="17"/>
                      <a:pt x="21" y="16"/>
                    </a:cubicBezTo>
                    <a:cubicBezTo>
                      <a:pt x="21" y="16"/>
                      <a:pt x="20" y="15"/>
                      <a:pt x="20" y="14"/>
                    </a:cubicBezTo>
                    <a:cubicBezTo>
                      <a:pt x="20" y="13"/>
                      <a:pt x="21" y="16"/>
                      <a:pt x="22" y="15"/>
                    </a:cubicBezTo>
                    <a:cubicBezTo>
                      <a:pt x="23" y="15"/>
                      <a:pt x="22" y="13"/>
                      <a:pt x="22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2" y="12"/>
                      <a:pt x="23" y="13"/>
                    </a:cubicBezTo>
                    <a:cubicBezTo>
                      <a:pt x="24" y="14"/>
                      <a:pt x="24" y="15"/>
                      <a:pt x="24" y="14"/>
                    </a:cubicBezTo>
                    <a:cubicBezTo>
                      <a:pt x="25" y="13"/>
                      <a:pt x="24" y="12"/>
                      <a:pt x="24" y="12"/>
                    </a:cubicBezTo>
                    <a:cubicBezTo>
                      <a:pt x="23" y="12"/>
                      <a:pt x="22" y="11"/>
                      <a:pt x="22" y="11"/>
                    </a:cubicBezTo>
                    <a:cubicBezTo>
                      <a:pt x="22" y="10"/>
                      <a:pt x="20" y="10"/>
                      <a:pt x="22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0"/>
                      <a:pt x="25" y="9"/>
                      <a:pt x="25" y="9"/>
                    </a:cubicBezTo>
                    <a:cubicBezTo>
                      <a:pt x="25" y="9"/>
                      <a:pt x="25" y="8"/>
                      <a:pt x="26" y="9"/>
                    </a:cubicBezTo>
                    <a:cubicBezTo>
                      <a:pt x="27" y="9"/>
                      <a:pt x="27" y="10"/>
                      <a:pt x="28" y="9"/>
                    </a:cubicBezTo>
                    <a:cubicBezTo>
                      <a:pt x="29" y="8"/>
                      <a:pt x="31" y="8"/>
                      <a:pt x="32" y="8"/>
                    </a:cubicBezTo>
                    <a:cubicBezTo>
                      <a:pt x="32" y="8"/>
                      <a:pt x="31" y="9"/>
                      <a:pt x="33" y="9"/>
                    </a:cubicBezTo>
                    <a:cubicBezTo>
                      <a:pt x="34" y="9"/>
                      <a:pt x="32" y="6"/>
                      <a:pt x="34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8"/>
                      <a:pt x="36" y="6"/>
                      <a:pt x="37" y="5"/>
                    </a:cubicBezTo>
                    <a:cubicBezTo>
                      <a:pt x="37" y="4"/>
                      <a:pt x="38" y="3"/>
                      <a:pt x="37" y="2"/>
                    </a:cubicBezTo>
                    <a:cubicBezTo>
                      <a:pt x="37" y="1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5" y="1"/>
                      <a:pt x="34" y="3"/>
                      <a:pt x="33" y="4"/>
                    </a:cubicBezTo>
                    <a:cubicBezTo>
                      <a:pt x="31" y="5"/>
                      <a:pt x="31" y="5"/>
                      <a:pt x="30" y="5"/>
                    </a:cubicBezTo>
                    <a:cubicBezTo>
                      <a:pt x="28" y="5"/>
                      <a:pt x="27" y="5"/>
                      <a:pt x="26" y="4"/>
                    </a:cubicBezTo>
                    <a:cubicBezTo>
                      <a:pt x="25" y="4"/>
                      <a:pt x="24" y="3"/>
                      <a:pt x="23" y="3"/>
                    </a:cubicBezTo>
                    <a:cubicBezTo>
                      <a:pt x="22" y="3"/>
                      <a:pt x="19" y="4"/>
                      <a:pt x="18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5"/>
                      <a:pt x="16" y="5"/>
                      <a:pt x="15" y="6"/>
                    </a:cubicBezTo>
                    <a:cubicBezTo>
                      <a:pt x="14" y="6"/>
                      <a:pt x="14" y="6"/>
                      <a:pt x="13" y="7"/>
                    </a:cubicBezTo>
                    <a:cubicBezTo>
                      <a:pt x="12" y="7"/>
                      <a:pt x="12" y="6"/>
                      <a:pt x="11" y="6"/>
                    </a:cubicBezTo>
                    <a:cubicBezTo>
                      <a:pt x="10" y="7"/>
                      <a:pt x="10" y="8"/>
                      <a:pt x="9" y="9"/>
                    </a:cubicBezTo>
                    <a:cubicBezTo>
                      <a:pt x="8" y="8"/>
                      <a:pt x="6" y="8"/>
                      <a:pt x="4" y="9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2400" y="169"/>
              <a:ext cx="3906" cy="4046"/>
              <a:chOff x="2400" y="169"/>
              <a:chExt cx="3906" cy="4046"/>
            </a:xfrm>
          </p:grpSpPr>
          <p:sp>
            <p:nvSpPr>
              <p:cNvPr id="35" name="Freeform 206"/>
              <p:cNvSpPr>
                <a:spLocks/>
              </p:cNvSpPr>
              <p:nvPr/>
            </p:nvSpPr>
            <p:spPr bwMode="auto">
              <a:xfrm>
                <a:off x="3730" y="1469"/>
                <a:ext cx="147" cy="106"/>
              </a:xfrm>
              <a:custGeom>
                <a:avLst/>
                <a:gdLst>
                  <a:gd name="T0" fmla="*/ 393 w 55"/>
                  <a:gd name="T1" fmla="*/ 191 h 40"/>
                  <a:gd name="T2" fmla="*/ 385 w 55"/>
                  <a:gd name="T3" fmla="*/ 183 h 40"/>
                  <a:gd name="T4" fmla="*/ 363 w 55"/>
                  <a:gd name="T5" fmla="*/ 183 h 40"/>
                  <a:gd name="T6" fmla="*/ 342 w 55"/>
                  <a:gd name="T7" fmla="*/ 183 h 40"/>
                  <a:gd name="T8" fmla="*/ 321 w 55"/>
                  <a:gd name="T9" fmla="*/ 170 h 40"/>
                  <a:gd name="T10" fmla="*/ 329 w 55"/>
                  <a:gd name="T11" fmla="*/ 140 h 40"/>
                  <a:gd name="T12" fmla="*/ 329 w 55"/>
                  <a:gd name="T13" fmla="*/ 106 h 40"/>
                  <a:gd name="T14" fmla="*/ 329 w 55"/>
                  <a:gd name="T15" fmla="*/ 77 h 40"/>
                  <a:gd name="T16" fmla="*/ 299 w 55"/>
                  <a:gd name="T17" fmla="*/ 50 h 40"/>
                  <a:gd name="T18" fmla="*/ 278 w 55"/>
                  <a:gd name="T19" fmla="*/ 21 h 40"/>
                  <a:gd name="T20" fmla="*/ 278 w 55"/>
                  <a:gd name="T21" fmla="*/ 8 h 40"/>
                  <a:gd name="T22" fmla="*/ 257 w 55"/>
                  <a:gd name="T23" fmla="*/ 0 h 40"/>
                  <a:gd name="T24" fmla="*/ 243 w 55"/>
                  <a:gd name="T25" fmla="*/ 13 h 40"/>
                  <a:gd name="T26" fmla="*/ 235 w 55"/>
                  <a:gd name="T27" fmla="*/ 21 h 40"/>
                  <a:gd name="T28" fmla="*/ 200 w 55"/>
                  <a:gd name="T29" fmla="*/ 29 h 40"/>
                  <a:gd name="T30" fmla="*/ 179 w 55"/>
                  <a:gd name="T31" fmla="*/ 29 h 40"/>
                  <a:gd name="T32" fmla="*/ 142 w 55"/>
                  <a:gd name="T33" fmla="*/ 13 h 40"/>
                  <a:gd name="T34" fmla="*/ 120 w 55"/>
                  <a:gd name="T35" fmla="*/ 21 h 40"/>
                  <a:gd name="T36" fmla="*/ 115 w 55"/>
                  <a:gd name="T37" fmla="*/ 34 h 40"/>
                  <a:gd name="T38" fmla="*/ 86 w 55"/>
                  <a:gd name="T39" fmla="*/ 42 h 40"/>
                  <a:gd name="T40" fmla="*/ 56 w 55"/>
                  <a:gd name="T41" fmla="*/ 85 h 40"/>
                  <a:gd name="T42" fmla="*/ 43 w 55"/>
                  <a:gd name="T43" fmla="*/ 119 h 40"/>
                  <a:gd name="T44" fmla="*/ 21 w 55"/>
                  <a:gd name="T45" fmla="*/ 127 h 40"/>
                  <a:gd name="T46" fmla="*/ 0 w 55"/>
                  <a:gd name="T47" fmla="*/ 127 h 40"/>
                  <a:gd name="T48" fmla="*/ 0 w 55"/>
                  <a:gd name="T49" fmla="*/ 127 h 40"/>
                  <a:gd name="T50" fmla="*/ 8 w 55"/>
                  <a:gd name="T51" fmla="*/ 133 h 40"/>
                  <a:gd name="T52" fmla="*/ 21 w 55"/>
                  <a:gd name="T53" fmla="*/ 162 h 40"/>
                  <a:gd name="T54" fmla="*/ 35 w 55"/>
                  <a:gd name="T55" fmla="*/ 183 h 40"/>
                  <a:gd name="T56" fmla="*/ 56 w 55"/>
                  <a:gd name="T57" fmla="*/ 191 h 40"/>
                  <a:gd name="T58" fmla="*/ 51 w 55"/>
                  <a:gd name="T59" fmla="*/ 212 h 40"/>
                  <a:gd name="T60" fmla="*/ 78 w 55"/>
                  <a:gd name="T61" fmla="*/ 225 h 40"/>
                  <a:gd name="T62" fmla="*/ 99 w 55"/>
                  <a:gd name="T63" fmla="*/ 231 h 40"/>
                  <a:gd name="T64" fmla="*/ 107 w 55"/>
                  <a:gd name="T65" fmla="*/ 246 h 40"/>
                  <a:gd name="T66" fmla="*/ 99 w 55"/>
                  <a:gd name="T67" fmla="*/ 252 h 40"/>
                  <a:gd name="T68" fmla="*/ 99 w 55"/>
                  <a:gd name="T69" fmla="*/ 252 h 40"/>
                  <a:gd name="T70" fmla="*/ 128 w 55"/>
                  <a:gd name="T71" fmla="*/ 268 h 40"/>
                  <a:gd name="T72" fmla="*/ 163 w 55"/>
                  <a:gd name="T73" fmla="*/ 268 h 40"/>
                  <a:gd name="T74" fmla="*/ 192 w 55"/>
                  <a:gd name="T75" fmla="*/ 273 h 40"/>
                  <a:gd name="T76" fmla="*/ 208 w 55"/>
                  <a:gd name="T77" fmla="*/ 273 h 40"/>
                  <a:gd name="T78" fmla="*/ 222 w 55"/>
                  <a:gd name="T79" fmla="*/ 281 h 40"/>
                  <a:gd name="T80" fmla="*/ 235 w 55"/>
                  <a:gd name="T81" fmla="*/ 268 h 40"/>
                  <a:gd name="T82" fmla="*/ 257 w 55"/>
                  <a:gd name="T83" fmla="*/ 260 h 40"/>
                  <a:gd name="T84" fmla="*/ 294 w 55"/>
                  <a:gd name="T85" fmla="*/ 246 h 40"/>
                  <a:gd name="T86" fmla="*/ 315 w 55"/>
                  <a:gd name="T87" fmla="*/ 260 h 40"/>
                  <a:gd name="T88" fmla="*/ 337 w 55"/>
                  <a:gd name="T89" fmla="*/ 268 h 40"/>
                  <a:gd name="T90" fmla="*/ 350 w 55"/>
                  <a:gd name="T91" fmla="*/ 281 h 40"/>
                  <a:gd name="T92" fmla="*/ 350 w 55"/>
                  <a:gd name="T93" fmla="*/ 281 h 40"/>
                  <a:gd name="T94" fmla="*/ 350 w 55"/>
                  <a:gd name="T95" fmla="*/ 246 h 40"/>
                  <a:gd name="T96" fmla="*/ 350 w 55"/>
                  <a:gd name="T97" fmla="*/ 225 h 40"/>
                  <a:gd name="T98" fmla="*/ 363 w 55"/>
                  <a:gd name="T99" fmla="*/ 217 h 40"/>
                  <a:gd name="T100" fmla="*/ 350 w 55"/>
                  <a:gd name="T101" fmla="*/ 204 h 40"/>
                  <a:gd name="T102" fmla="*/ 372 w 55"/>
                  <a:gd name="T103" fmla="*/ 212 h 40"/>
                  <a:gd name="T104" fmla="*/ 380 w 55"/>
                  <a:gd name="T105" fmla="*/ 217 h 40"/>
                  <a:gd name="T106" fmla="*/ 393 w 55"/>
                  <a:gd name="T107" fmla="*/ 191 h 4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5" h="40">
                    <a:moveTo>
                      <a:pt x="55" y="27"/>
                    </a:moveTo>
                    <a:cubicBezTo>
                      <a:pt x="54" y="26"/>
                      <a:pt x="54" y="26"/>
                      <a:pt x="54" y="26"/>
                    </a:cubicBezTo>
                    <a:cubicBezTo>
                      <a:pt x="53" y="25"/>
                      <a:pt x="52" y="25"/>
                      <a:pt x="51" y="26"/>
                    </a:cubicBezTo>
                    <a:cubicBezTo>
                      <a:pt x="50" y="26"/>
                      <a:pt x="48" y="25"/>
                      <a:pt x="48" y="26"/>
                    </a:cubicBezTo>
                    <a:cubicBezTo>
                      <a:pt x="47" y="25"/>
                      <a:pt x="46" y="24"/>
                      <a:pt x="45" y="24"/>
                    </a:cubicBezTo>
                    <a:cubicBezTo>
                      <a:pt x="45" y="23"/>
                      <a:pt x="46" y="21"/>
                      <a:pt x="46" y="20"/>
                    </a:cubicBezTo>
                    <a:cubicBezTo>
                      <a:pt x="47" y="18"/>
                      <a:pt x="46" y="16"/>
                      <a:pt x="46" y="15"/>
                    </a:cubicBezTo>
                    <a:cubicBezTo>
                      <a:pt x="45" y="13"/>
                      <a:pt x="46" y="12"/>
                      <a:pt x="46" y="11"/>
                    </a:cubicBezTo>
                    <a:cubicBezTo>
                      <a:pt x="45" y="9"/>
                      <a:pt x="43" y="8"/>
                      <a:pt x="42" y="7"/>
                    </a:cubicBezTo>
                    <a:cubicBezTo>
                      <a:pt x="40" y="6"/>
                      <a:pt x="40" y="5"/>
                      <a:pt x="39" y="3"/>
                    </a:cubicBezTo>
                    <a:cubicBezTo>
                      <a:pt x="39" y="2"/>
                      <a:pt x="39" y="1"/>
                      <a:pt x="39" y="1"/>
                    </a:cubicBezTo>
                    <a:cubicBezTo>
                      <a:pt x="38" y="0"/>
                      <a:pt x="37" y="0"/>
                      <a:pt x="36" y="0"/>
                    </a:cubicBezTo>
                    <a:cubicBezTo>
                      <a:pt x="34" y="0"/>
                      <a:pt x="35" y="1"/>
                      <a:pt x="34" y="2"/>
                    </a:cubicBezTo>
                    <a:cubicBezTo>
                      <a:pt x="34" y="3"/>
                      <a:pt x="34" y="3"/>
                      <a:pt x="33" y="3"/>
                    </a:cubicBezTo>
                    <a:cubicBezTo>
                      <a:pt x="31" y="4"/>
                      <a:pt x="30" y="5"/>
                      <a:pt x="28" y="4"/>
                    </a:cubicBezTo>
                    <a:cubicBezTo>
                      <a:pt x="27" y="4"/>
                      <a:pt x="26" y="4"/>
                      <a:pt x="25" y="4"/>
                    </a:cubicBezTo>
                    <a:cubicBezTo>
                      <a:pt x="23" y="3"/>
                      <a:pt x="22" y="2"/>
                      <a:pt x="20" y="2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6" y="3"/>
                      <a:pt x="16" y="4"/>
                      <a:pt x="16" y="5"/>
                    </a:cubicBezTo>
                    <a:cubicBezTo>
                      <a:pt x="15" y="6"/>
                      <a:pt x="13" y="5"/>
                      <a:pt x="12" y="6"/>
                    </a:cubicBezTo>
                    <a:cubicBezTo>
                      <a:pt x="10" y="8"/>
                      <a:pt x="9" y="10"/>
                      <a:pt x="8" y="12"/>
                    </a:cubicBezTo>
                    <a:cubicBezTo>
                      <a:pt x="8" y="14"/>
                      <a:pt x="7" y="17"/>
                      <a:pt x="6" y="17"/>
                    </a:cubicBezTo>
                    <a:cubicBezTo>
                      <a:pt x="5" y="18"/>
                      <a:pt x="4" y="18"/>
                      <a:pt x="3" y="18"/>
                    </a:cubicBezTo>
                    <a:cubicBezTo>
                      <a:pt x="2" y="18"/>
                      <a:pt x="1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20"/>
                      <a:pt x="2" y="22"/>
                      <a:pt x="3" y="23"/>
                    </a:cubicBezTo>
                    <a:cubicBezTo>
                      <a:pt x="4" y="24"/>
                      <a:pt x="4" y="25"/>
                      <a:pt x="5" y="26"/>
                    </a:cubicBezTo>
                    <a:cubicBezTo>
                      <a:pt x="6" y="26"/>
                      <a:pt x="7" y="27"/>
                      <a:pt x="8" y="27"/>
                    </a:cubicBezTo>
                    <a:cubicBezTo>
                      <a:pt x="8" y="28"/>
                      <a:pt x="7" y="29"/>
                      <a:pt x="7" y="30"/>
                    </a:cubicBezTo>
                    <a:cubicBezTo>
                      <a:pt x="9" y="30"/>
                      <a:pt x="10" y="31"/>
                      <a:pt x="11" y="32"/>
                    </a:cubicBezTo>
                    <a:cubicBezTo>
                      <a:pt x="12" y="32"/>
                      <a:pt x="13" y="32"/>
                      <a:pt x="14" y="33"/>
                    </a:cubicBezTo>
                    <a:cubicBezTo>
                      <a:pt x="14" y="33"/>
                      <a:pt x="15" y="34"/>
                      <a:pt x="15" y="35"/>
                    </a:cubicBezTo>
                    <a:cubicBezTo>
                      <a:pt x="15" y="35"/>
                      <a:pt x="15" y="36"/>
                      <a:pt x="14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6" y="36"/>
                      <a:pt x="17" y="37"/>
                      <a:pt x="18" y="38"/>
                    </a:cubicBezTo>
                    <a:cubicBezTo>
                      <a:pt x="20" y="38"/>
                      <a:pt x="21" y="38"/>
                      <a:pt x="23" y="38"/>
                    </a:cubicBezTo>
                    <a:cubicBezTo>
                      <a:pt x="24" y="39"/>
                      <a:pt x="26" y="39"/>
                      <a:pt x="27" y="39"/>
                    </a:cubicBezTo>
                    <a:cubicBezTo>
                      <a:pt x="28" y="39"/>
                      <a:pt x="29" y="39"/>
                      <a:pt x="29" y="39"/>
                    </a:cubicBezTo>
                    <a:cubicBezTo>
                      <a:pt x="30" y="39"/>
                      <a:pt x="30" y="40"/>
                      <a:pt x="31" y="40"/>
                    </a:cubicBezTo>
                    <a:cubicBezTo>
                      <a:pt x="32" y="40"/>
                      <a:pt x="33" y="38"/>
                      <a:pt x="33" y="38"/>
                    </a:cubicBezTo>
                    <a:cubicBezTo>
                      <a:pt x="34" y="37"/>
                      <a:pt x="35" y="37"/>
                      <a:pt x="36" y="37"/>
                    </a:cubicBezTo>
                    <a:cubicBezTo>
                      <a:pt x="37" y="37"/>
                      <a:pt x="39" y="35"/>
                      <a:pt x="41" y="35"/>
                    </a:cubicBezTo>
                    <a:cubicBezTo>
                      <a:pt x="42" y="36"/>
                      <a:pt x="43" y="36"/>
                      <a:pt x="44" y="37"/>
                    </a:cubicBezTo>
                    <a:cubicBezTo>
                      <a:pt x="45" y="37"/>
                      <a:pt x="46" y="38"/>
                      <a:pt x="47" y="38"/>
                    </a:cubicBezTo>
                    <a:cubicBezTo>
                      <a:pt x="48" y="39"/>
                      <a:pt x="49" y="39"/>
                      <a:pt x="49" y="40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9" y="38"/>
                      <a:pt x="50" y="37"/>
                      <a:pt x="49" y="35"/>
                    </a:cubicBezTo>
                    <a:cubicBezTo>
                      <a:pt x="49" y="34"/>
                      <a:pt x="49" y="33"/>
                      <a:pt x="49" y="32"/>
                    </a:cubicBezTo>
                    <a:cubicBezTo>
                      <a:pt x="50" y="32"/>
                      <a:pt x="51" y="31"/>
                      <a:pt x="51" y="31"/>
                    </a:cubicBezTo>
                    <a:cubicBezTo>
                      <a:pt x="51" y="31"/>
                      <a:pt x="48" y="30"/>
                      <a:pt x="49" y="29"/>
                    </a:cubicBezTo>
                    <a:cubicBezTo>
                      <a:pt x="51" y="28"/>
                      <a:pt x="53" y="28"/>
                      <a:pt x="52" y="30"/>
                    </a:cubicBezTo>
                    <a:cubicBezTo>
                      <a:pt x="52" y="32"/>
                      <a:pt x="52" y="31"/>
                      <a:pt x="53" y="31"/>
                    </a:cubicBezTo>
                    <a:cubicBezTo>
                      <a:pt x="54" y="31"/>
                      <a:pt x="55" y="28"/>
                      <a:pt x="55" y="2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207"/>
              <p:cNvSpPr>
                <a:spLocks/>
              </p:cNvSpPr>
              <p:nvPr/>
            </p:nvSpPr>
            <p:spPr bwMode="auto">
              <a:xfrm>
                <a:off x="3832" y="1463"/>
                <a:ext cx="48" cy="62"/>
              </a:xfrm>
              <a:custGeom>
                <a:avLst/>
                <a:gdLst>
                  <a:gd name="T0" fmla="*/ 0 w 18"/>
                  <a:gd name="T1" fmla="*/ 13 h 23"/>
                  <a:gd name="T2" fmla="*/ 0 w 18"/>
                  <a:gd name="T3" fmla="*/ 8 h 23"/>
                  <a:gd name="T4" fmla="*/ 13 w 18"/>
                  <a:gd name="T5" fmla="*/ 8 h 23"/>
                  <a:gd name="T6" fmla="*/ 43 w 18"/>
                  <a:gd name="T7" fmla="*/ 8 h 23"/>
                  <a:gd name="T8" fmla="*/ 72 w 18"/>
                  <a:gd name="T9" fmla="*/ 22 h 23"/>
                  <a:gd name="T10" fmla="*/ 93 w 18"/>
                  <a:gd name="T11" fmla="*/ 30 h 23"/>
                  <a:gd name="T12" fmla="*/ 99 w 18"/>
                  <a:gd name="T13" fmla="*/ 51 h 23"/>
                  <a:gd name="T14" fmla="*/ 107 w 18"/>
                  <a:gd name="T15" fmla="*/ 65 h 23"/>
                  <a:gd name="T16" fmla="*/ 120 w 18"/>
                  <a:gd name="T17" fmla="*/ 94 h 23"/>
                  <a:gd name="T18" fmla="*/ 128 w 18"/>
                  <a:gd name="T19" fmla="*/ 108 h 23"/>
                  <a:gd name="T20" fmla="*/ 128 w 18"/>
                  <a:gd name="T21" fmla="*/ 132 h 23"/>
                  <a:gd name="T22" fmla="*/ 107 w 18"/>
                  <a:gd name="T23" fmla="*/ 132 h 23"/>
                  <a:gd name="T24" fmla="*/ 85 w 18"/>
                  <a:gd name="T25" fmla="*/ 137 h 23"/>
                  <a:gd name="T26" fmla="*/ 77 w 18"/>
                  <a:gd name="T27" fmla="*/ 159 h 23"/>
                  <a:gd name="T28" fmla="*/ 56 w 18"/>
                  <a:gd name="T29" fmla="*/ 167 h 23"/>
                  <a:gd name="T30" fmla="*/ 56 w 18"/>
                  <a:gd name="T31" fmla="*/ 159 h 23"/>
                  <a:gd name="T32" fmla="*/ 56 w 18"/>
                  <a:gd name="T33" fmla="*/ 124 h 23"/>
                  <a:gd name="T34" fmla="*/ 56 w 18"/>
                  <a:gd name="T35" fmla="*/ 94 h 23"/>
                  <a:gd name="T36" fmla="*/ 29 w 18"/>
                  <a:gd name="T37" fmla="*/ 65 h 23"/>
                  <a:gd name="T38" fmla="*/ 8 w 18"/>
                  <a:gd name="T39" fmla="*/ 35 h 23"/>
                  <a:gd name="T40" fmla="*/ 8 w 18"/>
                  <a:gd name="T41" fmla="*/ 22 h 23"/>
                  <a:gd name="T42" fmla="*/ 0 w 18"/>
                  <a:gd name="T43" fmla="*/ 13 h 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" h="23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4" y="0"/>
                      <a:pt x="4" y="0"/>
                      <a:pt x="6" y="1"/>
                    </a:cubicBezTo>
                    <a:cubicBezTo>
                      <a:pt x="7" y="2"/>
                      <a:pt x="9" y="2"/>
                      <a:pt x="10" y="3"/>
                    </a:cubicBezTo>
                    <a:cubicBezTo>
                      <a:pt x="11" y="3"/>
                      <a:pt x="13" y="3"/>
                      <a:pt x="13" y="4"/>
                    </a:cubicBezTo>
                    <a:cubicBezTo>
                      <a:pt x="14" y="5"/>
                      <a:pt x="14" y="6"/>
                      <a:pt x="14" y="7"/>
                    </a:cubicBezTo>
                    <a:cubicBezTo>
                      <a:pt x="14" y="8"/>
                      <a:pt x="14" y="9"/>
                      <a:pt x="15" y="9"/>
                    </a:cubicBezTo>
                    <a:cubicBezTo>
                      <a:pt x="15" y="11"/>
                      <a:pt x="16" y="12"/>
                      <a:pt x="17" y="13"/>
                    </a:cubicBezTo>
                    <a:cubicBezTo>
                      <a:pt x="18" y="14"/>
                      <a:pt x="18" y="14"/>
                      <a:pt x="18" y="15"/>
                    </a:cubicBezTo>
                    <a:cubicBezTo>
                      <a:pt x="18" y="16"/>
                      <a:pt x="18" y="17"/>
                      <a:pt x="18" y="18"/>
                    </a:cubicBezTo>
                    <a:cubicBezTo>
                      <a:pt x="17" y="18"/>
                      <a:pt x="16" y="18"/>
                      <a:pt x="15" y="18"/>
                    </a:cubicBezTo>
                    <a:cubicBezTo>
                      <a:pt x="14" y="18"/>
                      <a:pt x="13" y="18"/>
                      <a:pt x="12" y="19"/>
                    </a:cubicBezTo>
                    <a:cubicBezTo>
                      <a:pt x="12" y="20"/>
                      <a:pt x="12" y="22"/>
                      <a:pt x="11" y="22"/>
                    </a:cubicBezTo>
                    <a:cubicBezTo>
                      <a:pt x="10" y="23"/>
                      <a:pt x="9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0"/>
                      <a:pt x="8" y="18"/>
                      <a:pt x="8" y="17"/>
                    </a:cubicBezTo>
                    <a:cubicBezTo>
                      <a:pt x="7" y="15"/>
                      <a:pt x="8" y="14"/>
                      <a:pt x="8" y="13"/>
                    </a:cubicBezTo>
                    <a:cubicBezTo>
                      <a:pt x="7" y="11"/>
                      <a:pt x="5" y="10"/>
                      <a:pt x="4" y="9"/>
                    </a:cubicBezTo>
                    <a:cubicBezTo>
                      <a:pt x="2" y="8"/>
                      <a:pt x="2" y="7"/>
                      <a:pt x="1" y="5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208"/>
              <p:cNvSpPr>
                <a:spLocks/>
              </p:cNvSpPr>
              <p:nvPr/>
            </p:nvSpPr>
            <p:spPr bwMode="auto">
              <a:xfrm>
                <a:off x="3669" y="1461"/>
                <a:ext cx="102" cy="64"/>
              </a:xfrm>
              <a:custGeom>
                <a:avLst/>
                <a:gdLst>
                  <a:gd name="T0" fmla="*/ 158 w 38"/>
                  <a:gd name="T1" fmla="*/ 149 h 24"/>
                  <a:gd name="T2" fmla="*/ 137 w 38"/>
                  <a:gd name="T3" fmla="*/ 149 h 24"/>
                  <a:gd name="T4" fmla="*/ 123 w 38"/>
                  <a:gd name="T5" fmla="*/ 163 h 24"/>
                  <a:gd name="T6" fmla="*/ 94 w 38"/>
                  <a:gd name="T7" fmla="*/ 171 h 24"/>
                  <a:gd name="T8" fmla="*/ 72 w 38"/>
                  <a:gd name="T9" fmla="*/ 171 h 24"/>
                  <a:gd name="T10" fmla="*/ 35 w 38"/>
                  <a:gd name="T11" fmla="*/ 141 h 24"/>
                  <a:gd name="T12" fmla="*/ 21 w 38"/>
                  <a:gd name="T13" fmla="*/ 128 h 24"/>
                  <a:gd name="T14" fmla="*/ 0 w 38"/>
                  <a:gd name="T15" fmla="*/ 99 h 24"/>
                  <a:gd name="T16" fmla="*/ 0 w 38"/>
                  <a:gd name="T17" fmla="*/ 99 h 24"/>
                  <a:gd name="T18" fmla="*/ 21 w 38"/>
                  <a:gd name="T19" fmla="*/ 77 h 24"/>
                  <a:gd name="T20" fmla="*/ 21 w 38"/>
                  <a:gd name="T21" fmla="*/ 64 h 24"/>
                  <a:gd name="T22" fmla="*/ 30 w 38"/>
                  <a:gd name="T23" fmla="*/ 51 h 24"/>
                  <a:gd name="T24" fmla="*/ 30 w 38"/>
                  <a:gd name="T25" fmla="*/ 29 h 24"/>
                  <a:gd name="T26" fmla="*/ 30 w 38"/>
                  <a:gd name="T27" fmla="*/ 29 h 24"/>
                  <a:gd name="T28" fmla="*/ 64 w 38"/>
                  <a:gd name="T29" fmla="*/ 56 h 24"/>
                  <a:gd name="T30" fmla="*/ 115 w 38"/>
                  <a:gd name="T31" fmla="*/ 56 h 24"/>
                  <a:gd name="T32" fmla="*/ 123 w 38"/>
                  <a:gd name="T33" fmla="*/ 35 h 24"/>
                  <a:gd name="T34" fmla="*/ 129 w 38"/>
                  <a:gd name="T35" fmla="*/ 35 h 24"/>
                  <a:gd name="T36" fmla="*/ 145 w 38"/>
                  <a:gd name="T37" fmla="*/ 29 h 24"/>
                  <a:gd name="T38" fmla="*/ 158 w 38"/>
                  <a:gd name="T39" fmla="*/ 21 h 24"/>
                  <a:gd name="T40" fmla="*/ 172 w 38"/>
                  <a:gd name="T41" fmla="*/ 35 h 24"/>
                  <a:gd name="T42" fmla="*/ 188 w 38"/>
                  <a:gd name="T43" fmla="*/ 0 h 24"/>
                  <a:gd name="T44" fmla="*/ 193 w 38"/>
                  <a:gd name="T45" fmla="*/ 13 h 24"/>
                  <a:gd name="T46" fmla="*/ 209 w 38"/>
                  <a:gd name="T47" fmla="*/ 13 h 24"/>
                  <a:gd name="T48" fmla="*/ 223 w 38"/>
                  <a:gd name="T49" fmla="*/ 13 h 24"/>
                  <a:gd name="T50" fmla="*/ 239 w 38"/>
                  <a:gd name="T51" fmla="*/ 13 h 24"/>
                  <a:gd name="T52" fmla="*/ 252 w 38"/>
                  <a:gd name="T53" fmla="*/ 13 h 24"/>
                  <a:gd name="T54" fmla="*/ 252 w 38"/>
                  <a:gd name="T55" fmla="*/ 21 h 24"/>
                  <a:gd name="T56" fmla="*/ 274 w 38"/>
                  <a:gd name="T57" fmla="*/ 56 h 24"/>
                  <a:gd name="T58" fmla="*/ 274 w 38"/>
                  <a:gd name="T59" fmla="*/ 56 h 24"/>
                  <a:gd name="T60" fmla="*/ 252 w 38"/>
                  <a:gd name="T61" fmla="*/ 64 h 24"/>
                  <a:gd name="T62" fmla="*/ 223 w 38"/>
                  <a:gd name="T63" fmla="*/ 107 h 24"/>
                  <a:gd name="T64" fmla="*/ 209 w 38"/>
                  <a:gd name="T65" fmla="*/ 141 h 24"/>
                  <a:gd name="T66" fmla="*/ 188 w 38"/>
                  <a:gd name="T67" fmla="*/ 149 h 24"/>
                  <a:gd name="T68" fmla="*/ 166 w 38"/>
                  <a:gd name="T69" fmla="*/ 149 h 24"/>
                  <a:gd name="T70" fmla="*/ 158 w 38"/>
                  <a:gd name="T71" fmla="*/ 149 h 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8" h="24">
                    <a:moveTo>
                      <a:pt x="22" y="21"/>
                    </a:moveTo>
                    <a:cubicBezTo>
                      <a:pt x="21" y="21"/>
                      <a:pt x="20" y="21"/>
                      <a:pt x="19" y="21"/>
                    </a:cubicBezTo>
                    <a:cubicBezTo>
                      <a:pt x="18" y="22"/>
                      <a:pt x="18" y="23"/>
                      <a:pt x="17" y="23"/>
                    </a:cubicBezTo>
                    <a:cubicBezTo>
                      <a:pt x="16" y="23"/>
                      <a:pt x="15" y="24"/>
                      <a:pt x="13" y="24"/>
                    </a:cubicBezTo>
                    <a:cubicBezTo>
                      <a:pt x="12" y="24"/>
                      <a:pt x="11" y="22"/>
                      <a:pt x="10" y="24"/>
                    </a:cubicBezTo>
                    <a:cubicBezTo>
                      <a:pt x="8" y="23"/>
                      <a:pt x="7" y="21"/>
                      <a:pt x="5" y="20"/>
                    </a:cubicBezTo>
                    <a:cubicBezTo>
                      <a:pt x="4" y="19"/>
                      <a:pt x="4" y="18"/>
                      <a:pt x="3" y="18"/>
                    </a:cubicBezTo>
                    <a:cubicBezTo>
                      <a:pt x="2" y="17"/>
                      <a:pt x="1" y="16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3"/>
                      <a:pt x="2" y="13"/>
                      <a:pt x="3" y="11"/>
                    </a:cubicBezTo>
                    <a:cubicBezTo>
                      <a:pt x="3" y="11"/>
                      <a:pt x="3" y="10"/>
                      <a:pt x="3" y="9"/>
                    </a:cubicBezTo>
                    <a:cubicBezTo>
                      <a:pt x="3" y="9"/>
                      <a:pt x="4" y="8"/>
                      <a:pt x="4" y="7"/>
                    </a:cubicBezTo>
                    <a:cubicBezTo>
                      <a:pt x="5" y="6"/>
                      <a:pt x="4" y="5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5"/>
                      <a:pt x="8" y="7"/>
                      <a:pt x="9" y="8"/>
                    </a:cubicBezTo>
                    <a:cubicBezTo>
                      <a:pt x="11" y="9"/>
                      <a:pt x="14" y="8"/>
                      <a:pt x="16" y="8"/>
                    </a:cubicBezTo>
                    <a:cubicBezTo>
                      <a:pt x="16" y="7"/>
                      <a:pt x="16" y="5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19" y="4"/>
                      <a:pt x="20" y="4"/>
                    </a:cubicBezTo>
                    <a:cubicBezTo>
                      <a:pt x="20" y="4"/>
                      <a:pt x="21" y="3"/>
                      <a:pt x="22" y="3"/>
                    </a:cubicBezTo>
                    <a:cubicBezTo>
                      <a:pt x="22" y="3"/>
                      <a:pt x="23" y="5"/>
                      <a:pt x="24" y="5"/>
                    </a:cubicBezTo>
                    <a:cubicBezTo>
                      <a:pt x="24" y="3"/>
                      <a:pt x="25" y="2"/>
                      <a:pt x="26" y="0"/>
                    </a:cubicBezTo>
                    <a:cubicBezTo>
                      <a:pt x="26" y="1"/>
                      <a:pt x="27" y="1"/>
                      <a:pt x="27" y="2"/>
                    </a:cubicBezTo>
                    <a:cubicBezTo>
                      <a:pt x="28" y="2"/>
                      <a:pt x="28" y="2"/>
                      <a:pt x="29" y="2"/>
                    </a:cubicBezTo>
                    <a:cubicBezTo>
                      <a:pt x="30" y="2"/>
                      <a:pt x="30" y="2"/>
                      <a:pt x="31" y="2"/>
                    </a:cubicBezTo>
                    <a:cubicBezTo>
                      <a:pt x="32" y="2"/>
                      <a:pt x="32" y="2"/>
                      <a:pt x="33" y="2"/>
                    </a:cubicBezTo>
                    <a:cubicBezTo>
                      <a:pt x="34" y="2"/>
                      <a:pt x="34" y="3"/>
                      <a:pt x="35" y="2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6" y="5"/>
                      <a:pt x="38" y="6"/>
                      <a:pt x="38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7" y="9"/>
                      <a:pt x="36" y="8"/>
                      <a:pt x="35" y="9"/>
                    </a:cubicBezTo>
                    <a:cubicBezTo>
                      <a:pt x="33" y="11"/>
                      <a:pt x="32" y="13"/>
                      <a:pt x="31" y="15"/>
                    </a:cubicBezTo>
                    <a:cubicBezTo>
                      <a:pt x="31" y="17"/>
                      <a:pt x="30" y="20"/>
                      <a:pt x="29" y="20"/>
                    </a:cubicBezTo>
                    <a:cubicBezTo>
                      <a:pt x="28" y="21"/>
                      <a:pt x="27" y="21"/>
                      <a:pt x="26" y="21"/>
                    </a:cubicBezTo>
                    <a:cubicBezTo>
                      <a:pt x="25" y="21"/>
                      <a:pt x="24" y="21"/>
                      <a:pt x="23" y="21"/>
                    </a:cubicBezTo>
                    <a:lnTo>
                      <a:pt x="22" y="21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09"/>
              <p:cNvSpPr>
                <a:spLocks/>
              </p:cNvSpPr>
              <p:nvPr/>
            </p:nvSpPr>
            <p:spPr bwMode="auto">
              <a:xfrm>
                <a:off x="3680" y="1437"/>
                <a:ext cx="85" cy="48"/>
              </a:xfrm>
              <a:custGeom>
                <a:avLst/>
                <a:gdLst>
                  <a:gd name="T0" fmla="*/ 0 w 32"/>
                  <a:gd name="T1" fmla="*/ 56 h 18"/>
                  <a:gd name="T2" fmla="*/ 8 w 32"/>
                  <a:gd name="T3" fmla="*/ 43 h 18"/>
                  <a:gd name="T4" fmla="*/ 35 w 32"/>
                  <a:gd name="T5" fmla="*/ 43 h 18"/>
                  <a:gd name="T6" fmla="*/ 43 w 32"/>
                  <a:gd name="T7" fmla="*/ 35 h 18"/>
                  <a:gd name="T8" fmla="*/ 50 w 32"/>
                  <a:gd name="T9" fmla="*/ 13 h 18"/>
                  <a:gd name="T10" fmla="*/ 77 w 32"/>
                  <a:gd name="T11" fmla="*/ 13 h 18"/>
                  <a:gd name="T12" fmla="*/ 77 w 32"/>
                  <a:gd name="T13" fmla="*/ 13 h 18"/>
                  <a:gd name="T14" fmla="*/ 93 w 32"/>
                  <a:gd name="T15" fmla="*/ 21 h 18"/>
                  <a:gd name="T16" fmla="*/ 106 w 32"/>
                  <a:gd name="T17" fmla="*/ 0 h 18"/>
                  <a:gd name="T18" fmla="*/ 120 w 32"/>
                  <a:gd name="T19" fmla="*/ 29 h 18"/>
                  <a:gd name="T20" fmla="*/ 128 w 32"/>
                  <a:gd name="T21" fmla="*/ 21 h 18"/>
                  <a:gd name="T22" fmla="*/ 149 w 32"/>
                  <a:gd name="T23" fmla="*/ 13 h 18"/>
                  <a:gd name="T24" fmla="*/ 170 w 32"/>
                  <a:gd name="T25" fmla="*/ 13 h 18"/>
                  <a:gd name="T26" fmla="*/ 191 w 32"/>
                  <a:gd name="T27" fmla="*/ 13 h 18"/>
                  <a:gd name="T28" fmla="*/ 205 w 32"/>
                  <a:gd name="T29" fmla="*/ 8 h 18"/>
                  <a:gd name="T30" fmla="*/ 205 w 32"/>
                  <a:gd name="T31" fmla="*/ 13 h 18"/>
                  <a:gd name="T32" fmla="*/ 218 w 32"/>
                  <a:gd name="T33" fmla="*/ 29 h 18"/>
                  <a:gd name="T34" fmla="*/ 226 w 32"/>
                  <a:gd name="T35" fmla="*/ 29 h 18"/>
                  <a:gd name="T36" fmla="*/ 226 w 32"/>
                  <a:gd name="T37" fmla="*/ 35 h 18"/>
                  <a:gd name="T38" fmla="*/ 218 w 32"/>
                  <a:gd name="T39" fmla="*/ 43 h 18"/>
                  <a:gd name="T40" fmla="*/ 218 w 32"/>
                  <a:gd name="T41" fmla="*/ 77 h 18"/>
                  <a:gd name="T42" fmla="*/ 218 w 32"/>
                  <a:gd name="T43" fmla="*/ 77 h 18"/>
                  <a:gd name="T44" fmla="*/ 205 w 32"/>
                  <a:gd name="T45" fmla="*/ 77 h 18"/>
                  <a:gd name="T46" fmla="*/ 191 w 32"/>
                  <a:gd name="T47" fmla="*/ 77 h 18"/>
                  <a:gd name="T48" fmla="*/ 175 w 32"/>
                  <a:gd name="T49" fmla="*/ 77 h 18"/>
                  <a:gd name="T50" fmla="*/ 162 w 32"/>
                  <a:gd name="T51" fmla="*/ 77 h 18"/>
                  <a:gd name="T52" fmla="*/ 154 w 32"/>
                  <a:gd name="T53" fmla="*/ 64 h 18"/>
                  <a:gd name="T54" fmla="*/ 141 w 32"/>
                  <a:gd name="T55" fmla="*/ 99 h 18"/>
                  <a:gd name="T56" fmla="*/ 128 w 32"/>
                  <a:gd name="T57" fmla="*/ 85 h 18"/>
                  <a:gd name="T58" fmla="*/ 114 w 32"/>
                  <a:gd name="T59" fmla="*/ 93 h 18"/>
                  <a:gd name="T60" fmla="*/ 98 w 32"/>
                  <a:gd name="T61" fmla="*/ 99 h 18"/>
                  <a:gd name="T62" fmla="*/ 93 w 32"/>
                  <a:gd name="T63" fmla="*/ 99 h 18"/>
                  <a:gd name="T64" fmla="*/ 85 w 32"/>
                  <a:gd name="T65" fmla="*/ 120 h 18"/>
                  <a:gd name="T66" fmla="*/ 35 w 32"/>
                  <a:gd name="T67" fmla="*/ 120 h 18"/>
                  <a:gd name="T68" fmla="*/ 0 w 32"/>
                  <a:gd name="T69" fmla="*/ 93 h 18"/>
                  <a:gd name="T70" fmla="*/ 0 w 32"/>
                  <a:gd name="T71" fmla="*/ 56 h 1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" h="18">
                    <a:moveTo>
                      <a:pt x="0" y="8"/>
                    </a:moveTo>
                    <a:cubicBezTo>
                      <a:pt x="1" y="8"/>
                      <a:pt x="1" y="6"/>
                      <a:pt x="1" y="6"/>
                    </a:cubicBezTo>
                    <a:cubicBezTo>
                      <a:pt x="2" y="5"/>
                      <a:pt x="4" y="6"/>
                      <a:pt x="5" y="6"/>
                    </a:cubicBezTo>
                    <a:cubicBezTo>
                      <a:pt x="5" y="6"/>
                      <a:pt x="6" y="6"/>
                      <a:pt x="6" y="5"/>
                    </a:cubicBezTo>
                    <a:cubicBezTo>
                      <a:pt x="7" y="4"/>
                      <a:pt x="7" y="3"/>
                      <a:pt x="7" y="2"/>
                    </a:cubicBezTo>
                    <a:cubicBezTo>
                      <a:pt x="8" y="1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3" y="3"/>
                      <a:pt x="13" y="3"/>
                    </a:cubicBezTo>
                    <a:cubicBezTo>
                      <a:pt x="14" y="3"/>
                      <a:pt x="14" y="1"/>
                      <a:pt x="15" y="0"/>
                    </a:cubicBezTo>
                    <a:cubicBezTo>
                      <a:pt x="16" y="1"/>
                      <a:pt x="16" y="3"/>
                      <a:pt x="17" y="4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3"/>
                      <a:pt x="20" y="3"/>
                      <a:pt x="21" y="2"/>
                    </a:cubicBezTo>
                    <a:cubicBezTo>
                      <a:pt x="22" y="2"/>
                      <a:pt x="23" y="3"/>
                      <a:pt x="24" y="2"/>
                    </a:cubicBezTo>
                    <a:cubicBezTo>
                      <a:pt x="24" y="1"/>
                      <a:pt x="26" y="2"/>
                      <a:pt x="27" y="2"/>
                    </a:cubicBezTo>
                    <a:cubicBezTo>
                      <a:pt x="28" y="1"/>
                      <a:pt x="28" y="0"/>
                      <a:pt x="29" y="1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0" y="3"/>
                      <a:pt x="30" y="3"/>
                      <a:pt x="31" y="4"/>
                    </a:cubicBezTo>
                    <a:cubicBezTo>
                      <a:pt x="31" y="4"/>
                      <a:pt x="31" y="4"/>
                      <a:pt x="32" y="4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1" y="5"/>
                      <a:pt x="31" y="6"/>
                      <a:pt x="31" y="6"/>
                    </a:cubicBezTo>
                    <a:cubicBezTo>
                      <a:pt x="31" y="8"/>
                      <a:pt x="30" y="10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0" y="11"/>
                      <a:pt x="30" y="11"/>
                      <a:pt x="29" y="11"/>
                    </a:cubicBezTo>
                    <a:cubicBezTo>
                      <a:pt x="28" y="11"/>
                      <a:pt x="28" y="11"/>
                      <a:pt x="27" y="11"/>
                    </a:cubicBezTo>
                    <a:cubicBezTo>
                      <a:pt x="26" y="11"/>
                      <a:pt x="26" y="11"/>
                      <a:pt x="25" y="11"/>
                    </a:cubicBezTo>
                    <a:cubicBezTo>
                      <a:pt x="24" y="11"/>
                      <a:pt x="24" y="11"/>
                      <a:pt x="23" y="11"/>
                    </a:cubicBezTo>
                    <a:cubicBezTo>
                      <a:pt x="23" y="10"/>
                      <a:pt x="22" y="10"/>
                      <a:pt x="22" y="9"/>
                    </a:cubicBezTo>
                    <a:cubicBezTo>
                      <a:pt x="21" y="11"/>
                      <a:pt x="20" y="12"/>
                      <a:pt x="20" y="14"/>
                    </a:cubicBezTo>
                    <a:cubicBezTo>
                      <a:pt x="19" y="14"/>
                      <a:pt x="18" y="12"/>
                      <a:pt x="18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3"/>
                      <a:pt x="15" y="14"/>
                      <a:pt x="14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4"/>
                      <a:pt x="12" y="16"/>
                      <a:pt x="12" y="17"/>
                    </a:cubicBezTo>
                    <a:cubicBezTo>
                      <a:pt x="10" y="17"/>
                      <a:pt x="7" y="18"/>
                      <a:pt x="5" y="17"/>
                    </a:cubicBezTo>
                    <a:cubicBezTo>
                      <a:pt x="4" y="16"/>
                      <a:pt x="2" y="14"/>
                      <a:pt x="0" y="13"/>
                    </a:cubicBezTo>
                    <a:cubicBezTo>
                      <a:pt x="1" y="12"/>
                      <a:pt x="0" y="10"/>
                      <a:pt x="0" y="8"/>
                    </a:cubicBezTo>
                  </a:path>
                </a:pathLst>
              </a:custGeom>
              <a:solidFill>
                <a:srgbClr val="65C8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210"/>
              <p:cNvSpPr>
                <a:spLocks/>
              </p:cNvSpPr>
              <p:nvPr/>
            </p:nvSpPr>
            <p:spPr bwMode="auto">
              <a:xfrm>
                <a:off x="3680" y="1437"/>
                <a:ext cx="85" cy="48"/>
              </a:xfrm>
              <a:custGeom>
                <a:avLst/>
                <a:gdLst>
                  <a:gd name="T0" fmla="*/ 0 w 32"/>
                  <a:gd name="T1" fmla="*/ 56 h 18"/>
                  <a:gd name="T2" fmla="*/ 8 w 32"/>
                  <a:gd name="T3" fmla="*/ 43 h 18"/>
                  <a:gd name="T4" fmla="*/ 35 w 32"/>
                  <a:gd name="T5" fmla="*/ 43 h 18"/>
                  <a:gd name="T6" fmla="*/ 43 w 32"/>
                  <a:gd name="T7" fmla="*/ 35 h 18"/>
                  <a:gd name="T8" fmla="*/ 50 w 32"/>
                  <a:gd name="T9" fmla="*/ 13 h 18"/>
                  <a:gd name="T10" fmla="*/ 77 w 32"/>
                  <a:gd name="T11" fmla="*/ 13 h 18"/>
                  <a:gd name="T12" fmla="*/ 77 w 32"/>
                  <a:gd name="T13" fmla="*/ 13 h 18"/>
                  <a:gd name="T14" fmla="*/ 93 w 32"/>
                  <a:gd name="T15" fmla="*/ 21 h 18"/>
                  <a:gd name="T16" fmla="*/ 106 w 32"/>
                  <a:gd name="T17" fmla="*/ 0 h 18"/>
                  <a:gd name="T18" fmla="*/ 120 w 32"/>
                  <a:gd name="T19" fmla="*/ 29 h 18"/>
                  <a:gd name="T20" fmla="*/ 128 w 32"/>
                  <a:gd name="T21" fmla="*/ 21 h 18"/>
                  <a:gd name="T22" fmla="*/ 149 w 32"/>
                  <a:gd name="T23" fmla="*/ 13 h 18"/>
                  <a:gd name="T24" fmla="*/ 170 w 32"/>
                  <a:gd name="T25" fmla="*/ 13 h 18"/>
                  <a:gd name="T26" fmla="*/ 191 w 32"/>
                  <a:gd name="T27" fmla="*/ 13 h 18"/>
                  <a:gd name="T28" fmla="*/ 205 w 32"/>
                  <a:gd name="T29" fmla="*/ 8 h 18"/>
                  <a:gd name="T30" fmla="*/ 205 w 32"/>
                  <a:gd name="T31" fmla="*/ 13 h 18"/>
                  <a:gd name="T32" fmla="*/ 218 w 32"/>
                  <a:gd name="T33" fmla="*/ 29 h 18"/>
                  <a:gd name="T34" fmla="*/ 226 w 32"/>
                  <a:gd name="T35" fmla="*/ 29 h 18"/>
                  <a:gd name="T36" fmla="*/ 226 w 32"/>
                  <a:gd name="T37" fmla="*/ 35 h 18"/>
                  <a:gd name="T38" fmla="*/ 218 w 32"/>
                  <a:gd name="T39" fmla="*/ 43 h 18"/>
                  <a:gd name="T40" fmla="*/ 218 w 32"/>
                  <a:gd name="T41" fmla="*/ 77 h 18"/>
                  <a:gd name="T42" fmla="*/ 218 w 32"/>
                  <a:gd name="T43" fmla="*/ 77 h 18"/>
                  <a:gd name="T44" fmla="*/ 205 w 32"/>
                  <a:gd name="T45" fmla="*/ 77 h 18"/>
                  <a:gd name="T46" fmla="*/ 191 w 32"/>
                  <a:gd name="T47" fmla="*/ 77 h 18"/>
                  <a:gd name="T48" fmla="*/ 175 w 32"/>
                  <a:gd name="T49" fmla="*/ 77 h 18"/>
                  <a:gd name="T50" fmla="*/ 162 w 32"/>
                  <a:gd name="T51" fmla="*/ 77 h 18"/>
                  <a:gd name="T52" fmla="*/ 154 w 32"/>
                  <a:gd name="T53" fmla="*/ 64 h 18"/>
                  <a:gd name="T54" fmla="*/ 141 w 32"/>
                  <a:gd name="T55" fmla="*/ 99 h 18"/>
                  <a:gd name="T56" fmla="*/ 128 w 32"/>
                  <a:gd name="T57" fmla="*/ 85 h 18"/>
                  <a:gd name="T58" fmla="*/ 114 w 32"/>
                  <a:gd name="T59" fmla="*/ 93 h 18"/>
                  <a:gd name="T60" fmla="*/ 98 w 32"/>
                  <a:gd name="T61" fmla="*/ 99 h 18"/>
                  <a:gd name="T62" fmla="*/ 93 w 32"/>
                  <a:gd name="T63" fmla="*/ 99 h 18"/>
                  <a:gd name="T64" fmla="*/ 85 w 32"/>
                  <a:gd name="T65" fmla="*/ 120 h 18"/>
                  <a:gd name="T66" fmla="*/ 35 w 32"/>
                  <a:gd name="T67" fmla="*/ 120 h 18"/>
                  <a:gd name="T68" fmla="*/ 0 w 32"/>
                  <a:gd name="T69" fmla="*/ 93 h 18"/>
                  <a:gd name="T70" fmla="*/ 0 w 32"/>
                  <a:gd name="T71" fmla="*/ 56 h 1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" h="18">
                    <a:moveTo>
                      <a:pt x="0" y="8"/>
                    </a:moveTo>
                    <a:cubicBezTo>
                      <a:pt x="1" y="8"/>
                      <a:pt x="1" y="6"/>
                      <a:pt x="1" y="6"/>
                    </a:cubicBezTo>
                    <a:cubicBezTo>
                      <a:pt x="2" y="5"/>
                      <a:pt x="4" y="6"/>
                      <a:pt x="5" y="6"/>
                    </a:cubicBezTo>
                    <a:cubicBezTo>
                      <a:pt x="5" y="6"/>
                      <a:pt x="6" y="6"/>
                      <a:pt x="6" y="5"/>
                    </a:cubicBezTo>
                    <a:cubicBezTo>
                      <a:pt x="7" y="4"/>
                      <a:pt x="7" y="3"/>
                      <a:pt x="7" y="2"/>
                    </a:cubicBezTo>
                    <a:cubicBezTo>
                      <a:pt x="8" y="1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3" y="3"/>
                      <a:pt x="13" y="3"/>
                    </a:cubicBezTo>
                    <a:cubicBezTo>
                      <a:pt x="14" y="3"/>
                      <a:pt x="14" y="1"/>
                      <a:pt x="15" y="0"/>
                    </a:cubicBezTo>
                    <a:cubicBezTo>
                      <a:pt x="16" y="1"/>
                      <a:pt x="16" y="3"/>
                      <a:pt x="17" y="4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3"/>
                      <a:pt x="20" y="3"/>
                      <a:pt x="21" y="2"/>
                    </a:cubicBezTo>
                    <a:cubicBezTo>
                      <a:pt x="22" y="2"/>
                      <a:pt x="23" y="3"/>
                      <a:pt x="24" y="2"/>
                    </a:cubicBezTo>
                    <a:cubicBezTo>
                      <a:pt x="24" y="1"/>
                      <a:pt x="26" y="2"/>
                      <a:pt x="27" y="2"/>
                    </a:cubicBezTo>
                    <a:cubicBezTo>
                      <a:pt x="28" y="1"/>
                      <a:pt x="28" y="0"/>
                      <a:pt x="29" y="1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0" y="3"/>
                      <a:pt x="30" y="3"/>
                      <a:pt x="31" y="4"/>
                    </a:cubicBezTo>
                    <a:cubicBezTo>
                      <a:pt x="31" y="4"/>
                      <a:pt x="31" y="4"/>
                      <a:pt x="32" y="4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1" y="5"/>
                      <a:pt x="31" y="6"/>
                      <a:pt x="31" y="6"/>
                    </a:cubicBezTo>
                    <a:cubicBezTo>
                      <a:pt x="31" y="8"/>
                      <a:pt x="30" y="10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0" y="11"/>
                      <a:pt x="30" y="11"/>
                      <a:pt x="29" y="11"/>
                    </a:cubicBezTo>
                    <a:cubicBezTo>
                      <a:pt x="28" y="11"/>
                      <a:pt x="28" y="11"/>
                      <a:pt x="27" y="11"/>
                    </a:cubicBezTo>
                    <a:cubicBezTo>
                      <a:pt x="26" y="11"/>
                      <a:pt x="26" y="11"/>
                      <a:pt x="25" y="11"/>
                    </a:cubicBezTo>
                    <a:cubicBezTo>
                      <a:pt x="24" y="11"/>
                      <a:pt x="24" y="11"/>
                      <a:pt x="23" y="11"/>
                    </a:cubicBezTo>
                    <a:cubicBezTo>
                      <a:pt x="23" y="10"/>
                      <a:pt x="22" y="10"/>
                      <a:pt x="22" y="9"/>
                    </a:cubicBezTo>
                    <a:cubicBezTo>
                      <a:pt x="21" y="11"/>
                      <a:pt x="20" y="12"/>
                      <a:pt x="20" y="14"/>
                    </a:cubicBezTo>
                    <a:cubicBezTo>
                      <a:pt x="19" y="14"/>
                      <a:pt x="18" y="12"/>
                      <a:pt x="18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3"/>
                      <a:pt x="15" y="14"/>
                      <a:pt x="14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4"/>
                      <a:pt x="12" y="16"/>
                      <a:pt x="12" y="17"/>
                    </a:cubicBezTo>
                    <a:cubicBezTo>
                      <a:pt x="10" y="17"/>
                      <a:pt x="7" y="18"/>
                      <a:pt x="5" y="17"/>
                    </a:cubicBezTo>
                    <a:cubicBezTo>
                      <a:pt x="4" y="16"/>
                      <a:pt x="2" y="14"/>
                      <a:pt x="0" y="13"/>
                    </a:cubicBezTo>
                    <a:cubicBezTo>
                      <a:pt x="1" y="12"/>
                      <a:pt x="0" y="10"/>
                      <a:pt x="0" y="8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211"/>
              <p:cNvSpPr>
                <a:spLocks/>
              </p:cNvSpPr>
              <p:nvPr/>
            </p:nvSpPr>
            <p:spPr bwMode="auto">
              <a:xfrm>
                <a:off x="3640" y="1306"/>
                <a:ext cx="152" cy="141"/>
              </a:xfrm>
              <a:custGeom>
                <a:avLst/>
                <a:gdLst>
                  <a:gd name="T0" fmla="*/ 13 w 57"/>
                  <a:gd name="T1" fmla="*/ 72 h 53"/>
                  <a:gd name="T2" fmla="*/ 29 w 57"/>
                  <a:gd name="T3" fmla="*/ 56 h 53"/>
                  <a:gd name="T4" fmla="*/ 93 w 57"/>
                  <a:gd name="T5" fmla="*/ 29 h 53"/>
                  <a:gd name="T6" fmla="*/ 141 w 57"/>
                  <a:gd name="T7" fmla="*/ 8 h 53"/>
                  <a:gd name="T8" fmla="*/ 171 w 57"/>
                  <a:gd name="T9" fmla="*/ 0 h 53"/>
                  <a:gd name="T10" fmla="*/ 192 w 57"/>
                  <a:gd name="T11" fmla="*/ 35 h 53"/>
                  <a:gd name="T12" fmla="*/ 248 w 57"/>
                  <a:gd name="T13" fmla="*/ 29 h 53"/>
                  <a:gd name="T14" fmla="*/ 328 w 57"/>
                  <a:gd name="T15" fmla="*/ 43 h 53"/>
                  <a:gd name="T16" fmla="*/ 376 w 57"/>
                  <a:gd name="T17" fmla="*/ 56 h 53"/>
                  <a:gd name="T18" fmla="*/ 397 w 57"/>
                  <a:gd name="T19" fmla="*/ 120 h 53"/>
                  <a:gd name="T20" fmla="*/ 371 w 57"/>
                  <a:gd name="T21" fmla="*/ 170 h 53"/>
                  <a:gd name="T22" fmla="*/ 384 w 57"/>
                  <a:gd name="T23" fmla="*/ 205 h 53"/>
                  <a:gd name="T24" fmla="*/ 397 w 57"/>
                  <a:gd name="T25" fmla="*/ 303 h 53"/>
                  <a:gd name="T26" fmla="*/ 363 w 57"/>
                  <a:gd name="T27" fmla="*/ 346 h 53"/>
                  <a:gd name="T28" fmla="*/ 333 w 57"/>
                  <a:gd name="T29" fmla="*/ 375 h 53"/>
                  <a:gd name="T30" fmla="*/ 312 w 57"/>
                  <a:gd name="T31" fmla="*/ 362 h 53"/>
                  <a:gd name="T32" fmla="*/ 299 w 57"/>
                  <a:gd name="T33" fmla="*/ 362 h 53"/>
                  <a:gd name="T34" fmla="*/ 256 w 57"/>
                  <a:gd name="T35" fmla="*/ 362 h 53"/>
                  <a:gd name="T36" fmla="*/ 227 w 57"/>
                  <a:gd name="T37" fmla="*/ 375 h 53"/>
                  <a:gd name="T38" fmla="*/ 200 w 57"/>
                  <a:gd name="T39" fmla="*/ 367 h 53"/>
                  <a:gd name="T40" fmla="*/ 184 w 57"/>
                  <a:gd name="T41" fmla="*/ 333 h 53"/>
                  <a:gd name="T42" fmla="*/ 157 w 57"/>
                  <a:gd name="T43" fmla="*/ 333 h 53"/>
                  <a:gd name="T44" fmla="*/ 136 w 57"/>
                  <a:gd name="T45" fmla="*/ 319 h 53"/>
                  <a:gd name="T46" fmla="*/ 128 w 57"/>
                  <a:gd name="T47" fmla="*/ 303 h 53"/>
                  <a:gd name="T48" fmla="*/ 107 w 57"/>
                  <a:gd name="T49" fmla="*/ 325 h 53"/>
                  <a:gd name="T50" fmla="*/ 93 w 57"/>
                  <a:gd name="T51" fmla="*/ 290 h 53"/>
                  <a:gd name="T52" fmla="*/ 72 w 57"/>
                  <a:gd name="T53" fmla="*/ 290 h 53"/>
                  <a:gd name="T54" fmla="*/ 56 w 57"/>
                  <a:gd name="T55" fmla="*/ 290 h 53"/>
                  <a:gd name="T56" fmla="*/ 35 w 57"/>
                  <a:gd name="T57" fmla="*/ 261 h 53"/>
                  <a:gd name="T58" fmla="*/ 35 w 57"/>
                  <a:gd name="T59" fmla="*/ 234 h 53"/>
                  <a:gd name="T60" fmla="*/ 21 w 57"/>
                  <a:gd name="T61" fmla="*/ 192 h 53"/>
                  <a:gd name="T62" fmla="*/ 21 w 57"/>
                  <a:gd name="T63" fmla="*/ 178 h 53"/>
                  <a:gd name="T64" fmla="*/ 21 w 57"/>
                  <a:gd name="T65" fmla="*/ 157 h 53"/>
                  <a:gd name="T66" fmla="*/ 13 w 57"/>
                  <a:gd name="T67" fmla="*/ 106 h 53"/>
                  <a:gd name="T68" fmla="*/ 13 w 57"/>
                  <a:gd name="T69" fmla="*/ 85 h 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7" h="53">
                    <a:moveTo>
                      <a:pt x="2" y="12"/>
                    </a:moveTo>
                    <a:cubicBezTo>
                      <a:pt x="2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3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7" y="6"/>
                      <a:pt x="9" y="7"/>
                    </a:cubicBezTo>
                    <a:cubicBezTo>
                      <a:pt x="11" y="7"/>
                      <a:pt x="12" y="5"/>
                      <a:pt x="13" y="4"/>
                    </a:cubicBezTo>
                    <a:cubicBezTo>
                      <a:pt x="13" y="3"/>
                      <a:pt x="15" y="3"/>
                      <a:pt x="16" y="2"/>
                    </a:cubicBezTo>
                    <a:cubicBezTo>
                      <a:pt x="17" y="2"/>
                      <a:pt x="18" y="1"/>
                      <a:pt x="20" y="1"/>
                    </a:cubicBezTo>
                    <a:cubicBezTo>
                      <a:pt x="21" y="1"/>
                      <a:pt x="22" y="0"/>
                      <a:pt x="22" y="0"/>
                    </a:cubicBezTo>
                    <a:cubicBezTo>
                      <a:pt x="23" y="0"/>
                      <a:pt x="23" y="0"/>
                      <a:pt x="24" y="0"/>
                    </a:cubicBezTo>
                    <a:cubicBezTo>
                      <a:pt x="26" y="1"/>
                      <a:pt x="25" y="0"/>
                      <a:pt x="25" y="2"/>
                    </a:cubicBezTo>
                    <a:cubicBezTo>
                      <a:pt x="25" y="3"/>
                      <a:pt x="25" y="5"/>
                      <a:pt x="27" y="5"/>
                    </a:cubicBezTo>
                    <a:cubicBezTo>
                      <a:pt x="29" y="5"/>
                      <a:pt x="30" y="5"/>
                      <a:pt x="31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6" y="4"/>
                      <a:pt x="37" y="4"/>
                      <a:pt x="39" y="4"/>
                    </a:cubicBezTo>
                    <a:cubicBezTo>
                      <a:pt x="41" y="5"/>
                      <a:pt x="44" y="6"/>
                      <a:pt x="46" y="6"/>
                    </a:cubicBezTo>
                    <a:cubicBezTo>
                      <a:pt x="48" y="6"/>
                      <a:pt x="49" y="5"/>
                      <a:pt x="50" y="6"/>
                    </a:cubicBezTo>
                    <a:cubicBezTo>
                      <a:pt x="51" y="6"/>
                      <a:pt x="53" y="8"/>
                      <a:pt x="53" y="8"/>
                    </a:cubicBezTo>
                    <a:cubicBezTo>
                      <a:pt x="54" y="10"/>
                      <a:pt x="53" y="12"/>
                      <a:pt x="54" y="13"/>
                    </a:cubicBezTo>
                    <a:cubicBezTo>
                      <a:pt x="54" y="15"/>
                      <a:pt x="55" y="16"/>
                      <a:pt x="56" y="17"/>
                    </a:cubicBezTo>
                    <a:cubicBezTo>
                      <a:pt x="56" y="19"/>
                      <a:pt x="56" y="21"/>
                      <a:pt x="55" y="22"/>
                    </a:cubicBezTo>
                    <a:cubicBezTo>
                      <a:pt x="54" y="23"/>
                      <a:pt x="53" y="23"/>
                      <a:pt x="52" y="24"/>
                    </a:cubicBezTo>
                    <a:cubicBezTo>
                      <a:pt x="51" y="25"/>
                      <a:pt x="52" y="25"/>
                      <a:pt x="51" y="26"/>
                    </a:cubicBezTo>
                    <a:cubicBezTo>
                      <a:pt x="53" y="26"/>
                      <a:pt x="54" y="27"/>
                      <a:pt x="54" y="29"/>
                    </a:cubicBezTo>
                    <a:cubicBezTo>
                      <a:pt x="54" y="31"/>
                      <a:pt x="53" y="33"/>
                      <a:pt x="54" y="35"/>
                    </a:cubicBezTo>
                    <a:cubicBezTo>
                      <a:pt x="55" y="37"/>
                      <a:pt x="57" y="41"/>
                      <a:pt x="56" y="43"/>
                    </a:cubicBezTo>
                    <a:cubicBezTo>
                      <a:pt x="56" y="45"/>
                      <a:pt x="55" y="44"/>
                      <a:pt x="54" y="46"/>
                    </a:cubicBezTo>
                    <a:cubicBezTo>
                      <a:pt x="53" y="47"/>
                      <a:pt x="52" y="48"/>
                      <a:pt x="51" y="49"/>
                    </a:cubicBezTo>
                    <a:cubicBezTo>
                      <a:pt x="50" y="50"/>
                      <a:pt x="48" y="51"/>
                      <a:pt x="47" y="52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5" y="52"/>
                      <a:pt x="45" y="52"/>
                      <a:pt x="44" y="51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3" y="49"/>
                      <a:pt x="43" y="50"/>
                      <a:pt x="42" y="51"/>
                    </a:cubicBezTo>
                    <a:cubicBezTo>
                      <a:pt x="41" y="51"/>
                      <a:pt x="39" y="50"/>
                      <a:pt x="39" y="51"/>
                    </a:cubicBezTo>
                    <a:cubicBezTo>
                      <a:pt x="38" y="52"/>
                      <a:pt x="37" y="51"/>
                      <a:pt x="36" y="51"/>
                    </a:cubicBezTo>
                    <a:cubicBezTo>
                      <a:pt x="35" y="52"/>
                      <a:pt x="34" y="52"/>
                      <a:pt x="33" y="52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1" y="52"/>
                      <a:pt x="31" y="50"/>
                      <a:pt x="30" y="49"/>
                    </a:cubicBezTo>
                    <a:cubicBezTo>
                      <a:pt x="29" y="50"/>
                      <a:pt x="29" y="52"/>
                      <a:pt x="28" y="52"/>
                    </a:cubicBezTo>
                    <a:cubicBezTo>
                      <a:pt x="28" y="52"/>
                      <a:pt x="25" y="50"/>
                      <a:pt x="25" y="49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6"/>
                      <a:pt x="25" y="47"/>
                      <a:pt x="24" y="47"/>
                    </a:cubicBezTo>
                    <a:cubicBezTo>
                      <a:pt x="23" y="47"/>
                      <a:pt x="23" y="47"/>
                      <a:pt x="22" y="47"/>
                    </a:cubicBezTo>
                    <a:cubicBezTo>
                      <a:pt x="22" y="47"/>
                      <a:pt x="22" y="45"/>
                      <a:pt x="22" y="44"/>
                    </a:cubicBezTo>
                    <a:cubicBezTo>
                      <a:pt x="21" y="44"/>
                      <a:pt x="20" y="45"/>
                      <a:pt x="19" y="45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19" y="42"/>
                      <a:pt x="18" y="43"/>
                      <a:pt x="18" y="43"/>
                    </a:cubicBezTo>
                    <a:cubicBezTo>
                      <a:pt x="17" y="43"/>
                      <a:pt x="16" y="43"/>
                      <a:pt x="16" y="43"/>
                    </a:cubicBezTo>
                    <a:cubicBezTo>
                      <a:pt x="15" y="43"/>
                      <a:pt x="16" y="45"/>
                      <a:pt x="15" y="46"/>
                    </a:cubicBezTo>
                    <a:cubicBezTo>
                      <a:pt x="15" y="45"/>
                      <a:pt x="14" y="44"/>
                      <a:pt x="13" y="44"/>
                    </a:cubicBezTo>
                    <a:cubicBezTo>
                      <a:pt x="13" y="43"/>
                      <a:pt x="13" y="42"/>
                      <a:pt x="13" y="41"/>
                    </a:cubicBezTo>
                    <a:cubicBezTo>
                      <a:pt x="12" y="41"/>
                      <a:pt x="12" y="42"/>
                      <a:pt x="11" y="42"/>
                    </a:cubicBezTo>
                    <a:cubicBezTo>
                      <a:pt x="11" y="41"/>
                      <a:pt x="11" y="42"/>
                      <a:pt x="10" y="41"/>
                    </a:cubicBezTo>
                    <a:cubicBezTo>
                      <a:pt x="10" y="41"/>
                      <a:pt x="10" y="41"/>
                      <a:pt x="10" y="40"/>
                    </a:cubicBezTo>
                    <a:cubicBezTo>
                      <a:pt x="9" y="40"/>
                      <a:pt x="8" y="40"/>
                      <a:pt x="8" y="41"/>
                    </a:cubicBezTo>
                    <a:cubicBezTo>
                      <a:pt x="7" y="40"/>
                      <a:pt x="8" y="38"/>
                      <a:pt x="6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35"/>
                      <a:pt x="5" y="34"/>
                      <a:pt x="5" y="33"/>
                    </a:cubicBezTo>
                    <a:cubicBezTo>
                      <a:pt x="5" y="31"/>
                      <a:pt x="3" y="30"/>
                      <a:pt x="3" y="28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4"/>
                      <a:pt x="2" y="24"/>
                      <a:pt x="2" y="24"/>
                    </a:cubicBezTo>
                    <a:cubicBezTo>
                      <a:pt x="2" y="24"/>
                      <a:pt x="3" y="23"/>
                      <a:pt x="3" y="22"/>
                    </a:cubicBezTo>
                    <a:cubicBezTo>
                      <a:pt x="3" y="21"/>
                      <a:pt x="1" y="21"/>
                      <a:pt x="0" y="20"/>
                    </a:cubicBezTo>
                    <a:cubicBezTo>
                      <a:pt x="1" y="18"/>
                      <a:pt x="2" y="17"/>
                      <a:pt x="2" y="15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2" y="12"/>
                      <a:pt x="2" y="1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212"/>
              <p:cNvSpPr>
                <a:spLocks/>
              </p:cNvSpPr>
              <p:nvPr/>
            </p:nvSpPr>
            <p:spPr bwMode="auto">
              <a:xfrm>
                <a:off x="3722" y="1295"/>
                <a:ext cx="51" cy="27"/>
              </a:xfrm>
              <a:custGeom>
                <a:avLst/>
                <a:gdLst>
                  <a:gd name="T0" fmla="*/ 64 w 19"/>
                  <a:gd name="T1" fmla="*/ 0 h 10"/>
                  <a:gd name="T2" fmla="*/ 86 w 19"/>
                  <a:gd name="T3" fmla="*/ 8 h 10"/>
                  <a:gd name="T4" fmla="*/ 94 w 19"/>
                  <a:gd name="T5" fmla="*/ 14 h 10"/>
                  <a:gd name="T6" fmla="*/ 129 w 19"/>
                  <a:gd name="T7" fmla="*/ 14 h 10"/>
                  <a:gd name="T8" fmla="*/ 129 w 19"/>
                  <a:gd name="T9" fmla="*/ 43 h 10"/>
                  <a:gd name="T10" fmla="*/ 129 w 19"/>
                  <a:gd name="T11" fmla="*/ 73 h 10"/>
                  <a:gd name="T12" fmla="*/ 129 w 19"/>
                  <a:gd name="T13" fmla="*/ 73 h 10"/>
                  <a:gd name="T14" fmla="*/ 107 w 19"/>
                  <a:gd name="T15" fmla="*/ 73 h 10"/>
                  <a:gd name="T16" fmla="*/ 56 w 19"/>
                  <a:gd name="T17" fmla="*/ 59 h 10"/>
                  <a:gd name="T18" fmla="*/ 30 w 19"/>
                  <a:gd name="T19" fmla="*/ 59 h 10"/>
                  <a:gd name="T20" fmla="*/ 8 w 19"/>
                  <a:gd name="T21" fmla="*/ 59 h 10"/>
                  <a:gd name="T22" fmla="*/ 0 w 19"/>
                  <a:gd name="T23" fmla="*/ 59 h 10"/>
                  <a:gd name="T24" fmla="*/ 21 w 19"/>
                  <a:gd name="T25" fmla="*/ 43 h 10"/>
                  <a:gd name="T26" fmla="*/ 30 w 19"/>
                  <a:gd name="T27" fmla="*/ 38 h 10"/>
                  <a:gd name="T28" fmla="*/ 13 w 19"/>
                  <a:gd name="T29" fmla="*/ 38 h 10"/>
                  <a:gd name="T30" fmla="*/ 13 w 19"/>
                  <a:gd name="T31" fmla="*/ 22 h 10"/>
                  <a:gd name="T32" fmla="*/ 30 w 19"/>
                  <a:gd name="T33" fmla="*/ 22 h 10"/>
                  <a:gd name="T34" fmla="*/ 43 w 19"/>
                  <a:gd name="T35" fmla="*/ 22 h 10"/>
                  <a:gd name="T36" fmla="*/ 51 w 19"/>
                  <a:gd name="T37" fmla="*/ 22 h 10"/>
                  <a:gd name="T38" fmla="*/ 56 w 19"/>
                  <a:gd name="T39" fmla="*/ 22 h 10"/>
                  <a:gd name="T40" fmla="*/ 64 w 19"/>
                  <a:gd name="T41" fmla="*/ 14 h 10"/>
                  <a:gd name="T42" fmla="*/ 64 w 19"/>
                  <a:gd name="T43" fmla="*/ 0 h 10"/>
                  <a:gd name="T44" fmla="*/ 64 w 19"/>
                  <a:gd name="T45" fmla="*/ 0 h 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9" h="10">
                    <a:moveTo>
                      <a:pt x="9" y="0"/>
                    </a:moveTo>
                    <a:cubicBezTo>
                      <a:pt x="10" y="0"/>
                      <a:pt x="11" y="0"/>
                      <a:pt x="12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5" y="2"/>
                      <a:pt x="16" y="1"/>
                      <a:pt x="18" y="2"/>
                    </a:cubicBezTo>
                    <a:cubicBezTo>
                      <a:pt x="19" y="3"/>
                      <a:pt x="18" y="4"/>
                      <a:pt x="18" y="6"/>
                    </a:cubicBezTo>
                    <a:cubicBezTo>
                      <a:pt x="17" y="7"/>
                      <a:pt x="18" y="9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6" y="10"/>
                      <a:pt x="15" y="10"/>
                    </a:cubicBezTo>
                    <a:cubicBezTo>
                      <a:pt x="13" y="10"/>
                      <a:pt x="10" y="9"/>
                      <a:pt x="8" y="8"/>
                    </a:cubicBezTo>
                    <a:cubicBezTo>
                      <a:pt x="6" y="8"/>
                      <a:pt x="5" y="8"/>
                      <a:pt x="4" y="8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7"/>
                      <a:pt x="2" y="6"/>
                      <a:pt x="3" y="6"/>
                    </a:cubicBezTo>
                    <a:cubicBezTo>
                      <a:pt x="5" y="6"/>
                      <a:pt x="5" y="5"/>
                      <a:pt x="4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3" y="3"/>
                      <a:pt x="3" y="2"/>
                      <a:pt x="4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8" y="3"/>
                      <a:pt x="9" y="3"/>
                      <a:pt x="9" y="2"/>
                    </a:cubicBezTo>
                    <a:cubicBezTo>
                      <a:pt x="9" y="1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213"/>
              <p:cNvSpPr>
                <a:spLocks/>
              </p:cNvSpPr>
              <p:nvPr/>
            </p:nvSpPr>
            <p:spPr bwMode="auto">
              <a:xfrm>
                <a:off x="3744" y="1263"/>
                <a:ext cx="85" cy="72"/>
              </a:xfrm>
              <a:custGeom>
                <a:avLst/>
                <a:gdLst>
                  <a:gd name="T0" fmla="*/ 106 w 32"/>
                  <a:gd name="T1" fmla="*/ 192 h 27"/>
                  <a:gd name="T2" fmla="*/ 133 w 32"/>
                  <a:gd name="T3" fmla="*/ 184 h 27"/>
                  <a:gd name="T4" fmla="*/ 149 w 32"/>
                  <a:gd name="T5" fmla="*/ 179 h 27"/>
                  <a:gd name="T6" fmla="*/ 154 w 32"/>
                  <a:gd name="T7" fmla="*/ 163 h 27"/>
                  <a:gd name="T8" fmla="*/ 175 w 32"/>
                  <a:gd name="T9" fmla="*/ 149 h 27"/>
                  <a:gd name="T10" fmla="*/ 183 w 32"/>
                  <a:gd name="T11" fmla="*/ 120 h 27"/>
                  <a:gd name="T12" fmla="*/ 197 w 32"/>
                  <a:gd name="T13" fmla="*/ 99 h 27"/>
                  <a:gd name="T14" fmla="*/ 213 w 32"/>
                  <a:gd name="T15" fmla="*/ 99 h 27"/>
                  <a:gd name="T16" fmla="*/ 218 w 32"/>
                  <a:gd name="T17" fmla="*/ 85 h 27"/>
                  <a:gd name="T18" fmla="*/ 213 w 32"/>
                  <a:gd name="T19" fmla="*/ 77 h 27"/>
                  <a:gd name="T20" fmla="*/ 218 w 32"/>
                  <a:gd name="T21" fmla="*/ 51 h 27"/>
                  <a:gd name="T22" fmla="*/ 191 w 32"/>
                  <a:gd name="T23" fmla="*/ 21 h 27"/>
                  <a:gd name="T24" fmla="*/ 162 w 32"/>
                  <a:gd name="T25" fmla="*/ 13 h 27"/>
                  <a:gd name="T26" fmla="*/ 149 w 32"/>
                  <a:gd name="T27" fmla="*/ 8 h 27"/>
                  <a:gd name="T28" fmla="*/ 141 w 32"/>
                  <a:gd name="T29" fmla="*/ 8 h 27"/>
                  <a:gd name="T30" fmla="*/ 133 w 32"/>
                  <a:gd name="T31" fmla="*/ 8 h 27"/>
                  <a:gd name="T32" fmla="*/ 128 w 32"/>
                  <a:gd name="T33" fmla="*/ 8 h 27"/>
                  <a:gd name="T34" fmla="*/ 114 w 32"/>
                  <a:gd name="T35" fmla="*/ 8 h 27"/>
                  <a:gd name="T36" fmla="*/ 72 w 32"/>
                  <a:gd name="T37" fmla="*/ 8 h 27"/>
                  <a:gd name="T38" fmla="*/ 56 w 32"/>
                  <a:gd name="T39" fmla="*/ 8 h 27"/>
                  <a:gd name="T40" fmla="*/ 43 w 32"/>
                  <a:gd name="T41" fmla="*/ 8 h 27"/>
                  <a:gd name="T42" fmla="*/ 0 w 32"/>
                  <a:gd name="T43" fmla="*/ 21 h 27"/>
                  <a:gd name="T44" fmla="*/ 0 w 32"/>
                  <a:gd name="T45" fmla="*/ 21 h 27"/>
                  <a:gd name="T46" fmla="*/ 0 w 32"/>
                  <a:gd name="T47" fmla="*/ 35 h 27"/>
                  <a:gd name="T48" fmla="*/ 8 w 32"/>
                  <a:gd name="T49" fmla="*/ 51 h 27"/>
                  <a:gd name="T50" fmla="*/ 8 w 32"/>
                  <a:gd name="T51" fmla="*/ 56 h 27"/>
                  <a:gd name="T52" fmla="*/ 8 w 32"/>
                  <a:gd name="T53" fmla="*/ 72 h 27"/>
                  <a:gd name="T54" fmla="*/ 13 w 32"/>
                  <a:gd name="T55" fmla="*/ 85 h 27"/>
                  <a:gd name="T56" fmla="*/ 8 w 32"/>
                  <a:gd name="T57" fmla="*/ 85 h 27"/>
                  <a:gd name="T58" fmla="*/ 29 w 32"/>
                  <a:gd name="T59" fmla="*/ 93 h 27"/>
                  <a:gd name="T60" fmla="*/ 35 w 32"/>
                  <a:gd name="T61" fmla="*/ 99 h 27"/>
                  <a:gd name="T62" fmla="*/ 72 w 32"/>
                  <a:gd name="T63" fmla="*/ 99 h 27"/>
                  <a:gd name="T64" fmla="*/ 72 w 32"/>
                  <a:gd name="T65" fmla="*/ 128 h 27"/>
                  <a:gd name="T66" fmla="*/ 72 w 32"/>
                  <a:gd name="T67" fmla="*/ 157 h 27"/>
                  <a:gd name="T68" fmla="*/ 77 w 32"/>
                  <a:gd name="T69" fmla="*/ 157 h 27"/>
                  <a:gd name="T70" fmla="*/ 98 w 32"/>
                  <a:gd name="T71" fmla="*/ 171 h 27"/>
                  <a:gd name="T72" fmla="*/ 106 w 32"/>
                  <a:gd name="T73" fmla="*/ 184 h 27"/>
                  <a:gd name="T74" fmla="*/ 106 w 32"/>
                  <a:gd name="T75" fmla="*/ 192 h 2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2" h="27">
                    <a:moveTo>
                      <a:pt x="15" y="27"/>
                    </a:moveTo>
                    <a:cubicBezTo>
                      <a:pt x="16" y="26"/>
                      <a:pt x="18" y="27"/>
                      <a:pt x="19" y="26"/>
                    </a:cubicBezTo>
                    <a:cubicBezTo>
                      <a:pt x="19" y="26"/>
                      <a:pt x="20" y="25"/>
                      <a:pt x="21" y="25"/>
                    </a:cubicBezTo>
                    <a:cubicBezTo>
                      <a:pt x="21" y="24"/>
                      <a:pt x="22" y="23"/>
                      <a:pt x="22" y="23"/>
                    </a:cubicBezTo>
                    <a:cubicBezTo>
                      <a:pt x="25" y="23"/>
                      <a:pt x="25" y="23"/>
                      <a:pt x="25" y="21"/>
                    </a:cubicBezTo>
                    <a:cubicBezTo>
                      <a:pt x="25" y="19"/>
                      <a:pt x="24" y="16"/>
                      <a:pt x="26" y="17"/>
                    </a:cubicBezTo>
                    <a:cubicBezTo>
                      <a:pt x="26" y="15"/>
                      <a:pt x="27" y="14"/>
                      <a:pt x="28" y="14"/>
                    </a:cubicBezTo>
                    <a:cubicBezTo>
                      <a:pt x="29" y="14"/>
                      <a:pt x="30" y="14"/>
                      <a:pt x="30" y="14"/>
                    </a:cubicBezTo>
                    <a:cubicBezTo>
                      <a:pt x="31" y="13"/>
                      <a:pt x="31" y="12"/>
                      <a:pt x="31" y="12"/>
                    </a:cubicBezTo>
                    <a:cubicBezTo>
                      <a:pt x="31" y="11"/>
                      <a:pt x="30" y="11"/>
                      <a:pt x="30" y="11"/>
                    </a:cubicBezTo>
                    <a:cubicBezTo>
                      <a:pt x="30" y="9"/>
                      <a:pt x="32" y="8"/>
                      <a:pt x="31" y="7"/>
                    </a:cubicBezTo>
                    <a:cubicBezTo>
                      <a:pt x="31" y="6"/>
                      <a:pt x="28" y="4"/>
                      <a:pt x="27" y="3"/>
                    </a:cubicBezTo>
                    <a:cubicBezTo>
                      <a:pt x="26" y="2"/>
                      <a:pt x="24" y="3"/>
                      <a:pt x="23" y="2"/>
                    </a:cubicBezTo>
                    <a:cubicBezTo>
                      <a:pt x="22" y="2"/>
                      <a:pt x="22" y="1"/>
                      <a:pt x="21" y="1"/>
                    </a:cubicBezTo>
                    <a:cubicBezTo>
                      <a:pt x="20" y="0"/>
                      <a:pt x="21" y="0"/>
                      <a:pt x="20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4" y="1"/>
                      <a:pt x="12" y="1"/>
                      <a:pt x="1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6" y="0"/>
                      <a:pt x="6" y="1"/>
                    </a:cubicBezTo>
                    <a:cubicBezTo>
                      <a:pt x="4" y="1"/>
                      <a:pt x="2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1" y="8"/>
                      <a:pt x="1" y="9"/>
                      <a:pt x="1" y="10"/>
                    </a:cubicBezTo>
                    <a:cubicBezTo>
                      <a:pt x="1" y="11"/>
                      <a:pt x="2" y="12"/>
                      <a:pt x="2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3" y="12"/>
                      <a:pt x="4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7" y="14"/>
                      <a:pt x="8" y="13"/>
                      <a:pt x="10" y="14"/>
                    </a:cubicBezTo>
                    <a:cubicBezTo>
                      <a:pt x="11" y="15"/>
                      <a:pt x="10" y="16"/>
                      <a:pt x="10" y="18"/>
                    </a:cubicBezTo>
                    <a:cubicBezTo>
                      <a:pt x="9" y="19"/>
                      <a:pt x="10" y="21"/>
                      <a:pt x="10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4" y="24"/>
                      <a:pt x="14" y="24"/>
                    </a:cubicBezTo>
                    <a:cubicBezTo>
                      <a:pt x="15" y="25"/>
                      <a:pt x="15" y="26"/>
                      <a:pt x="15" y="26"/>
                    </a:cubicBez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214"/>
              <p:cNvSpPr>
                <a:spLocks/>
              </p:cNvSpPr>
              <p:nvPr/>
            </p:nvSpPr>
            <p:spPr bwMode="auto">
              <a:xfrm>
                <a:off x="3738" y="1212"/>
                <a:ext cx="118" cy="70"/>
              </a:xfrm>
              <a:custGeom>
                <a:avLst/>
                <a:gdLst>
                  <a:gd name="T0" fmla="*/ 239 w 44"/>
                  <a:gd name="T1" fmla="*/ 188 h 26"/>
                  <a:gd name="T2" fmla="*/ 260 w 44"/>
                  <a:gd name="T3" fmla="*/ 180 h 26"/>
                  <a:gd name="T4" fmla="*/ 274 w 44"/>
                  <a:gd name="T5" fmla="*/ 188 h 26"/>
                  <a:gd name="T6" fmla="*/ 303 w 44"/>
                  <a:gd name="T7" fmla="*/ 159 h 26"/>
                  <a:gd name="T8" fmla="*/ 308 w 44"/>
                  <a:gd name="T9" fmla="*/ 153 h 26"/>
                  <a:gd name="T10" fmla="*/ 295 w 44"/>
                  <a:gd name="T11" fmla="*/ 108 h 26"/>
                  <a:gd name="T12" fmla="*/ 316 w 44"/>
                  <a:gd name="T13" fmla="*/ 86 h 26"/>
                  <a:gd name="T14" fmla="*/ 303 w 44"/>
                  <a:gd name="T15" fmla="*/ 59 h 26"/>
                  <a:gd name="T16" fmla="*/ 303 w 44"/>
                  <a:gd name="T17" fmla="*/ 8 h 26"/>
                  <a:gd name="T18" fmla="*/ 282 w 44"/>
                  <a:gd name="T19" fmla="*/ 35 h 26"/>
                  <a:gd name="T20" fmla="*/ 266 w 44"/>
                  <a:gd name="T21" fmla="*/ 43 h 26"/>
                  <a:gd name="T22" fmla="*/ 252 w 44"/>
                  <a:gd name="T23" fmla="*/ 35 h 26"/>
                  <a:gd name="T24" fmla="*/ 239 w 44"/>
                  <a:gd name="T25" fmla="*/ 43 h 26"/>
                  <a:gd name="T26" fmla="*/ 223 w 44"/>
                  <a:gd name="T27" fmla="*/ 35 h 26"/>
                  <a:gd name="T28" fmla="*/ 209 w 44"/>
                  <a:gd name="T29" fmla="*/ 30 h 26"/>
                  <a:gd name="T30" fmla="*/ 188 w 44"/>
                  <a:gd name="T31" fmla="*/ 8 h 26"/>
                  <a:gd name="T32" fmla="*/ 150 w 44"/>
                  <a:gd name="T33" fmla="*/ 22 h 26"/>
                  <a:gd name="T34" fmla="*/ 150 w 44"/>
                  <a:gd name="T35" fmla="*/ 30 h 26"/>
                  <a:gd name="T36" fmla="*/ 150 w 44"/>
                  <a:gd name="T37" fmla="*/ 51 h 26"/>
                  <a:gd name="T38" fmla="*/ 145 w 44"/>
                  <a:gd name="T39" fmla="*/ 81 h 26"/>
                  <a:gd name="T40" fmla="*/ 107 w 44"/>
                  <a:gd name="T41" fmla="*/ 86 h 26"/>
                  <a:gd name="T42" fmla="*/ 102 w 44"/>
                  <a:gd name="T43" fmla="*/ 73 h 26"/>
                  <a:gd name="T44" fmla="*/ 86 w 44"/>
                  <a:gd name="T45" fmla="*/ 59 h 26"/>
                  <a:gd name="T46" fmla="*/ 80 w 44"/>
                  <a:gd name="T47" fmla="*/ 43 h 26"/>
                  <a:gd name="T48" fmla="*/ 56 w 44"/>
                  <a:gd name="T49" fmla="*/ 43 h 26"/>
                  <a:gd name="T50" fmla="*/ 43 w 44"/>
                  <a:gd name="T51" fmla="*/ 51 h 26"/>
                  <a:gd name="T52" fmla="*/ 30 w 44"/>
                  <a:gd name="T53" fmla="*/ 81 h 26"/>
                  <a:gd name="T54" fmla="*/ 13 w 44"/>
                  <a:gd name="T55" fmla="*/ 116 h 26"/>
                  <a:gd name="T56" fmla="*/ 8 w 44"/>
                  <a:gd name="T57" fmla="*/ 145 h 26"/>
                  <a:gd name="T58" fmla="*/ 13 w 44"/>
                  <a:gd name="T59" fmla="*/ 153 h 26"/>
                  <a:gd name="T60" fmla="*/ 13 w 44"/>
                  <a:gd name="T61" fmla="*/ 159 h 26"/>
                  <a:gd name="T62" fmla="*/ 56 w 44"/>
                  <a:gd name="T63" fmla="*/ 145 h 26"/>
                  <a:gd name="T64" fmla="*/ 72 w 44"/>
                  <a:gd name="T65" fmla="*/ 145 h 26"/>
                  <a:gd name="T66" fmla="*/ 86 w 44"/>
                  <a:gd name="T67" fmla="*/ 145 h 26"/>
                  <a:gd name="T68" fmla="*/ 129 w 44"/>
                  <a:gd name="T69" fmla="*/ 145 h 26"/>
                  <a:gd name="T70" fmla="*/ 145 w 44"/>
                  <a:gd name="T71" fmla="*/ 145 h 26"/>
                  <a:gd name="T72" fmla="*/ 150 w 44"/>
                  <a:gd name="T73" fmla="*/ 145 h 26"/>
                  <a:gd name="T74" fmla="*/ 158 w 44"/>
                  <a:gd name="T75" fmla="*/ 145 h 26"/>
                  <a:gd name="T76" fmla="*/ 166 w 44"/>
                  <a:gd name="T77" fmla="*/ 145 h 26"/>
                  <a:gd name="T78" fmla="*/ 180 w 44"/>
                  <a:gd name="T79" fmla="*/ 153 h 26"/>
                  <a:gd name="T80" fmla="*/ 209 w 44"/>
                  <a:gd name="T81" fmla="*/ 159 h 26"/>
                  <a:gd name="T82" fmla="*/ 239 w 44"/>
                  <a:gd name="T83" fmla="*/ 188 h 2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" h="26">
                    <a:moveTo>
                      <a:pt x="33" y="26"/>
                    </a:moveTo>
                    <a:cubicBezTo>
                      <a:pt x="34" y="25"/>
                      <a:pt x="35" y="25"/>
                      <a:pt x="36" y="25"/>
                    </a:cubicBezTo>
                    <a:cubicBezTo>
                      <a:pt x="37" y="25"/>
                      <a:pt x="38" y="26"/>
                      <a:pt x="38" y="26"/>
                    </a:cubicBezTo>
                    <a:cubicBezTo>
                      <a:pt x="40" y="25"/>
                      <a:pt x="41" y="23"/>
                      <a:pt x="42" y="22"/>
                    </a:cubicBezTo>
                    <a:cubicBezTo>
                      <a:pt x="42" y="21"/>
                      <a:pt x="42" y="21"/>
                      <a:pt x="43" y="21"/>
                    </a:cubicBezTo>
                    <a:cubicBezTo>
                      <a:pt x="42" y="20"/>
                      <a:pt x="40" y="17"/>
                      <a:pt x="41" y="15"/>
                    </a:cubicBezTo>
                    <a:cubicBezTo>
                      <a:pt x="41" y="14"/>
                      <a:pt x="43" y="14"/>
                      <a:pt x="44" y="12"/>
                    </a:cubicBezTo>
                    <a:cubicBezTo>
                      <a:pt x="43" y="11"/>
                      <a:pt x="43" y="9"/>
                      <a:pt x="42" y="8"/>
                    </a:cubicBezTo>
                    <a:cubicBezTo>
                      <a:pt x="42" y="7"/>
                      <a:pt x="44" y="1"/>
                      <a:pt x="42" y="1"/>
                    </a:cubicBezTo>
                    <a:cubicBezTo>
                      <a:pt x="41" y="0"/>
                      <a:pt x="40" y="4"/>
                      <a:pt x="39" y="5"/>
                    </a:cubicBezTo>
                    <a:cubicBezTo>
                      <a:pt x="38" y="6"/>
                      <a:pt x="38" y="6"/>
                      <a:pt x="37" y="6"/>
                    </a:cubicBezTo>
                    <a:cubicBezTo>
                      <a:pt x="36" y="6"/>
                      <a:pt x="36" y="5"/>
                      <a:pt x="35" y="5"/>
                    </a:cubicBezTo>
                    <a:cubicBezTo>
                      <a:pt x="34" y="6"/>
                      <a:pt x="34" y="7"/>
                      <a:pt x="33" y="6"/>
                    </a:cubicBezTo>
                    <a:cubicBezTo>
                      <a:pt x="33" y="6"/>
                      <a:pt x="32" y="5"/>
                      <a:pt x="31" y="5"/>
                    </a:cubicBezTo>
                    <a:cubicBezTo>
                      <a:pt x="31" y="4"/>
                      <a:pt x="30" y="4"/>
                      <a:pt x="29" y="4"/>
                    </a:cubicBezTo>
                    <a:cubicBezTo>
                      <a:pt x="28" y="3"/>
                      <a:pt x="27" y="2"/>
                      <a:pt x="26" y="1"/>
                    </a:cubicBezTo>
                    <a:cubicBezTo>
                      <a:pt x="24" y="0"/>
                      <a:pt x="23" y="2"/>
                      <a:pt x="21" y="3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5"/>
                      <a:pt x="21" y="6"/>
                      <a:pt x="21" y="7"/>
                    </a:cubicBezTo>
                    <a:cubicBezTo>
                      <a:pt x="21" y="10"/>
                      <a:pt x="21" y="10"/>
                      <a:pt x="20" y="11"/>
                    </a:cubicBezTo>
                    <a:cubicBezTo>
                      <a:pt x="19" y="13"/>
                      <a:pt x="17" y="13"/>
                      <a:pt x="15" y="12"/>
                    </a:cubicBezTo>
                    <a:cubicBezTo>
                      <a:pt x="13" y="12"/>
                      <a:pt x="14" y="11"/>
                      <a:pt x="14" y="10"/>
                    </a:cubicBezTo>
                    <a:cubicBezTo>
                      <a:pt x="14" y="8"/>
                      <a:pt x="13" y="8"/>
                      <a:pt x="12" y="8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5"/>
                      <a:pt x="10" y="5"/>
                      <a:pt x="8" y="6"/>
                    </a:cubicBezTo>
                    <a:cubicBezTo>
                      <a:pt x="7" y="7"/>
                      <a:pt x="7" y="6"/>
                      <a:pt x="6" y="7"/>
                    </a:cubicBezTo>
                    <a:cubicBezTo>
                      <a:pt x="4" y="8"/>
                      <a:pt x="4" y="9"/>
                      <a:pt x="4" y="11"/>
                    </a:cubicBezTo>
                    <a:cubicBezTo>
                      <a:pt x="4" y="13"/>
                      <a:pt x="3" y="14"/>
                      <a:pt x="2" y="16"/>
                    </a:cubicBezTo>
                    <a:cubicBezTo>
                      <a:pt x="0" y="17"/>
                      <a:pt x="1" y="19"/>
                      <a:pt x="1" y="20"/>
                    </a:cubicBezTo>
                    <a:cubicBezTo>
                      <a:pt x="1" y="21"/>
                      <a:pt x="2" y="21"/>
                      <a:pt x="2" y="21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4" y="22"/>
                      <a:pt x="6" y="20"/>
                      <a:pt x="8" y="20"/>
                    </a:cubicBezTo>
                    <a:cubicBezTo>
                      <a:pt x="8" y="20"/>
                      <a:pt x="9" y="20"/>
                      <a:pt x="10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0"/>
                      <a:pt x="16" y="20"/>
                      <a:pt x="18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19"/>
                      <a:pt x="22" y="19"/>
                      <a:pt x="23" y="20"/>
                    </a:cubicBezTo>
                    <a:cubicBezTo>
                      <a:pt x="24" y="20"/>
                      <a:pt x="24" y="21"/>
                      <a:pt x="25" y="21"/>
                    </a:cubicBezTo>
                    <a:cubicBezTo>
                      <a:pt x="26" y="22"/>
                      <a:pt x="28" y="21"/>
                      <a:pt x="29" y="22"/>
                    </a:cubicBezTo>
                    <a:cubicBezTo>
                      <a:pt x="30" y="23"/>
                      <a:pt x="33" y="25"/>
                      <a:pt x="33" y="26"/>
                    </a:cubicBezTo>
                  </a:path>
                </a:pathLst>
              </a:custGeom>
              <a:solidFill>
                <a:srgbClr val="65C8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215"/>
              <p:cNvSpPr>
                <a:spLocks/>
              </p:cNvSpPr>
              <p:nvPr/>
            </p:nvSpPr>
            <p:spPr bwMode="auto">
              <a:xfrm>
                <a:off x="3738" y="1212"/>
                <a:ext cx="118" cy="70"/>
              </a:xfrm>
              <a:custGeom>
                <a:avLst/>
                <a:gdLst>
                  <a:gd name="T0" fmla="*/ 239 w 44"/>
                  <a:gd name="T1" fmla="*/ 188 h 26"/>
                  <a:gd name="T2" fmla="*/ 260 w 44"/>
                  <a:gd name="T3" fmla="*/ 180 h 26"/>
                  <a:gd name="T4" fmla="*/ 274 w 44"/>
                  <a:gd name="T5" fmla="*/ 188 h 26"/>
                  <a:gd name="T6" fmla="*/ 303 w 44"/>
                  <a:gd name="T7" fmla="*/ 159 h 26"/>
                  <a:gd name="T8" fmla="*/ 308 w 44"/>
                  <a:gd name="T9" fmla="*/ 153 h 26"/>
                  <a:gd name="T10" fmla="*/ 295 w 44"/>
                  <a:gd name="T11" fmla="*/ 108 h 26"/>
                  <a:gd name="T12" fmla="*/ 316 w 44"/>
                  <a:gd name="T13" fmla="*/ 86 h 26"/>
                  <a:gd name="T14" fmla="*/ 303 w 44"/>
                  <a:gd name="T15" fmla="*/ 59 h 26"/>
                  <a:gd name="T16" fmla="*/ 303 w 44"/>
                  <a:gd name="T17" fmla="*/ 8 h 26"/>
                  <a:gd name="T18" fmla="*/ 282 w 44"/>
                  <a:gd name="T19" fmla="*/ 35 h 26"/>
                  <a:gd name="T20" fmla="*/ 266 w 44"/>
                  <a:gd name="T21" fmla="*/ 43 h 26"/>
                  <a:gd name="T22" fmla="*/ 252 w 44"/>
                  <a:gd name="T23" fmla="*/ 35 h 26"/>
                  <a:gd name="T24" fmla="*/ 239 w 44"/>
                  <a:gd name="T25" fmla="*/ 43 h 26"/>
                  <a:gd name="T26" fmla="*/ 223 w 44"/>
                  <a:gd name="T27" fmla="*/ 35 h 26"/>
                  <a:gd name="T28" fmla="*/ 209 w 44"/>
                  <a:gd name="T29" fmla="*/ 30 h 26"/>
                  <a:gd name="T30" fmla="*/ 188 w 44"/>
                  <a:gd name="T31" fmla="*/ 8 h 26"/>
                  <a:gd name="T32" fmla="*/ 150 w 44"/>
                  <a:gd name="T33" fmla="*/ 22 h 26"/>
                  <a:gd name="T34" fmla="*/ 150 w 44"/>
                  <a:gd name="T35" fmla="*/ 30 h 26"/>
                  <a:gd name="T36" fmla="*/ 150 w 44"/>
                  <a:gd name="T37" fmla="*/ 51 h 26"/>
                  <a:gd name="T38" fmla="*/ 145 w 44"/>
                  <a:gd name="T39" fmla="*/ 81 h 26"/>
                  <a:gd name="T40" fmla="*/ 107 w 44"/>
                  <a:gd name="T41" fmla="*/ 86 h 26"/>
                  <a:gd name="T42" fmla="*/ 102 w 44"/>
                  <a:gd name="T43" fmla="*/ 73 h 26"/>
                  <a:gd name="T44" fmla="*/ 86 w 44"/>
                  <a:gd name="T45" fmla="*/ 59 h 26"/>
                  <a:gd name="T46" fmla="*/ 80 w 44"/>
                  <a:gd name="T47" fmla="*/ 43 h 26"/>
                  <a:gd name="T48" fmla="*/ 56 w 44"/>
                  <a:gd name="T49" fmla="*/ 43 h 26"/>
                  <a:gd name="T50" fmla="*/ 43 w 44"/>
                  <a:gd name="T51" fmla="*/ 51 h 26"/>
                  <a:gd name="T52" fmla="*/ 30 w 44"/>
                  <a:gd name="T53" fmla="*/ 81 h 26"/>
                  <a:gd name="T54" fmla="*/ 13 w 44"/>
                  <a:gd name="T55" fmla="*/ 116 h 26"/>
                  <a:gd name="T56" fmla="*/ 8 w 44"/>
                  <a:gd name="T57" fmla="*/ 145 h 26"/>
                  <a:gd name="T58" fmla="*/ 13 w 44"/>
                  <a:gd name="T59" fmla="*/ 153 h 26"/>
                  <a:gd name="T60" fmla="*/ 13 w 44"/>
                  <a:gd name="T61" fmla="*/ 159 h 26"/>
                  <a:gd name="T62" fmla="*/ 56 w 44"/>
                  <a:gd name="T63" fmla="*/ 145 h 26"/>
                  <a:gd name="T64" fmla="*/ 72 w 44"/>
                  <a:gd name="T65" fmla="*/ 145 h 26"/>
                  <a:gd name="T66" fmla="*/ 86 w 44"/>
                  <a:gd name="T67" fmla="*/ 145 h 26"/>
                  <a:gd name="T68" fmla="*/ 129 w 44"/>
                  <a:gd name="T69" fmla="*/ 145 h 26"/>
                  <a:gd name="T70" fmla="*/ 145 w 44"/>
                  <a:gd name="T71" fmla="*/ 145 h 26"/>
                  <a:gd name="T72" fmla="*/ 150 w 44"/>
                  <a:gd name="T73" fmla="*/ 145 h 26"/>
                  <a:gd name="T74" fmla="*/ 158 w 44"/>
                  <a:gd name="T75" fmla="*/ 145 h 26"/>
                  <a:gd name="T76" fmla="*/ 166 w 44"/>
                  <a:gd name="T77" fmla="*/ 145 h 26"/>
                  <a:gd name="T78" fmla="*/ 180 w 44"/>
                  <a:gd name="T79" fmla="*/ 153 h 26"/>
                  <a:gd name="T80" fmla="*/ 209 w 44"/>
                  <a:gd name="T81" fmla="*/ 159 h 26"/>
                  <a:gd name="T82" fmla="*/ 239 w 44"/>
                  <a:gd name="T83" fmla="*/ 188 h 2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4" h="26">
                    <a:moveTo>
                      <a:pt x="33" y="26"/>
                    </a:moveTo>
                    <a:cubicBezTo>
                      <a:pt x="34" y="25"/>
                      <a:pt x="35" y="25"/>
                      <a:pt x="36" y="25"/>
                    </a:cubicBezTo>
                    <a:cubicBezTo>
                      <a:pt x="37" y="25"/>
                      <a:pt x="38" y="26"/>
                      <a:pt x="38" y="26"/>
                    </a:cubicBezTo>
                    <a:cubicBezTo>
                      <a:pt x="40" y="25"/>
                      <a:pt x="41" y="23"/>
                      <a:pt x="42" y="22"/>
                    </a:cubicBezTo>
                    <a:cubicBezTo>
                      <a:pt x="42" y="21"/>
                      <a:pt x="42" y="21"/>
                      <a:pt x="43" y="21"/>
                    </a:cubicBezTo>
                    <a:cubicBezTo>
                      <a:pt x="42" y="20"/>
                      <a:pt x="40" y="17"/>
                      <a:pt x="41" y="15"/>
                    </a:cubicBezTo>
                    <a:cubicBezTo>
                      <a:pt x="41" y="14"/>
                      <a:pt x="43" y="14"/>
                      <a:pt x="44" y="12"/>
                    </a:cubicBezTo>
                    <a:cubicBezTo>
                      <a:pt x="43" y="11"/>
                      <a:pt x="43" y="9"/>
                      <a:pt x="42" y="8"/>
                    </a:cubicBezTo>
                    <a:cubicBezTo>
                      <a:pt x="42" y="7"/>
                      <a:pt x="44" y="1"/>
                      <a:pt x="42" y="1"/>
                    </a:cubicBezTo>
                    <a:cubicBezTo>
                      <a:pt x="41" y="0"/>
                      <a:pt x="40" y="4"/>
                      <a:pt x="39" y="5"/>
                    </a:cubicBezTo>
                    <a:cubicBezTo>
                      <a:pt x="38" y="6"/>
                      <a:pt x="38" y="6"/>
                      <a:pt x="37" y="6"/>
                    </a:cubicBezTo>
                    <a:cubicBezTo>
                      <a:pt x="36" y="6"/>
                      <a:pt x="36" y="5"/>
                      <a:pt x="35" y="5"/>
                    </a:cubicBezTo>
                    <a:cubicBezTo>
                      <a:pt x="34" y="6"/>
                      <a:pt x="34" y="7"/>
                      <a:pt x="33" y="6"/>
                    </a:cubicBezTo>
                    <a:cubicBezTo>
                      <a:pt x="33" y="6"/>
                      <a:pt x="32" y="5"/>
                      <a:pt x="31" y="5"/>
                    </a:cubicBezTo>
                    <a:cubicBezTo>
                      <a:pt x="31" y="4"/>
                      <a:pt x="30" y="4"/>
                      <a:pt x="29" y="4"/>
                    </a:cubicBezTo>
                    <a:cubicBezTo>
                      <a:pt x="28" y="3"/>
                      <a:pt x="27" y="2"/>
                      <a:pt x="26" y="1"/>
                    </a:cubicBezTo>
                    <a:cubicBezTo>
                      <a:pt x="24" y="0"/>
                      <a:pt x="23" y="2"/>
                      <a:pt x="21" y="3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5"/>
                      <a:pt x="21" y="6"/>
                      <a:pt x="21" y="7"/>
                    </a:cubicBezTo>
                    <a:cubicBezTo>
                      <a:pt x="21" y="10"/>
                      <a:pt x="21" y="10"/>
                      <a:pt x="20" y="11"/>
                    </a:cubicBezTo>
                    <a:cubicBezTo>
                      <a:pt x="19" y="13"/>
                      <a:pt x="17" y="13"/>
                      <a:pt x="15" y="12"/>
                    </a:cubicBezTo>
                    <a:cubicBezTo>
                      <a:pt x="13" y="12"/>
                      <a:pt x="14" y="11"/>
                      <a:pt x="14" y="10"/>
                    </a:cubicBezTo>
                    <a:cubicBezTo>
                      <a:pt x="14" y="8"/>
                      <a:pt x="13" y="8"/>
                      <a:pt x="12" y="8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5"/>
                      <a:pt x="10" y="5"/>
                      <a:pt x="8" y="6"/>
                    </a:cubicBezTo>
                    <a:cubicBezTo>
                      <a:pt x="7" y="7"/>
                      <a:pt x="7" y="6"/>
                      <a:pt x="6" y="7"/>
                    </a:cubicBezTo>
                    <a:cubicBezTo>
                      <a:pt x="4" y="8"/>
                      <a:pt x="4" y="9"/>
                      <a:pt x="4" y="11"/>
                    </a:cubicBezTo>
                    <a:cubicBezTo>
                      <a:pt x="4" y="13"/>
                      <a:pt x="3" y="14"/>
                      <a:pt x="2" y="16"/>
                    </a:cubicBezTo>
                    <a:cubicBezTo>
                      <a:pt x="0" y="17"/>
                      <a:pt x="1" y="19"/>
                      <a:pt x="1" y="20"/>
                    </a:cubicBezTo>
                    <a:cubicBezTo>
                      <a:pt x="1" y="21"/>
                      <a:pt x="2" y="21"/>
                      <a:pt x="2" y="21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4" y="22"/>
                      <a:pt x="6" y="20"/>
                      <a:pt x="8" y="20"/>
                    </a:cubicBezTo>
                    <a:cubicBezTo>
                      <a:pt x="8" y="20"/>
                      <a:pt x="9" y="20"/>
                      <a:pt x="10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0"/>
                      <a:pt x="16" y="20"/>
                      <a:pt x="18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19"/>
                      <a:pt x="22" y="19"/>
                      <a:pt x="23" y="20"/>
                    </a:cubicBezTo>
                    <a:cubicBezTo>
                      <a:pt x="24" y="20"/>
                      <a:pt x="24" y="21"/>
                      <a:pt x="25" y="21"/>
                    </a:cubicBezTo>
                    <a:cubicBezTo>
                      <a:pt x="26" y="22"/>
                      <a:pt x="28" y="21"/>
                      <a:pt x="29" y="22"/>
                    </a:cubicBezTo>
                    <a:cubicBezTo>
                      <a:pt x="30" y="23"/>
                      <a:pt x="33" y="25"/>
                      <a:pt x="33" y="26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216"/>
              <p:cNvSpPr>
                <a:spLocks/>
              </p:cNvSpPr>
              <p:nvPr/>
            </p:nvSpPr>
            <p:spPr bwMode="auto">
              <a:xfrm>
                <a:off x="3776" y="1170"/>
                <a:ext cx="75" cy="61"/>
              </a:xfrm>
              <a:custGeom>
                <a:avLst/>
                <a:gdLst>
                  <a:gd name="T0" fmla="*/ 51 w 28"/>
                  <a:gd name="T1" fmla="*/ 133 h 23"/>
                  <a:gd name="T2" fmla="*/ 51 w 28"/>
                  <a:gd name="T3" fmla="*/ 119 h 23"/>
                  <a:gd name="T4" fmla="*/ 56 w 28"/>
                  <a:gd name="T5" fmla="*/ 98 h 23"/>
                  <a:gd name="T6" fmla="*/ 43 w 28"/>
                  <a:gd name="T7" fmla="*/ 106 h 23"/>
                  <a:gd name="T8" fmla="*/ 29 w 28"/>
                  <a:gd name="T9" fmla="*/ 98 h 23"/>
                  <a:gd name="T10" fmla="*/ 21 w 28"/>
                  <a:gd name="T11" fmla="*/ 98 h 23"/>
                  <a:gd name="T12" fmla="*/ 13 w 28"/>
                  <a:gd name="T13" fmla="*/ 85 h 23"/>
                  <a:gd name="T14" fmla="*/ 8 w 28"/>
                  <a:gd name="T15" fmla="*/ 77 h 23"/>
                  <a:gd name="T16" fmla="*/ 21 w 28"/>
                  <a:gd name="T17" fmla="*/ 72 h 23"/>
                  <a:gd name="T18" fmla="*/ 13 w 28"/>
                  <a:gd name="T19" fmla="*/ 64 h 23"/>
                  <a:gd name="T20" fmla="*/ 13 w 28"/>
                  <a:gd name="T21" fmla="*/ 50 h 23"/>
                  <a:gd name="T22" fmla="*/ 13 w 28"/>
                  <a:gd name="T23" fmla="*/ 34 h 23"/>
                  <a:gd name="T24" fmla="*/ 29 w 28"/>
                  <a:gd name="T25" fmla="*/ 21 h 23"/>
                  <a:gd name="T26" fmla="*/ 51 w 28"/>
                  <a:gd name="T27" fmla="*/ 13 h 23"/>
                  <a:gd name="T28" fmla="*/ 56 w 28"/>
                  <a:gd name="T29" fmla="*/ 8 h 23"/>
                  <a:gd name="T30" fmla="*/ 72 w 28"/>
                  <a:gd name="T31" fmla="*/ 8 h 23"/>
                  <a:gd name="T32" fmla="*/ 86 w 28"/>
                  <a:gd name="T33" fmla="*/ 8 h 23"/>
                  <a:gd name="T34" fmla="*/ 102 w 28"/>
                  <a:gd name="T35" fmla="*/ 0 h 23"/>
                  <a:gd name="T36" fmla="*/ 115 w 28"/>
                  <a:gd name="T37" fmla="*/ 0 h 23"/>
                  <a:gd name="T38" fmla="*/ 129 w 28"/>
                  <a:gd name="T39" fmla="*/ 0 h 23"/>
                  <a:gd name="T40" fmla="*/ 145 w 28"/>
                  <a:gd name="T41" fmla="*/ 8 h 23"/>
                  <a:gd name="T42" fmla="*/ 166 w 28"/>
                  <a:gd name="T43" fmla="*/ 13 h 23"/>
                  <a:gd name="T44" fmla="*/ 188 w 28"/>
                  <a:gd name="T45" fmla="*/ 13 h 23"/>
                  <a:gd name="T46" fmla="*/ 188 w 28"/>
                  <a:gd name="T47" fmla="*/ 8 h 23"/>
                  <a:gd name="T48" fmla="*/ 188 w 28"/>
                  <a:gd name="T49" fmla="*/ 8 h 23"/>
                  <a:gd name="T50" fmla="*/ 193 w 28"/>
                  <a:gd name="T51" fmla="*/ 34 h 23"/>
                  <a:gd name="T52" fmla="*/ 193 w 28"/>
                  <a:gd name="T53" fmla="*/ 42 h 23"/>
                  <a:gd name="T54" fmla="*/ 188 w 28"/>
                  <a:gd name="T55" fmla="*/ 50 h 23"/>
                  <a:gd name="T56" fmla="*/ 179 w 28"/>
                  <a:gd name="T57" fmla="*/ 50 h 23"/>
                  <a:gd name="T58" fmla="*/ 166 w 28"/>
                  <a:gd name="T59" fmla="*/ 42 h 23"/>
                  <a:gd name="T60" fmla="*/ 158 w 28"/>
                  <a:gd name="T61" fmla="*/ 64 h 23"/>
                  <a:gd name="T62" fmla="*/ 166 w 28"/>
                  <a:gd name="T63" fmla="*/ 77 h 23"/>
                  <a:gd name="T64" fmla="*/ 179 w 28"/>
                  <a:gd name="T65" fmla="*/ 98 h 23"/>
                  <a:gd name="T66" fmla="*/ 193 w 28"/>
                  <a:gd name="T67" fmla="*/ 111 h 23"/>
                  <a:gd name="T68" fmla="*/ 193 w 28"/>
                  <a:gd name="T69" fmla="*/ 119 h 23"/>
                  <a:gd name="T70" fmla="*/ 201 w 28"/>
                  <a:gd name="T71" fmla="*/ 119 h 23"/>
                  <a:gd name="T72" fmla="*/ 179 w 28"/>
                  <a:gd name="T73" fmla="*/ 149 h 23"/>
                  <a:gd name="T74" fmla="*/ 166 w 28"/>
                  <a:gd name="T75" fmla="*/ 154 h 23"/>
                  <a:gd name="T76" fmla="*/ 150 w 28"/>
                  <a:gd name="T77" fmla="*/ 149 h 23"/>
                  <a:gd name="T78" fmla="*/ 137 w 28"/>
                  <a:gd name="T79" fmla="*/ 154 h 23"/>
                  <a:gd name="T80" fmla="*/ 123 w 28"/>
                  <a:gd name="T81" fmla="*/ 149 h 23"/>
                  <a:gd name="T82" fmla="*/ 107 w 28"/>
                  <a:gd name="T83" fmla="*/ 141 h 23"/>
                  <a:gd name="T84" fmla="*/ 86 w 28"/>
                  <a:gd name="T85" fmla="*/ 127 h 23"/>
                  <a:gd name="T86" fmla="*/ 51 w 28"/>
                  <a:gd name="T87" fmla="*/ 133 h 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8" h="23">
                    <a:moveTo>
                      <a:pt x="7" y="19"/>
                    </a:moveTo>
                    <a:cubicBezTo>
                      <a:pt x="7" y="18"/>
                      <a:pt x="7" y="18"/>
                      <a:pt x="7" y="17"/>
                    </a:cubicBezTo>
                    <a:cubicBezTo>
                      <a:pt x="7" y="15"/>
                      <a:pt x="8" y="15"/>
                      <a:pt x="8" y="14"/>
                    </a:cubicBezTo>
                    <a:cubicBezTo>
                      <a:pt x="7" y="13"/>
                      <a:pt x="6" y="14"/>
                      <a:pt x="6" y="15"/>
                    </a:cubicBezTo>
                    <a:cubicBezTo>
                      <a:pt x="6" y="16"/>
                      <a:pt x="5" y="15"/>
                      <a:pt x="4" y="14"/>
                    </a:cubicBezTo>
                    <a:cubicBezTo>
                      <a:pt x="4" y="14"/>
                      <a:pt x="3" y="15"/>
                      <a:pt x="3" y="14"/>
                    </a:cubicBezTo>
                    <a:cubicBezTo>
                      <a:pt x="3" y="13"/>
                      <a:pt x="2" y="12"/>
                      <a:pt x="2" y="12"/>
                    </a:cubicBezTo>
                    <a:cubicBezTo>
                      <a:pt x="2" y="12"/>
                      <a:pt x="0" y="12"/>
                      <a:pt x="1" y="11"/>
                    </a:cubicBezTo>
                    <a:cubicBezTo>
                      <a:pt x="2" y="11"/>
                      <a:pt x="2" y="11"/>
                      <a:pt x="3" y="10"/>
                    </a:cubicBezTo>
                    <a:cubicBezTo>
                      <a:pt x="3" y="10"/>
                      <a:pt x="2" y="10"/>
                      <a:pt x="2" y="9"/>
                    </a:cubicBezTo>
                    <a:cubicBezTo>
                      <a:pt x="1" y="9"/>
                      <a:pt x="2" y="8"/>
                      <a:pt x="2" y="7"/>
                    </a:cubicBezTo>
                    <a:cubicBezTo>
                      <a:pt x="2" y="7"/>
                      <a:pt x="1" y="6"/>
                      <a:pt x="2" y="5"/>
                    </a:cubicBezTo>
                    <a:cubicBezTo>
                      <a:pt x="2" y="4"/>
                      <a:pt x="3" y="4"/>
                      <a:pt x="4" y="3"/>
                    </a:cubicBezTo>
                    <a:cubicBezTo>
                      <a:pt x="5" y="3"/>
                      <a:pt x="6" y="2"/>
                      <a:pt x="7" y="2"/>
                    </a:cubicBezTo>
                    <a:cubicBezTo>
                      <a:pt x="7" y="1"/>
                      <a:pt x="7" y="0"/>
                      <a:pt x="8" y="1"/>
                    </a:cubicBezTo>
                    <a:cubicBezTo>
                      <a:pt x="9" y="2"/>
                      <a:pt x="9" y="1"/>
                      <a:pt x="10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13" y="1"/>
                      <a:pt x="13" y="0"/>
                      <a:pt x="14" y="0"/>
                    </a:cubicBezTo>
                    <a:cubicBezTo>
                      <a:pt x="15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19" y="1"/>
                      <a:pt x="19" y="1"/>
                      <a:pt x="20" y="1"/>
                    </a:cubicBezTo>
                    <a:cubicBezTo>
                      <a:pt x="21" y="1"/>
                      <a:pt x="22" y="1"/>
                      <a:pt x="23" y="2"/>
                    </a:cubicBezTo>
                    <a:cubicBezTo>
                      <a:pt x="25" y="2"/>
                      <a:pt x="25" y="2"/>
                      <a:pt x="26" y="2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3"/>
                      <a:pt x="28" y="4"/>
                      <a:pt x="27" y="5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4" y="6"/>
                      <a:pt x="23" y="5"/>
                      <a:pt x="23" y="6"/>
                    </a:cubicBezTo>
                    <a:cubicBezTo>
                      <a:pt x="22" y="8"/>
                      <a:pt x="21" y="8"/>
                      <a:pt x="22" y="9"/>
                    </a:cubicBezTo>
                    <a:cubicBezTo>
                      <a:pt x="23" y="10"/>
                      <a:pt x="23" y="9"/>
                      <a:pt x="23" y="11"/>
                    </a:cubicBezTo>
                    <a:cubicBezTo>
                      <a:pt x="24" y="13"/>
                      <a:pt x="24" y="13"/>
                      <a:pt x="25" y="14"/>
                    </a:cubicBezTo>
                    <a:cubicBezTo>
                      <a:pt x="26" y="16"/>
                      <a:pt x="26" y="14"/>
                      <a:pt x="27" y="16"/>
                    </a:cubicBezTo>
                    <a:cubicBezTo>
                      <a:pt x="27" y="16"/>
                      <a:pt x="27" y="16"/>
                      <a:pt x="27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7" y="16"/>
                      <a:pt x="26" y="20"/>
                      <a:pt x="25" y="21"/>
                    </a:cubicBezTo>
                    <a:cubicBezTo>
                      <a:pt x="24" y="22"/>
                      <a:pt x="24" y="22"/>
                      <a:pt x="23" y="22"/>
                    </a:cubicBezTo>
                    <a:cubicBezTo>
                      <a:pt x="22" y="22"/>
                      <a:pt x="22" y="21"/>
                      <a:pt x="21" y="21"/>
                    </a:cubicBezTo>
                    <a:cubicBezTo>
                      <a:pt x="20" y="22"/>
                      <a:pt x="20" y="23"/>
                      <a:pt x="19" y="22"/>
                    </a:cubicBezTo>
                    <a:cubicBezTo>
                      <a:pt x="19" y="22"/>
                      <a:pt x="18" y="21"/>
                      <a:pt x="17" y="21"/>
                    </a:cubicBezTo>
                    <a:cubicBezTo>
                      <a:pt x="17" y="20"/>
                      <a:pt x="16" y="20"/>
                      <a:pt x="15" y="20"/>
                    </a:cubicBezTo>
                    <a:cubicBezTo>
                      <a:pt x="14" y="19"/>
                      <a:pt x="13" y="18"/>
                      <a:pt x="12" y="18"/>
                    </a:cubicBezTo>
                    <a:cubicBezTo>
                      <a:pt x="10" y="16"/>
                      <a:pt x="9" y="18"/>
                      <a:pt x="7" y="1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217"/>
              <p:cNvSpPr>
                <a:spLocks/>
              </p:cNvSpPr>
              <p:nvPr/>
            </p:nvSpPr>
            <p:spPr bwMode="auto">
              <a:xfrm>
                <a:off x="3776" y="1268"/>
                <a:ext cx="147" cy="134"/>
              </a:xfrm>
              <a:custGeom>
                <a:avLst/>
                <a:gdLst>
                  <a:gd name="T0" fmla="*/ 136 w 55"/>
                  <a:gd name="T1" fmla="*/ 35 h 50"/>
                  <a:gd name="T2" fmla="*/ 128 w 55"/>
                  <a:gd name="T3" fmla="*/ 64 h 50"/>
                  <a:gd name="T4" fmla="*/ 136 w 55"/>
                  <a:gd name="T5" fmla="*/ 72 h 50"/>
                  <a:gd name="T6" fmla="*/ 128 w 55"/>
                  <a:gd name="T7" fmla="*/ 86 h 50"/>
                  <a:gd name="T8" fmla="*/ 115 w 55"/>
                  <a:gd name="T9" fmla="*/ 86 h 50"/>
                  <a:gd name="T10" fmla="*/ 99 w 55"/>
                  <a:gd name="T11" fmla="*/ 107 h 50"/>
                  <a:gd name="T12" fmla="*/ 94 w 55"/>
                  <a:gd name="T13" fmla="*/ 137 h 50"/>
                  <a:gd name="T14" fmla="*/ 72 w 55"/>
                  <a:gd name="T15" fmla="*/ 150 h 50"/>
                  <a:gd name="T16" fmla="*/ 64 w 55"/>
                  <a:gd name="T17" fmla="*/ 166 h 50"/>
                  <a:gd name="T18" fmla="*/ 51 w 55"/>
                  <a:gd name="T19" fmla="*/ 172 h 50"/>
                  <a:gd name="T20" fmla="*/ 21 w 55"/>
                  <a:gd name="T21" fmla="*/ 180 h 50"/>
                  <a:gd name="T22" fmla="*/ 21 w 55"/>
                  <a:gd name="T23" fmla="*/ 193 h 50"/>
                  <a:gd name="T24" fmla="*/ 21 w 55"/>
                  <a:gd name="T25" fmla="*/ 193 h 50"/>
                  <a:gd name="T26" fmla="*/ 35 w 55"/>
                  <a:gd name="T27" fmla="*/ 222 h 50"/>
                  <a:gd name="T28" fmla="*/ 29 w 55"/>
                  <a:gd name="T29" fmla="*/ 257 h 50"/>
                  <a:gd name="T30" fmla="*/ 8 w 55"/>
                  <a:gd name="T31" fmla="*/ 273 h 50"/>
                  <a:gd name="T32" fmla="*/ 0 w 55"/>
                  <a:gd name="T33" fmla="*/ 287 h 50"/>
                  <a:gd name="T34" fmla="*/ 21 w 55"/>
                  <a:gd name="T35" fmla="*/ 308 h 50"/>
                  <a:gd name="T36" fmla="*/ 21 w 55"/>
                  <a:gd name="T37" fmla="*/ 338 h 50"/>
                  <a:gd name="T38" fmla="*/ 21 w 55"/>
                  <a:gd name="T39" fmla="*/ 346 h 50"/>
                  <a:gd name="T40" fmla="*/ 72 w 55"/>
                  <a:gd name="T41" fmla="*/ 330 h 50"/>
                  <a:gd name="T42" fmla="*/ 142 w 55"/>
                  <a:gd name="T43" fmla="*/ 324 h 50"/>
                  <a:gd name="T44" fmla="*/ 222 w 55"/>
                  <a:gd name="T45" fmla="*/ 324 h 50"/>
                  <a:gd name="T46" fmla="*/ 235 w 55"/>
                  <a:gd name="T47" fmla="*/ 346 h 50"/>
                  <a:gd name="T48" fmla="*/ 294 w 55"/>
                  <a:gd name="T49" fmla="*/ 359 h 50"/>
                  <a:gd name="T50" fmla="*/ 321 w 55"/>
                  <a:gd name="T51" fmla="*/ 287 h 50"/>
                  <a:gd name="T52" fmla="*/ 350 w 55"/>
                  <a:gd name="T53" fmla="*/ 295 h 50"/>
                  <a:gd name="T54" fmla="*/ 350 w 55"/>
                  <a:gd name="T55" fmla="*/ 287 h 50"/>
                  <a:gd name="T56" fmla="*/ 350 w 55"/>
                  <a:gd name="T57" fmla="*/ 281 h 50"/>
                  <a:gd name="T58" fmla="*/ 337 w 55"/>
                  <a:gd name="T59" fmla="*/ 236 h 50"/>
                  <a:gd name="T60" fmla="*/ 393 w 55"/>
                  <a:gd name="T61" fmla="*/ 193 h 50"/>
                  <a:gd name="T62" fmla="*/ 385 w 55"/>
                  <a:gd name="T63" fmla="*/ 193 h 50"/>
                  <a:gd name="T64" fmla="*/ 372 w 55"/>
                  <a:gd name="T65" fmla="*/ 172 h 50"/>
                  <a:gd name="T66" fmla="*/ 342 w 55"/>
                  <a:gd name="T67" fmla="*/ 172 h 50"/>
                  <a:gd name="T68" fmla="*/ 321 w 55"/>
                  <a:gd name="T69" fmla="*/ 107 h 50"/>
                  <a:gd name="T70" fmla="*/ 265 w 55"/>
                  <a:gd name="T71" fmla="*/ 35 h 50"/>
                  <a:gd name="T72" fmla="*/ 235 w 55"/>
                  <a:gd name="T73" fmla="*/ 0 h 50"/>
                  <a:gd name="T74" fmla="*/ 222 w 55"/>
                  <a:gd name="T75" fmla="*/ 13 h 50"/>
                  <a:gd name="T76" fmla="*/ 200 w 55"/>
                  <a:gd name="T77" fmla="*/ 0 h 50"/>
                  <a:gd name="T78" fmla="*/ 200 w 55"/>
                  <a:gd name="T79" fmla="*/ 8 h 50"/>
                  <a:gd name="T80" fmla="*/ 171 w 55"/>
                  <a:gd name="T81" fmla="*/ 35 h 50"/>
                  <a:gd name="T82" fmla="*/ 158 w 55"/>
                  <a:gd name="T83" fmla="*/ 29 h 50"/>
                  <a:gd name="T84" fmla="*/ 136 w 55"/>
                  <a:gd name="T85" fmla="*/ 35 h 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" h="50">
                    <a:moveTo>
                      <a:pt x="19" y="5"/>
                    </a:moveTo>
                    <a:cubicBezTo>
                      <a:pt x="20" y="6"/>
                      <a:pt x="18" y="7"/>
                      <a:pt x="18" y="9"/>
                    </a:cubicBezTo>
                    <a:cubicBezTo>
                      <a:pt x="18" y="9"/>
                      <a:pt x="19" y="9"/>
                      <a:pt x="19" y="10"/>
                    </a:cubicBezTo>
                    <a:cubicBezTo>
                      <a:pt x="19" y="10"/>
                      <a:pt x="19" y="11"/>
                      <a:pt x="18" y="12"/>
                    </a:cubicBezTo>
                    <a:cubicBezTo>
                      <a:pt x="18" y="12"/>
                      <a:pt x="17" y="12"/>
                      <a:pt x="16" y="12"/>
                    </a:cubicBezTo>
                    <a:cubicBezTo>
                      <a:pt x="15" y="12"/>
                      <a:pt x="14" y="13"/>
                      <a:pt x="14" y="15"/>
                    </a:cubicBezTo>
                    <a:cubicBezTo>
                      <a:pt x="12" y="14"/>
                      <a:pt x="13" y="17"/>
                      <a:pt x="13" y="19"/>
                    </a:cubicBezTo>
                    <a:cubicBezTo>
                      <a:pt x="13" y="21"/>
                      <a:pt x="13" y="21"/>
                      <a:pt x="10" y="21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8" y="23"/>
                      <a:pt x="7" y="24"/>
                      <a:pt x="7" y="24"/>
                    </a:cubicBezTo>
                    <a:cubicBezTo>
                      <a:pt x="6" y="25"/>
                      <a:pt x="4" y="24"/>
                      <a:pt x="3" y="25"/>
                    </a:cubicBezTo>
                    <a:cubicBezTo>
                      <a:pt x="3" y="25"/>
                      <a:pt x="2" y="26"/>
                      <a:pt x="3" y="27"/>
                    </a:cubicBezTo>
                    <a:cubicBezTo>
                      <a:pt x="3" y="28"/>
                      <a:pt x="3" y="27"/>
                      <a:pt x="3" y="27"/>
                    </a:cubicBezTo>
                    <a:cubicBezTo>
                      <a:pt x="3" y="29"/>
                      <a:pt x="4" y="30"/>
                      <a:pt x="5" y="31"/>
                    </a:cubicBezTo>
                    <a:cubicBezTo>
                      <a:pt x="5" y="33"/>
                      <a:pt x="5" y="35"/>
                      <a:pt x="4" y="36"/>
                    </a:cubicBezTo>
                    <a:cubicBezTo>
                      <a:pt x="3" y="37"/>
                      <a:pt x="2" y="37"/>
                      <a:pt x="1" y="38"/>
                    </a:cubicBezTo>
                    <a:cubicBezTo>
                      <a:pt x="0" y="39"/>
                      <a:pt x="1" y="39"/>
                      <a:pt x="0" y="40"/>
                    </a:cubicBezTo>
                    <a:cubicBezTo>
                      <a:pt x="2" y="40"/>
                      <a:pt x="3" y="41"/>
                      <a:pt x="3" y="43"/>
                    </a:cubicBezTo>
                    <a:cubicBezTo>
                      <a:pt x="3" y="45"/>
                      <a:pt x="2" y="46"/>
                      <a:pt x="3" y="47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5" y="49"/>
                      <a:pt x="7" y="43"/>
                      <a:pt x="10" y="46"/>
                    </a:cubicBezTo>
                    <a:cubicBezTo>
                      <a:pt x="10" y="40"/>
                      <a:pt x="17" y="45"/>
                      <a:pt x="20" y="45"/>
                    </a:cubicBezTo>
                    <a:cubicBezTo>
                      <a:pt x="24" y="45"/>
                      <a:pt x="28" y="45"/>
                      <a:pt x="31" y="45"/>
                    </a:cubicBezTo>
                    <a:cubicBezTo>
                      <a:pt x="31" y="46"/>
                      <a:pt x="32" y="47"/>
                      <a:pt x="33" y="48"/>
                    </a:cubicBezTo>
                    <a:cubicBezTo>
                      <a:pt x="38" y="43"/>
                      <a:pt x="38" y="48"/>
                      <a:pt x="41" y="50"/>
                    </a:cubicBezTo>
                    <a:cubicBezTo>
                      <a:pt x="42" y="46"/>
                      <a:pt x="43" y="43"/>
                      <a:pt x="45" y="40"/>
                    </a:cubicBezTo>
                    <a:cubicBezTo>
                      <a:pt x="46" y="40"/>
                      <a:pt x="47" y="41"/>
                      <a:pt x="49" y="41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9" y="40"/>
                      <a:pt x="49" y="40"/>
                      <a:pt x="49" y="39"/>
                    </a:cubicBezTo>
                    <a:cubicBezTo>
                      <a:pt x="47" y="38"/>
                      <a:pt x="48" y="35"/>
                      <a:pt x="47" y="33"/>
                    </a:cubicBezTo>
                    <a:cubicBezTo>
                      <a:pt x="50" y="32"/>
                      <a:pt x="53" y="30"/>
                      <a:pt x="55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2" y="27"/>
                      <a:pt x="53" y="25"/>
                      <a:pt x="52" y="24"/>
                    </a:cubicBezTo>
                    <a:cubicBezTo>
                      <a:pt x="51" y="23"/>
                      <a:pt x="49" y="24"/>
                      <a:pt x="48" y="24"/>
                    </a:cubicBezTo>
                    <a:cubicBezTo>
                      <a:pt x="46" y="23"/>
                      <a:pt x="45" y="17"/>
                      <a:pt x="45" y="15"/>
                    </a:cubicBezTo>
                    <a:cubicBezTo>
                      <a:pt x="44" y="9"/>
                      <a:pt x="45" y="0"/>
                      <a:pt x="37" y="5"/>
                    </a:cubicBezTo>
                    <a:cubicBezTo>
                      <a:pt x="36" y="2"/>
                      <a:pt x="36" y="2"/>
                      <a:pt x="33" y="0"/>
                    </a:cubicBezTo>
                    <a:cubicBezTo>
                      <a:pt x="33" y="1"/>
                      <a:pt x="32" y="1"/>
                      <a:pt x="31" y="2"/>
                    </a:cubicBezTo>
                    <a:cubicBezTo>
                      <a:pt x="30" y="1"/>
                      <a:pt x="29" y="1"/>
                      <a:pt x="28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7" y="2"/>
                      <a:pt x="26" y="4"/>
                      <a:pt x="24" y="5"/>
                    </a:cubicBezTo>
                    <a:cubicBezTo>
                      <a:pt x="24" y="5"/>
                      <a:pt x="23" y="4"/>
                      <a:pt x="22" y="4"/>
                    </a:cubicBezTo>
                    <a:cubicBezTo>
                      <a:pt x="21" y="4"/>
                      <a:pt x="20" y="4"/>
                      <a:pt x="19" y="5"/>
                    </a:cubicBezTo>
                  </a:path>
                </a:pathLst>
              </a:custGeom>
              <a:solidFill>
                <a:srgbClr val="65C8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218"/>
              <p:cNvSpPr>
                <a:spLocks/>
              </p:cNvSpPr>
              <p:nvPr/>
            </p:nvSpPr>
            <p:spPr bwMode="auto">
              <a:xfrm>
                <a:off x="3776" y="1268"/>
                <a:ext cx="147" cy="134"/>
              </a:xfrm>
              <a:custGeom>
                <a:avLst/>
                <a:gdLst>
                  <a:gd name="T0" fmla="*/ 136 w 55"/>
                  <a:gd name="T1" fmla="*/ 35 h 50"/>
                  <a:gd name="T2" fmla="*/ 128 w 55"/>
                  <a:gd name="T3" fmla="*/ 64 h 50"/>
                  <a:gd name="T4" fmla="*/ 136 w 55"/>
                  <a:gd name="T5" fmla="*/ 72 h 50"/>
                  <a:gd name="T6" fmla="*/ 128 w 55"/>
                  <a:gd name="T7" fmla="*/ 86 h 50"/>
                  <a:gd name="T8" fmla="*/ 115 w 55"/>
                  <a:gd name="T9" fmla="*/ 86 h 50"/>
                  <a:gd name="T10" fmla="*/ 99 w 55"/>
                  <a:gd name="T11" fmla="*/ 107 h 50"/>
                  <a:gd name="T12" fmla="*/ 94 w 55"/>
                  <a:gd name="T13" fmla="*/ 137 h 50"/>
                  <a:gd name="T14" fmla="*/ 72 w 55"/>
                  <a:gd name="T15" fmla="*/ 150 h 50"/>
                  <a:gd name="T16" fmla="*/ 64 w 55"/>
                  <a:gd name="T17" fmla="*/ 166 h 50"/>
                  <a:gd name="T18" fmla="*/ 51 w 55"/>
                  <a:gd name="T19" fmla="*/ 172 h 50"/>
                  <a:gd name="T20" fmla="*/ 21 w 55"/>
                  <a:gd name="T21" fmla="*/ 180 h 50"/>
                  <a:gd name="T22" fmla="*/ 21 w 55"/>
                  <a:gd name="T23" fmla="*/ 193 h 50"/>
                  <a:gd name="T24" fmla="*/ 21 w 55"/>
                  <a:gd name="T25" fmla="*/ 193 h 50"/>
                  <a:gd name="T26" fmla="*/ 35 w 55"/>
                  <a:gd name="T27" fmla="*/ 222 h 50"/>
                  <a:gd name="T28" fmla="*/ 29 w 55"/>
                  <a:gd name="T29" fmla="*/ 257 h 50"/>
                  <a:gd name="T30" fmla="*/ 8 w 55"/>
                  <a:gd name="T31" fmla="*/ 273 h 50"/>
                  <a:gd name="T32" fmla="*/ 0 w 55"/>
                  <a:gd name="T33" fmla="*/ 287 h 50"/>
                  <a:gd name="T34" fmla="*/ 21 w 55"/>
                  <a:gd name="T35" fmla="*/ 308 h 50"/>
                  <a:gd name="T36" fmla="*/ 21 w 55"/>
                  <a:gd name="T37" fmla="*/ 338 h 50"/>
                  <a:gd name="T38" fmla="*/ 21 w 55"/>
                  <a:gd name="T39" fmla="*/ 346 h 50"/>
                  <a:gd name="T40" fmla="*/ 72 w 55"/>
                  <a:gd name="T41" fmla="*/ 330 h 50"/>
                  <a:gd name="T42" fmla="*/ 142 w 55"/>
                  <a:gd name="T43" fmla="*/ 324 h 50"/>
                  <a:gd name="T44" fmla="*/ 222 w 55"/>
                  <a:gd name="T45" fmla="*/ 324 h 50"/>
                  <a:gd name="T46" fmla="*/ 235 w 55"/>
                  <a:gd name="T47" fmla="*/ 346 h 50"/>
                  <a:gd name="T48" fmla="*/ 294 w 55"/>
                  <a:gd name="T49" fmla="*/ 359 h 50"/>
                  <a:gd name="T50" fmla="*/ 321 w 55"/>
                  <a:gd name="T51" fmla="*/ 287 h 50"/>
                  <a:gd name="T52" fmla="*/ 350 w 55"/>
                  <a:gd name="T53" fmla="*/ 295 h 50"/>
                  <a:gd name="T54" fmla="*/ 350 w 55"/>
                  <a:gd name="T55" fmla="*/ 287 h 50"/>
                  <a:gd name="T56" fmla="*/ 350 w 55"/>
                  <a:gd name="T57" fmla="*/ 281 h 50"/>
                  <a:gd name="T58" fmla="*/ 337 w 55"/>
                  <a:gd name="T59" fmla="*/ 236 h 50"/>
                  <a:gd name="T60" fmla="*/ 393 w 55"/>
                  <a:gd name="T61" fmla="*/ 193 h 50"/>
                  <a:gd name="T62" fmla="*/ 385 w 55"/>
                  <a:gd name="T63" fmla="*/ 193 h 50"/>
                  <a:gd name="T64" fmla="*/ 372 w 55"/>
                  <a:gd name="T65" fmla="*/ 172 h 50"/>
                  <a:gd name="T66" fmla="*/ 342 w 55"/>
                  <a:gd name="T67" fmla="*/ 172 h 50"/>
                  <a:gd name="T68" fmla="*/ 321 w 55"/>
                  <a:gd name="T69" fmla="*/ 107 h 50"/>
                  <a:gd name="T70" fmla="*/ 265 w 55"/>
                  <a:gd name="T71" fmla="*/ 35 h 50"/>
                  <a:gd name="T72" fmla="*/ 235 w 55"/>
                  <a:gd name="T73" fmla="*/ 0 h 50"/>
                  <a:gd name="T74" fmla="*/ 222 w 55"/>
                  <a:gd name="T75" fmla="*/ 13 h 50"/>
                  <a:gd name="T76" fmla="*/ 200 w 55"/>
                  <a:gd name="T77" fmla="*/ 0 h 50"/>
                  <a:gd name="T78" fmla="*/ 200 w 55"/>
                  <a:gd name="T79" fmla="*/ 8 h 50"/>
                  <a:gd name="T80" fmla="*/ 171 w 55"/>
                  <a:gd name="T81" fmla="*/ 35 h 50"/>
                  <a:gd name="T82" fmla="*/ 158 w 55"/>
                  <a:gd name="T83" fmla="*/ 29 h 50"/>
                  <a:gd name="T84" fmla="*/ 136 w 55"/>
                  <a:gd name="T85" fmla="*/ 35 h 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" h="50">
                    <a:moveTo>
                      <a:pt x="19" y="5"/>
                    </a:moveTo>
                    <a:cubicBezTo>
                      <a:pt x="20" y="6"/>
                      <a:pt x="18" y="7"/>
                      <a:pt x="18" y="9"/>
                    </a:cubicBezTo>
                    <a:cubicBezTo>
                      <a:pt x="18" y="9"/>
                      <a:pt x="19" y="9"/>
                      <a:pt x="19" y="10"/>
                    </a:cubicBezTo>
                    <a:cubicBezTo>
                      <a:pt x="19" y="10"/>
                      <a:pt x="19" y="11"/>
                      <a:pt x="18" y="12"/>
                    </a:cubicBezTo>
                    <a:cubicBezTo>
                      <a:pt x="18" y="12"/>
                      <a:pt x="17" y="12"/>
                      <a:pt x="16" y="12"/>
                    </a:cubicBezTo>
                    <a:cubicBezTo>
                      <a:pt x="15" y="12"/>
                      <a:pt x="14" y="13"/>
                      <a:pt x="14" y="15"/>
                    </a:cubicBezTo>
                    <a:cubicBezTo>
                      <a:pt x="12" y="14"/>
                      <a:pt x="13" y="17"/>
                      <a:pt x="13" y="19"/>
                    </a:cubicBezTo>
                    <a:cubicBezTo>
                      <a:pt x="13" y="21"/>
                      <a:pt x="13" y="21"/>
                      <a:pt x="10" y="21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8" y="23"/>
                      <a:pt x="7" y="24"/>
                      <a:pt x="7" y="24"/>
                    </a:cubicBezTo>
                    <a:cubicBezTo>
                      <a:pt x="6" y="25"/>
                      <a:pt x="4" y="24"/>
                      <a:pt x="3" y="25"/>
                    </a:cubicBezTo>
                    <a:cubicBezTo>
                      <a:pt x="3" y="25"/>
                      <a:pt x="2" y="26"/>
                      <a:pt x="3" y="27"/>
                    </a:cubicBezTo>
                    <a:cubicBezTo>
                      <a:pt x="3" y="28"/>
                      <a:pt x="3" y="27"/>
                      <a:pt x="3" y="27"/>
                    </a:cubicBezTo>
                    <a:cubicBezTo>
                      <a:pt x="3" y="29"/>
                      <a:pt x="4" y="30"/>
                      <a:pt x="5" y="31"/>
                    </a:cubicBezTo>
                    <a:cubicBezTo>
                      <a:pt x="5" y="33"/>
                      <a:pt x="5" y="35"/>
                      <a:pt x="4" y="36"/>
                    </a:cubicBezTo>
                    <a:cubicBezTo>
                      <a:pt x="3" y="37"/>
                      <a:pt x="2" y="37"/>
                      <a:pt x="1" y="38"/>
                    </a:cubicBezTo>
                    <a:cubicBezTo>
                      <a:pt x="0" y="39"/>
                      <a:pt x="1" y="39"/>
                      <a:pt x="0" y="40"/>
                    </a:cubicBezTo>
                    <a:cubicBezTo>
                      <a:pt x="2" y="40"/>
                      <a:pt x="3" y="41"/>
                      <a:pt x="3" y="43"/>
                    </a:cubicBezTo>
                    <a:cubicBezTo>
                      <a:pt x="3" y="45"/>
                      <a:pt x="2" y="46"/>
                      <a:pt x="3" y="47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5" y="49"/>
                      <a:pt x="7" y="43"/>
                      <a:pt x="10" y="46"/>
                    </a:cubicBezTo>
                    <a:cubicBezTo>
                      <a:pt x="10" y="40"/>
                      <a:pt x="17" y="45"/>
                      <a:pt x="20" y="45"/>
                    </a:cubicBezTo>
                    <a:cubicBezTo>
                      <a:pt x="24" y="45"/>
                      <a:pt x="28" y="45"/>
                      <a:pt x="31" y="45"/>
                    </a:cubicBezTo>
                    <a:cubicBezTo>
                      <a:pt x="31" y="46"/>
                      <a:pt x="32" y="47"/>
                      <a:pt x="33" y="48"/>
                    </a:cubicBezTo>
                    <a:cubicBezTo>
                      <a:pt x="38" y="43"/>
                      <a:pt x="38" y="48"/>
                      <a:pt x="41" y="50"/>
                    </a:cubicBezTo>
                    <a:cubicBezTo>
                      <a:pt x="42" y="46"/>
                      <a:pt x="43" y="43"/>
                      <a:pt x="45" y="40"/>
                    </a:cubicBezTo>
                    <a:cubicBezTo>
                      <a:pt x="46" y="40"/>
                      <a:pt x="47" y="41"/>
                      <a:pt x="49" y="41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9" y="40"/>
                      <a:pt x="49" y="40"/>
                      <a:pt x="49" y="39"/>
                    </a:cubicBezTo>
                    <a:cubicBezTo>
                      <a:pt x="47" y="38"/>
                      <a:pt x="48" y="35"/>
                      <a:pt x="47" y="33"/>
                    </a:cubicBezTo>
                    <a:cubicBezTo>
                      <a:pt x="50" y="32"/>
                      <a:pt x="53" y="30"/>
                      <a:pt x="55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2" y="27"/>
                      <a:pt x="53" y="25"/>
                      <a:pt x="52" y="24"/>
                    </a:cubicBezTo>
                    <a:cubicBezTo>
                      <a:pt x="51" y="23"/>
                      <a:pt x="49" y="24"/>
                      <a:pt x="48" y="24"/>
                    </a:cubicBezTo>
                    <a:cubicBezTo>
                      <a:pt x="46" y="23"/>
                      <a:pt x="45" y="17"/>
                      <a:pt x="45" y="15"/>
                    </a:cubicBezTo>
                    <a:cubicBezTo>
                      <a:pt x="44" y="9"/>
                      <a:pt x="45" y="0"/>
                      <a:pt x="37" y="5"/>
                    </a:cubicBezTo>
                    <a:cubicBezTo>
                      <a:pt x="36" y="2"/>
                      <a:pt x="36" y="2"/>
                      <a:pt x="33" y="0"/>
                    </a:cubicBezTo>
                    <a:cubicBezTo>
                      <a:pt x="33" y="1"/>
                      <a:pt x="32" y="1"/>
                      <a:pt x="31" y="2"/>
                    </a:cubicBezTo>
                    <a:cubicBezTo>
                      <a:pt x="30" y="1"/>
                      <a:pt x="29" y="1"/>
                      <a:pt x="28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7" y="2"/>
                      <a:pt x="26" y="4"/>
                      <a:pt x="24" y="5"/>
                    </a:cubicBezTo>
                    <a:cubicBezTo>
                      <a:pt x="24" y="5"/>
                      <a:pt x="23" y="4"/>
                      <a:pt x="22" y="4"/>
                    </a:cubicBezTo>
                    <a:cubicBezTo>
                      <a:pt x="21" y="4"/>
                      <a:pt x="20" y="4"/>
                      <a:pt x="19" y="5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219"/>
              <p:cNvSpPr>
                <a:spLocks/>
              </p:cNvSpPr>
              <p:nvPr/>
            </p:nvSpPr>
            <p:spPr bwMode="auto">
              <a:xfrm>
                <a:off x="3530" y="1501"/>
                <a:ext cx="182" cy="197"/>
              </a:xfrm>
              <a:custGeom>
                <a:avLst/>
                <a:gdLst>
                  <a:gd name="T0" fmla="*/ 273 w 68"/>
                  <a:gd name="T1" fmla="*/ 56 h 74"/>
                  <a:gd name="T2" fmla="*/ 273 w 68"/>
                  <a:gd name="T3" fmla="*/ 35 h 74"/>
                  <a:gd name="T4" fmla="*/ 265 w 68"/>
                  <a:gd name="T5" fmla="*/ 21 h 74"/>
                  <a:gd name="T6" fmla="*/ 252 w 68"/>
                  <a:gd name="T7" fmla="*/ 13 h 74"/>
                  <a:gd name="T8" fmla="*/ 214 w 68"/>
                  <a:gd name="T9" fmla="*/ 0 h 74"/>
                  <a:gd name="T10" fmla="*/ 209 w 68"/>
                  <a:gd name="T11" fmla="*/ 0 h 74"/>
                  <a:gd name="T12" fmla="*/ 179 w 68"/>
                  <a:gd name="T13" fmla="*/ 8 h 74"/>
                  <a:gd name="T14" fmla="*/ 145 w 68"/>
                  <a:gd name="T15" fmla="*/ 8 h 74"/>
                  <a:gd name="T16" fmla="*/ 150 w 68"/>
                  <a:gd name="T17" fmla="*/ 13 h 74"/>
                  <a:gd name="T18" fmla="*/ 137 w 68"/>
                  <a:gd name="T19" fmla="*/ 35 h 74"/>
                  <a:gd name="T20" fmla="*/ 128 w 68"/>
                  <a:gd name="T21" fmla="*/ 43 h 74"/>
                  <a:gd name="T22" fmla="*/ 99 w 68"/>
                  <a:gd name="T23" fmla="*/ 43 h 74"/>
                  <a:gd name="T24" fmla="*/ 86 w 68"/>
                  <a:gd name="T25" fmla="*/ 64 h 74"/>
                  <a:gd name="T26" fmla="*/ 56 w 68"/>
                  <a:gd name="T27" fmla="*/ 35 h 74"/>
                  <a:gd name="T28" fmla="*/ 35 w 68"/>
                  <a:gd name="T29" fmla="*/ 56 h 74"/>
                  <a:gd name="T30" fmla="*/ 21 w 68"/>
                  <a:gd name="T31" fmla="*/ 64 h 74"/>
                  <a:gd name="T32" fmla="*/ 13 w 68"/>
                  <a:gd name="T33" fmla="*/ 72 h 74"/>
                  <a:gd name="T34" fmla="*/ 13 w 68"/>
                  <a:gd name="T35" fmla="*/ 72 h 74"/>
                  <a:gd name="T36" fmla="*/ 8 w 68"/>
                  <a:gd name="T37" fmla="*/ 141 h 74"/>
                  <a:gd name="T38" fmla="*/ 13 w 68"/>
                  <a:gd name="T39" fmla="*/ 157 h 74"/>
                  <a:gd name="T40" fmla="*/ 35 w 68"/>
                  <a:gd name="T41" fmla="*/ 192 h 74"/>
                  <a:gd name="T42" fmla="*/ 43 w 68"/>
                  <a:gd name="T43" fmla="*/ 192 h 74"/>
                  <a:gd name="T44" fmla="*/ 94 w 68"/>
                  <a:gd name="T45" fmla="*/ 162 h 74"/>
                  <a:gd name="T46" fmla="*/ 137 w 68"/>
                  <a:gd name="T47" fmla="*/ 178 h 74"/>
                  <a:gd name="T48" fmla="*/ 150 w 68"/>
                  <a:gd name="T49" fmla="*/ 234 h 74"/>
                  <a:gd name="T50" fmla="*/ 171 w 68"/>
                  <a:gd name="T51" fmla="*/ 264 h 74"/>
                  <a:gd name="T52" fmla="*/ 286 w 68"/>
                  <a:gd name="T53" fmla="*/ 341 h 74"/>
                  <a:gd name="T54" fmla="*/ 321 w 68"/>
                  <a:gd name="T55" fmla="*/ 367 h 74"/>
                  <a:gd name="T56" fmla="*/ 359 w 68"/>
                  <a:gd name="T57" fmla="*/ 405 h 74"/>
                  <a:gd name="T58" fmla="*/ 380 w 68"/>
                  <a:gd name="T59" fmla="*/ 461 h 74"/>
                  <a:gd name="T60" fmla="*/ 367 w 68"/>
                  <a:gd name="T61" fmla="*/ 490 h 74"/>
                  <a:gd name="T62" fmla="*/ 393 w 68"/>
                  <a:gd name="T63" fmla="*/ 490 h 74"/>
                  <a:gd name="T64" fmla="*/ 423 w 68"/>
                  <a:gd name="T65" fmla="*/ 447 h 74"/>
                  <a:gd name="T66" fmla="*/ 393 w 68"/>
                  <a:gd name="T67" fmla="*/ 405 h 74"/>
                  <a:gd name="T68" fmla="*/ 415 w 68"/>
                  <a:gd name="T69" fmla="*/ 367 h 74"/>
                  <a:gd name="T70" fmla="*/ 444 w 68"/>
                  <a:gd name="T71" fmla="*/ 383 h 74"/>
                  <a:gd name="T72" fmla="*/ 466 w 68"/>
                  <a:gd name="T73" fmla="*/ 405 h 74"/>
                  <a:gd name="T74" fmla="*/ 444 w 68"/>
                  <a:gd name="T75" fmla="*/ 354 h 74"/>
                  <a:gd name="T76" fmla="*/ 388 w 68"/>
                  <a:gd name="T77" fmla="*/ 325 h 74"/>
                  <a:gd name="T78" fmla="*/ 372 w 68"/>
                  <a:gd name="T79" fmla="*/ 282 h 74"/>
                  <a:gd name="T80" fmla="*/ 343 w 68"/>
                  <a:gd name="T81" fmla="*/ 290 h 74"/>
                  <a:gd name="T82" fmla="*/ 252 w 68"/>
                  <a:gd name="T83" fmla="*/ 184 h 74"/>
                  <a:gd name="T84" fmla="*/ 230 w 68"/>
                  <a:gd name="T85" fmla="*/ 114 h 74"/>
                  <a:gd name="T86" fmla="*/ 257 w 68"/>
                  <a:gd name="T87" fmla="*/ 77 h 7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8" h="74">
                    <a:moveTo>
                      <a:pt x="38" y="10"/>
                    </a:moveTo>
                    <a:cubicBezTo>
                      <a:pt x="38" y="9"/>
                      <a:pt x="38" y="9"/>
                      <a:pt x="38" y="8"/>
                    </a:cubicBezTo>
                    <a:cubicBezTo>
                      <a:pt x="38" y="8"/>
                      <a:pt x="38" y="8"/>
                      <a:pt x="38" y="7"/>
                    </a:cubicBezTo>
                    <a:cubicBezTo>
                      <a:pt x="37" y="7"/>
                      <a:pt x="38" y="5"/>
                      <a:pt x="38" y="5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7" y="4"/>
                      <a:pt x="37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4" y="2"/>
                      <a:pt x="33" y="3"/>
                      <a:pt x="32" y="2"/>
                    </a:cubicBezTo>
                    <a:cubicBezTo>
                      <a:pt x="31" y="2"/>
                      <a:pt x="31" y="1"/>
                      <a:pt x="30" y="0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6" y="0"/>
                      <a:pt x="25" y="1"/>
                    </a:cubicBezTo>
                    <a:cubicBezTo>
                      <a:pt x="24" y="2"/>
                      <a:pt x="23" y="1"/>
                      <a:pt x="22" y="1"/>
                    </a:cubicBezTo>
                    <a:cubicBezTo>
                      <a:pt x="21" y="1"/>
                      <a:pt x="21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2" y="2"/>
                      <a:pt x="21" y="2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4"/>
                      <a:pt x="20" y="4"/>
                      <a:pt x="19" y="5"/>
                    </a:cubicBezTo>
                    <a:cubicBezTo>
                      <a:pt x="19" y="5"/>
                      <a:pt x="19" y="5"/>
                      <a:pt x="19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7"/>
                      <a:pt x="16" y="6"/>
                      <a:pt x="15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13" y="7"/>
                      <a:pt x="13" y="8"/>
                      <a:pt x="12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10" y="6"/>
                      <a:pt x="9" y="5"/>
                      <a:pt x="8" y="5"/>
                    </a:cubicBezTo>
                    <a:cubicBezTo>
                      <a:pt x="8" y="6"/>
                      <a:pt x="8" y="8"/>
                      <a:pt x="6" y="8"/>
                    </a:cubicBezTo>
                    <a:cubicBezTo>
                      <a:pt x="6" y="8"/>
                      <a:pt x="6" y="8"/>
                      <a:pt x="5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3" y="9"/>
                      <a:pt x="3" y="8"/>
                      <a:pt x="3" y="9"/>
                    </a:cubicBezTo>
                    <a:cubicBezTo>
                      <a:pt x="2" y="9"/>
                      <a:pt x="2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2"/>
                      <a:pt x="2" y="13"/>
                      <a:pt x="2" y="14"/>
                    </a:cubicBezTo>
                    <a:cubicBezTo>
                      <a:pt x="1" y="16"/>
                      <a:pt x="0" y="18"/>
                      <a:pt x="1" y="20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3"/>
                      <a:pt x="4" y="23"/>
                      <a:pt x="4" y="23"/>
                    </a:cubicBezTo>
                    <a:cubicBezTo>
                      <a:pt x="6" y="24"/>
                      <a:pt x="6" y="26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6" y="27"/>
                    </a:cubicBezTo>
                    <a:cubicBezTo>
                      <a:pt x="7" y="27"/>
                      <a:pt x="9" y="25"/>
                      <a:pt x="10" y="24"/>
                    </a:cubicBezTo>
                    <a:cubicBezTo>
                      <a:pt x="10" y="22"/>
                      <a:pt x="12" y="23"/>
                      <a:pt x="13" y="23"/>
                    </a:cubicBezTo>
                    <a:cubicBezTo>
                      <a:pt x="15" y="22"/>
                      <a:pt x="14" y="22"/>
                      <a:pt x="16" y="23"/>
                    </a:cubicBezTo>
                    <a:cubicBezTo>
                      <a:pt x="17" y="25"/>
                      <a:pt x="18" y="25"/>
                      <a:pt x="19" y="25"/>
                    </a:cubicBezTo>
                    <a:cubicBezTo>
                      <a:pt x="20" y="25"/>
                      <a:pt x="20" y="26"/>
                      <a:pt x="20" y="28"/>
                    </a:cubicBezTo>
                    <a:cubicBezTo>
                      <a:pt x="20" y="31"/>
                      <a:pt x="22" y="31"/>
                      <a:pt x="21" y="33"/>
                    </a:cubicBezTo>
                    <a:cubicBezTo>
                      <a:pt x="20" y="35"/>
                      <a:pt x="19" y="36"/>
                      <a:pt x="21" y="35"/>
                    </a:cubicBezTo>
                    <a:cubicBezTo>
                      <a:pt x="22" y="35"/>
                      <a:pt x="23" y="36"/>
                      <a:pt x="24" y="37"/>
                    </a:cubicBezTo>
                    <a:cubicBezTo>
                      <a:pt x="25" y="38"/>
                      <a:pt x="31" y="46"/>
                      <a:pt x="35" y="47"/>
                    </a:cubicBezTo>
                    <a:cubicBezTo>
                      <a:pt x="39" y="48"/>
                      <a:pt x="38" y="46"/>
                      <a:pt x="40" y="48"/>
                    </a:cubicBezTo>
                    <a:cubicBezTo>
                      <a:pt x="41" y="49"/>
                      <a:pt x="44" y="49"/>
                      <a:pt x="43" y="51"/>
                    </a:cubicBezTo>
                    <a:cubicBezTo>
                      <a:pt x="43" y="52"/>
                      <a:pt x="45" y="50"/>
                      <a:pt x="45" y="52"/>
                    </a:cubicBezTo>
                    <a:cubicBezTo>
                      <a:pt x="45" y="53"/>
                      <a:pt x="45" y="55"/>
                      <a:pt x="47" y="55"/>
                    </a:cubicBezTo>
                    <a:cubicBezTo>
                      <a:pt x="48" y="56"/>
                      <a:pt x="50" y="55"/>
                      <a:pt x="50" y="57"/>
                    </a:cubicBezTo>
                    <a:cubicBezTo>
                      <a:pt x="51" y="59"/>
                      <a:pt x="51" y="60"/>
                      <a:pt x="52" y="62"/>
                    </a:cubicBezTo>
                    <a:cubicBezTo>
                      <a:pt x="53" y="63"/>
                      <a:pt x="54" y="64"/>
                      <a:pt x="53" y="65"/>
                    </a:cubicBezTo>
                    <a:cubicBezTo>
                      <a:pt x="52" y="66"/>
                      <a:pt x="51" y="65"/>
                      <a:pt x="51" y="67"/>
                    </a:cubicBezTo>
                    <a:cubicBezTo>
                      <a:pt x="52" y="68"/>
                      <a:pt x="51" y="68"/>
                      <a:pt x="51" y="69"/>
                    </a:cubicBezTo>
                    <a:cubicBezTo>
                      <a:pt x="50" y="70"/>
                      <a:pt x="51" y="74"/>
                      <a:pt x="53" y="72"/>
                    </a:cubicBezTo>
                    <a:cubicBezTo>
                      <a:pt x="54" y="70"/>
                      <a:pt x="54" y="70"/>
                      <a:pt x="55" y="69"/>
                    </a:cubicBezTo>
                    <a:cubicBezTo>
                      <a:pt x="56" y="68"/>
                      <a:pt x="56" y="66"/>
                      <a:pt x="56" y="65"/>
                    </a:cubicBezTo>
                    <a:cubicBezTo>
                      <a:pt x="56" y="64"/>
                      <a:pt x="58" y="64"/>
                      <a:pt x="59" y="63"/>
                    </a:cubicBezTo>
                    <a:cubicBezTo>
                      <a:pt x="60" y="63"/>
                      <a:pt x="61" y="63"/>
                      <a:pt x="59" y="60"/>
                    </a:cubicBezTo>
                    <a:cubicBezTo>
                      <a:pt x="57" y="58"/>
                      <a:pt x="55" y="58"/>
                      <a:pt x="55" y="57"/>
                    </a:cubicBezTo>
                    <a:cubicBezTo>
                      <a:pt x="55" y="56"/>
                      <a:pt x="57" y="56"/>
                      <a:pt x="56" y="54"/>
                    </a:cubicBezTo>
                    <a:cubicBezTo>
                      <a:pt x="56" y="53"/>
                      <a:pt x="57" y="53"/>
                      <a:pt x="58" y="52"/>
                    </a:cubicBezTo>
                    <a:cubicBezTo>
                      <a:pt x="59" y="52"/>
                      <a:pt x="60" y="50"/>
                      <a:pt x="60" y="52"/>
                    </a:cubicBezTo>
                    <a:cubicBezTo>
                      <a:pt x="60" y="53"/>
                      <a:pt x="60" y="53"/>
                      <a:pt x="62" y="54"/>
                    </a:cubicBezTo>
                    <a:cubicBezTo>
                      <a:pt x="63" y="54"/>
                      <a:pt x="63" y="53"/>
                      <a:pt x="64" y="55"/>
                    </a:cubicBezTo>
                    <a:cubicBezTo>
                      <a:pt x="64" y="56"/>
                      <a:pt x="64" y="57"/>
                      <a:pt x="65" y="57"/>
                    </a:cubicBezTo>
                    <a:cubicBezTo>
                      <a:pt x="67" y="56"/>
                      <a:pt x="68" y="56"/>
                      <a:pt x="66" y="54"/>
                    </a:cubicBezTo>
                    <a:cubicBezTo>
                      <a:pt x="64" y="51"/>
                      <a:pt x="62" y="50"/>
                      <a:pt x="62" y="50"/>
                    </a:cubicBezTo>
                    <a:cubicBezTo>
                      <a:pt x="61" y="50"/>
                      <a:pt x="60" y="49"/>
                      <a:pt x="59" y="48"/>
                    </a:cubicBezTo>
                    <a:cubicBezTo>
                      <a:pt x="57" y="46"/>
                      <a:pt x="55" y="46"/>
                      <a:pt x="54" y="46"/>
                    </a:cubicBezTo>
                    <a:cubicBezTo>
                      <a:pt x="52" y="45"/>
                      <a:pt x="52" y="45"/>
                      <a:pt x="52" y="43"/>
                    </a:cubicBezTo>
                    <a:cubicBezTo>
                      <a:pt x="53" y="42"/>
                      <a:pt x="54" y="40"/>
                      <a:pt x="52" y="40"/>
                    </a:cubicBezTo>
                    <a:cubicBezTo>
                      <a:pt x="51" y="41"/>
                      <a:pt x="51" y="40"/>
                      <a:pt x="50" y="41"/>
                    </a:cubicBezTo>
                    <a:cubicBezTo>
                      <a:pt x="49" y="41"/>
                      <a:pt x="49" y="42"/>
                      <a:pt x="48" y="41"/>
                    </a:cubicBezTo>
                    <a:cubicBezTo>
                      <a:pt x="46" y="39"/>
                      <a:pt x="42" y="37"/>
                      <a:pt x="40" y="30"/>
                    </a:cubicBezTo>
                    <a:cubicBezTo>
                      <a:pt x="39" y="29"/>
                      <a:pt x="37" y="28"/>
                      <a:pt x="35" y="26"/>
                    </a:cubicBezTo>
                    <a:cubicBezTo>
                      <a:pt x="33" y="24"/>
                      <a:pt x="31" y="20"/>
                      <a:pt x="32" y="19"/>
                    </a:cubicBezTo>
                    <a:cubicBezTo>
                      <a:pt x="33" y="17"/>
                      <a:pt x="32" y="17"/>
                      <a:pt x="32" y="16"/>
                    </a:cubicBezTo>
                    <a:cubicBezTo>
                      <a:pt x="31" y="14"/>
                      <a:pt x="31" y="13"/>
                      <a:pt x="32" y="13"/>
                    </a:cubicBezTo>
                    <a:cubicBezTo>
                      <a:pt x="34" y="12"/>
                      <a:pt x="34" y="12"/>
                      <a:pt x="36" y="11"/>
                    </a:cubicBezTo>
                    <a:cubicBezTo>
                      <a:pt x="38" y="10"/>
                      <a:pt x="38" y="10"/>
                      <a:pt x="38" y="1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220"/>
              <p:cNvSpPr>
                <a:spLocks/>
              </p:cNvSpPr>
              <p:nvPr/>
            </p:nvSpPr>
            <p:spPr bwMode="auto">
              <a:xfrm>
                <a:off x="3517" y="1482"/>
                <a:ext cx="72" cy="45"/>
              </a:xfrm>
              <a:custGeom>
                <a:avLst/>
                <a:gdLst>
                  <a:gd name="T0" fmla="*/ 56 w 27"/>
                  <a:gd name="T1" fmla="*/ 13 h 17"/>
                  <a:gd name="T2" fmla="*/ 51 w 27"/>
                  <a:gd name="T3" fmla="*/ 21 h 17"/>
                  <a:gd name="T4" fmla="*/ 35 w 27"/>
                  <a:gd name="T5" fmla="*/ 29 h 17"/>
                  <a:gd name="T6" fmla="*/ 29 w 27"/>
                  <a:gd name="T7" fmla="*/ 42 h 17"/>
                  <a:gd name="T8" fmla="*/ 13 w 27"/>
                  <a:gd name="T9" fmla="*/ 77 h 17"/>
                  <a:gd name="T10" fmla="*/ 13 w 27"/>
                  <a:gd name="T11" fmla="*/ 98 h 17"/>
                  <a:gd name="T12" fmla="*/ 43 w 27"/>
                  <a:gd name="T13" fmla="*/ 90 h 17"/>
                  <a:gd name="T14" fmla="*/ 51 w 27"/>
                  <a:gd name="T15" fmla="*/ 111 h 17"/>
                  <a:gd name="T16" fmla="*/ 51 w 27"/>
                  <a:gd name="T17" fmla="*/ 119 h 17"/>
                  <a:gd name="T18" fmla="*/ 56 w 27"/>
                  <a:gd name="T19" fmla="*/ 111 h 17"/>
                  <a:gd name="T20" fmla="*/ 56 w 27"/>
                  <a:gd name="T21" fmla="*/ 111 h 17"/>
                  <a:gd name="T22" fmla="*/ 64 w 27"/>
                  <a:gd name="T23" fmla="*/ 106 h 17"/>
                  <a:gd name="T24" fmla="*/ 72 w 27"/>
                  <a:gd name="T25" fmla="*/ 106 h 17"/>
                  <a:gd name="T26" fmla="*/ 77 w 27"/>
                  <a:gd name="T27" fmla="*/ 106 h 17"/>
                  <a:gd name="T28" fmla="*/ 93 w 27"/>
                  <a:gd name="T29" fmla="*/ 85 h 17"/>
                  <a:gd name="T30" fmla="*/ 107 w 27"/>
                  <a:gd name="T31" fmla="*/ 90 h 17"/>
                  <a:gd name="T32" fmla="*/ 120 w 27"/>
                  <a:gd name="T33" fmla="*/ 111 h 17"/>
                  <a:gd name="T34" fmla="*/ 120 w 27"/>
                  <a:gd name="T35" fmla="*/ 90 h 17"/>
                  <a:gd name="T36" fmla="*/ 136 w 27"/>
                  <a:gd name="T37" fmla="*/ 90 h 17"/>
                  <a:gd name="T38" fmla="*/ 141 w 27"/>
                  <a:gd name="T39" fmla="*/ 90 h 17"/>
                  <a:gd name="T40" fmla="*/ 163 w 27"/>
                  <a:gd name="T41" fmla="*/ 90 h 17"/>
                  <a:gd name="T42" fmla="*/ 171 w 27"/>
                  <a:gd name="T43" fmla="*/ 90 h 17"/>
                  <a:gd name="T44" fmla="*/ 171 w 27"/>
                  <a:gd name="T45" fmla="*/ 85 h 17"/>
                  <a:gd name="T46" fmla="*/ 184 w 27"/>
                  <a:gd name="T47" fmla="*/ 69 h 17"/>
                  <a:gd name="T48" fmla="*/ 184 w 27"/>
                  <a:gd name="T49" fmla="*/ 64 h 17"/>
                  <a:gd name="T50" fmla="*/ 179 w 27"/>
                  <a:gd name="T51" fmla="*/ 56 h 17"/>
                  <a:gd name="T52" fmla="*/ 163 w 27"/>
                  <a:gd name="T53" fmla="*/ 64 h 17"/>
                  <a:gd name="T54" fmla="*/ 163 w 27"/>
                  <a:gd name="T55" fmla="*/ 50 h 17"/>
                  <a:gd name="T56" fmla="*/ 149 w 27"/>
                  <a:gd name="T57" fmla="*/ 50 h 17"/>
                  <a:gd name="T58" fmla="*/ 157 w 27"/>
                  <a:gd name="T59" fmla="*/ 29 h 17"/>
                  <a:gd name="T60" fmla="*/ 149 w 27"/>
                  <a:gd name="T61" fmla="*/ 21 h 17"/>
                  <a:gd name="T62" fmla="*/ 136 w 27"/>
                  <a:gd name="T63" fmla="*/ 13 h 17"/>
                  <a:gd name="T64" fmla="*/ 128 w 27"/>
                  <a:gd name="T65" fmla="*/ 0 h 17"/>
                  <a:gd name="T66" fmla="*/ 120 w 27"/>
                  <a:gd name="T67" fmla="*/ 8 h 17"/>
                  <a:gd name="T68" fmla="*/ 107 w 27"/>
                  <a:gd name="T69" fmla="*/ 8 h 17"/>
                  <a:gd name="T70" fmla="*/ 99 w 27"/>
                  <a:gd name="T71" fmla="*/ 8 h 17"/>
                  <a:gd name="T72" fmla="*/ 85 w 27"/>
                  <a:gd name="T73" fmla="*/ 13 h 17"/>
                  <a:gd name="T74" fmla="*/ 72 w 27"/>
                  <a:gd name="T75" fmla="*/ 13 h 17"/>
                  <a:gd name="T76" fmla="*/ 56 w 27"/>
                  <a:gd name="T77" fmla="*/ 8 h 17"/>
                  <a:gd name="T78" fmla="*/ 56 w 27"/>
                  <a:gd name="T79" fmla="*/ 8 h 17"/>
                  <a:gd name="T80" fmla="*/ 56 w 27"/>
                  <a:gd name="T81" fmla="*/ 13 h 1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7" h="17">
                    <a:moveTo>
                      <a:pt x="8" y="2"/>
                    </a:moveTo>
                    <a:cubicBezTo>
                      <a:pt x="8" y="2"/>
                      <a:pt x="8" y="2"/>
                      <a:pt x="7" y="3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5" y="4"/>
                      <a:pt x="5" y="6"/>
                      <a:pt x="4" y="6"/>
                    </a:cubicBezTo>
                    <a:cubicBezTo>
                      <a:pt x="4" y="8"/>
                      <a:pt x="3" y="10"/>
                      <a:pt x="2" y="11"/>
                    </a:cubicBezTo>
                    <a:cubicBezTo>
                      <a:pt x="1" y="12"/>
                      <a:pt x="0" y="13"/>
                      <a:pt x="2" y="14"/>
                    </a:cubicBezTo>
                    <a:cubicBezTo>
                      <a:pt x="3" y="14"/>
                      <a:pt x="5" y="12"/>
                      <a:pt x="6" y="13"/>
                    </a:cubicBezTo>
                    <a:cubicBezTo>
                      <a:pt x="7" y="14"/>
                      <a:pt x="7" y="15"/>
                      <a:pt x="7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5"/>
                      <a:pt x="8" y="16"/>
                      <a:pt x="8" y="16"/>
                    </a:cubicBezTo>
                    <a:cubicBezTo>
                      <a:pt x="8" y="16"/>
                      <a:pt x="9" y="16"/>
                      <a:pt x="9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3" y="15"/>
                      <a:pt x="13" y="13"/>
                      <a:pt x="13" y="12"/>
                    </a:cubicBezTo>
                    <a:cubicBezTo>
                      <a:pt x="14" y="12"/>
                      <a:pt x="15" y="13"/>
                      <a:pt x="15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8" y="15"/>
                      <a:pt x="18" y="14"/>
                      <a:pt x="17" y="13"/>
                    </a:cubicBezTo>
                    <a:cubicBezTo>
                      <a:pt x="18" y="13"/>
                      <a:pt x="18" y="13"/>
                      <a:pt x="19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3" y="14"/>
                      <a:pt x="23" y="13"/>
                    </a:cubicBezTo>
                    <a:cubicBezTo>
                      <a:pt x="23" y="13"/>
                      <a:pt x="23" y="13"/>
                      <a:pt x="24" y="13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1"/>
                      <a:pt x="25" y="11"/>
                      <a:pt x="26" y="10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7" y="9"/>
                      <a:pt x="25" y="8"/>
                      <a:pt x="25" y="8"/>
                    </a:cubicBezTo>
                    <a:cubicBezTo>
                      <a:pt x="24" y="7"/>
                      <a:pt x="24" y="9"/>
                      <a:pt x="23" y="9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2" y="7"/>
                      <a:pt x="21" y="7"/>
                      <a:pt x="21" y="7"/>
                    </a:cubicBezTo>
                    <a:cubicBezTo>
                      <a:pt x="21" y="6"/>
                      <a:pt x="22" y="5"/>
                      <a:pt x="22" y="4"/>
                    </a:cubicBezTo>
                    <a:cubicBezTo>
                      <a:pt x="22" y="3"/>
                      <a:pt x="22" y="3"/>
                      <a:pt x="21" y="3"/>
                    </a:cubicBezTo>
                    <a:cubicBezTo>
                      <a:pt x="21" y="2"/>
                      <a:pt x="20" y="2"/>
                      <a:pt x="19" y="2"/>
                    </a:cubicBezTo>
                    <a:cubicBezTo>
                      <a:pt x="18" y="2"/>
                      <a:pt x="18" y="1"/>
                      <a:pt x="18" y="0"/>
                    </a:cubicBezTo>
                    <a:cubicBezTo>
                      <a:pt x="18" y="0"/>
                      <a:pt x="17" y="0"/>
                      <a:pt x="17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2" y="2"/>
                      <a:pt x="11" y="2"/>
                      <a:pt x="10" y="2"/>
                    </a:cubicBezTo>
                    <a:cubicBezTo>
                      <a:pt x="10" y="2"/>
                      <a:pt x="9" y="2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221"/>
              <p:cNvSpPr>
                <a:spLocks/>
              </p:cNvSpPr>
              <p:nvPr/>
            </p:nvSpPr>
            <p:spPr bwMode="auto">
              <a:xfrm>
                <a:off x="3514" y="1429"/>
                <a:ext cx="13" cy="18"/>
              </a:xfrm>
              <a:custGeom>
                <a:avLst/>
                <a:gdLst>
                  <a:gd name="T0" fmla="*/ 34 w 5"/>
                  <a:gd name="T1" fmla="*/ 46 h 7"/>
                  <a:gd name="T2" fmla="*/ 34 w 5"/>
                  <a:gd name="T3" fmla="*/ 39 h 7"/>
                  <a:gd name="T4" fmla="*/ 34 w 5"/>
                  <a:gd name="T5" fmla="*/ 26 h 7"/>
                  <a:gd name="T6" fmla="*/ 26 w 5"/>
                  <a:gd name="T7" fmla="*/ 8 h 7"/>
                  <a:gd name="T8" fmla="*/ 21 w 5"/>
                  <a:gd name="T9" fmla="*/ 0 h 7"/>
                  <a:gd name="T10" fmla="*/ 0 w 5"/>
                  <a:gd name="T11" fmla="*/ 21 h 7"/>
                  <a:gd name="T12" fmla="*/ 0 w 5"/>
                  <a:gd name="T13" fmla="*/ 26 h 7"/>
                  <a:gd name="T14" fmla="*/ 0 w 5"/>
                  <a:gd name="T15" fmla="*/ 39 h 7"/>
                  <a:gd name="T16" fmla="*/ 0 w 5"/>
                  <a:gd name="T17" fmla="*/ 39 h 7"/>
                  <a:gd name="T18" fmla="*/ 21 w 5"/>
                  <a:gd name="T19" fmla="*/ 39 h 7"/>
                  <a:gd name="T20" fmla="*/ 34 w 5"/>
                  <a:gd name="T21" fmla="*/ 46 h 7"/>
                  <a:gd name="T22" fmla="*/ 34 w 5"/>
                  <a:gd name="T23" fmla="*/ 46 h 7"/>
                  <a:gd name="T24" fmla="*/ 34 w 5"/>
                  <a:gd name="T25" fmla="*/ 46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4" y="3"/>
                      <a:pt x="5" y="2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222"/>
              <p:cNvSpPr>
                <a:spLocks/>
              </p:cNvSpPr>
              <p:nvPr/>
            </p:nvSpPr>
            <p:spPr bwMode="auto">
              <a:xfrm>
                <a:off x="3546" y="1247"/>
                <a:ext cx="45" cy="56"/>
              </a:xfrm>
              <a:custGeom>
                <a:avLst/>
                <a:gdLst>
                  <a:gd name="T0" fmla="*/ 56 w 17"/>
                  <a:gd name="T1" fmla="*/ 149 h 21"/>
                  <a:gd name="T2" fmla="*/ 50 w 17"/>
                  <a:gd name="T3" fmla="*/ 149 h 21"/>
                  <a:gd name="T4" fmla="*/ 34 w 17"/>
                  <a:gd name="T5" fmla="*/ 149 h 21"/>
                  <a:gd name="T6" fmla="*/ 34 w 17"/>
                  <a:gd name="T7" fmla="*/ 149 h 21"/>
                  <a:gd name="T8" fmla="*/ 29 w 17"/>
                  <a:gd name="T9" fmla="*/ 149 h 21"/>
                  <a:gd name="T10" fmla="*/ 34 w 17"/>
                  <a:gd name="T11" fmla="*/ 149 h 21"/>
                  <a:gd name="T12" fmla="*/ 34 w 17"/>
                  <a:gd name="T13" fmla="*/ 136 h 21"/>
                  <a:gd name="T14" fmla="*/ 29 w 17"/>
                  <a:gd name="T15" fmla="*/ 128 h 21"/>
                  <a:gd name="T16" fmla="*/ 29 w 17"/>
                  <a:gd name="T17" fmla="*/ 115 h 21"/>
                  <a:gd name="T18" fmla="*/ 13 w 17"/>
                  <a:gd name="T19" fmla="*/ 120 h 21"/>
                  <a:gd name="T20" fmla="*/ 13 w 17"/>
                  <a:gd name="T21" fmla="*/ 107 h 21"/>
                  <a:gd name="T22" fmla="*/ 8 w 17"/>
                  <a:gd name="T23" fmla="*/ 115 h 21"/>
                  <a:gd name="T24" fmla="*/ 8 w 17"/>
                  <a:gd name="T25" fmla="*/ 99 h 21"/>
                  <a:gd name="T26" fmla="*/ 8 w 17"/>
                  <a:gd name="T27" fmla="*/ 93 h 21"/>
                  <a:gd name="T28" fmla="*/ 8 w 17"/>
                  <a:gd name="T29" fmla="*/ 85 h 21"/>
                  <a:gd name="T30" fmla="*/ 13 w 17"/>
                  <a:gd name="T31" fmla="*/ 72 h 21"/>
                  <a:gd name="T32" fmla="*/ 13 w 17"/>
                  <a:gd name="T33" fmla="*/ 64 h 21"/>
                  <a:gd name="T34" fmla="*/ 8 w 17"/>
                  <a:gd name="T35" fmla="*/ 56 h 21"/>
                  <a:gd name="T36" fmla="*/ 8 w 17"/>
                  <a:gd name="T37" fmla="*/ 43 h 21"/>
                  <a:gd name="T38" fmla="*/ 8 w 17"/>
                  <a:gd name="T39" fmla="*/ 29 h 21"/>
                  <a:gd name="T40" fmla="*/ 13 w 17"/>
                  <a:gd name="T41" fmla="*/ 29 h 21"/>
                  <a:gd name="T42" fmla="*/ 29 w 17"/>
                  <a:gd name="T43" fmla="*/ 43 h 21"/>
                  <a:gd name="T44" fmla="*/ 42 w 17"/>
                  <a:gd name="T45" fmla="*/ 29 h 21"/>
                  <a:gd name="T46" fmla="*/ 56 w 17"/>
                  <a:gd name="T47" fmla="*/ 43 h 21"/>
                  <a:gd name="T48" fmla="*/ 56 w 17"/>
                  <a:gd name="T49" fmla="*/ 29 h 21"/>
                  <a:gd name="T50" fmla="*/ 50 w 17"/>
                  <a:gd name="T51" fmla="*/ 13 h 21"/>
                  <a:gd name="T52" fmla="*/ 56 w 17"/>
                  <a:gd name="T53" fmla="*/ 8 h 21"/>
                  <a:gd name="T54" fmla="*/ 64 w 17"/>
                  <a:gd name="T55" fmla="*/ 8 h 21"/>
                  <a:gd name="T56" fmla="*/ 69 w 17"/>
                  <a:gd name="T57" fmla="*/ 8 h 21"/>
                  <a:gd name="T58" fmla="*/ 77 w 17"/>
                  <a:gd name="T59" fmla="*/ 0 h 21"/>
                  <a:gd name="T60" fmla="*/ 85 w 17"/>
                  <a:gd name="T61" fmla="*/ 8 h 21"/>
                  <a:gd name="T62" fmla="*/ 85 w 17"/>
                  <a:gd name="T63" fmla="*/ 8 h 21"/>
                  <a:gd name="T64" fmla="*/ 90 w 17"/>
                  <a:gd name="T65" fmla="*/ 13 h 21"/>
                  <a:gd name="T66" fmla="*/ 85 w 17"/>
                  <a:gd name="T67" fmla="*/ 35 h 21"/>
                  <a:gd name="T68" fmla="*/ 85 w 17"/>
                  <a:gd name="T69" fmla="*/ 43 h 21"/>
                  <a:gd name="T70" fmla="*/ 98 w 17"/>
                  <a:gd name="T71" fmla="*/ 35 h 21"/>
                  <a:gd name="T72" fmla="*/ 111 w 17"/>
                  <a:gd name="T73" fmla="*/ 43 h 21"/>
                  <a:gd name="T74" fmla="*/ 119 w 17"/>
                  <a:gd name="T75" fmla="*/ 43 h 21"/>
                  <a:gd name="T76" fmla="*/ 119 w 17"/>
                  <a:gd name="T77" fmla="*/ 56 h 21"/>
                  <a:gd name="T78" fmla="*/ 106 w 17"/>
                  <a:gd name="T79" fmla="*/ 64 h 21"/>
                  <a:gd name="T80" fmla="*/ 98 w 17"/>
                  <a:gd name="T81" fmla="*/ 72 h 21"/>
                  <a:gd name="T82" fmla="*/ 90 w 17"/>
                  <a:gd name="T83" fmla="*/ 72 h 21"/>
                  <a:gd name="T84" fmla="*/ 90 w 17"/>
                  <a:gd name="T85" fmla="*/ 85 h 21"/>
                  <a:gd name="T86" fmla="*/ 77 w 17"/>
                  <a:gd name="T87" fmla="*/ 85 h 21"/>
                  <a:gd name="T88" fmla="*/ 69 w 17"/>
                  <a:gd name="T89" fmla="*/ 99 h 21"/>
                  <a:gd name="T90" fmla="*/ 69 w 17"/>
                  <a:gd name="T91" fmla="*/ 99 h 21"/>
                  <a:gd name="T92" fmla="*/ 69 w 17"/>
                  <a:gd name="T93" fmla="*/ 115 h 21"/>
                  <a:gd name="T94" fmla="*/ 64 w 17"/>
                  <a:gd name="T95" fmla="*/ 120 h 21"/>
                  <a:gd name="T96" fmla="*/ 64 w 17"/>
                  <a:gd name="T97" fmla="*/ 128 h 21"/>
                  <a:gd name="T98" fmla="*/ 56 w 17"/>
                  <a:gd name="T99" fmla="*/ 141 h 21"/>
                  <a:gd name="T100" fmla="*/ 56 w 17"/>
                  <a:gd name="T101" fmla="*/ 141 h 21"/>
                  <a:gd name="T102" fmla="*/ 56 w 17"/>
                  <a:gd name="T103" fmla="*/ 149 h 2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7" h="21">
                    <a:moveTo>
                      <a:pt x="8" y="21"/>
                    </a:moveTo>
                    <a:cubicBezTo>
                      <a:pt x="7" y="21"/>
                      <a:pt x="7" y="21"/>
                      <a:pt x="7" y="21"/>
                    </a:cubicBezTo>
                    <a:cubicBezTo>
                      <a:pt x="6" y="21"/>
                      <a:pt x="6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0"/>
                      <a:pt x="5" y="20"/>
                      <a:pt x="5" y="19"/>
                    </a:cubicBezTo>
                    <a:cubicBezTo>
                      <a:pt x="4" y="19"/>
                      <a:pt x="3" y="19"/>
                      <a:pt x="4" y="18"/>
                    </a:cubicBezTo>
                    <a:cubicBezTo>
                      <a:pt x="4" y="17"/>
                      <a:pt x="4" y="16"/>
                      <a:pt x="4" y="16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1" y="17"/>
                      <a:pt x="1" y="16"/>
                    </a:cubicBezTo>
                    <a:cubicBezTo>
                      <a:pt x="1" y="15"/>
                      <a:pt x="2" y="15"/>
                      <a:pt x="1" y="14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9"/>
                    </a:cubicBezTo>
                    <a:cubicBezTo>
                      <a:pt x="1" y="9"/>
                      <a:pt x="1" y="8"/>
                      <a:pt x="1" y="8"/>
                    </a:cubicBezTo>
                    <a:cubicBezTo>
                      <a:pt x="1" y="8"/>
                      <a:pt x="1" y="7"/>
                      <a:pt x="1" y="6"/>
                    </a:cubicBezTo>
                    <a:cubicBezTo>
                      <a:pt x="0" y="5"/>
                      <a:pt x="0" y="3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2" y="7"/>
                      <a:pt x="4" y="6"/>
                    </a:cubicBezTo>
                    <a:cubicBezTo>
                      <a:pt x="6" y="5"/>
                      <a:pt x="6" y="2"/>
                      <a:pt x="6" y="4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5"/>
                      <a:pt x="9" y="4"/>
                      <a:pt x="8" y="4"/>
                    </a:cubicBezTo>
                    <a:cubicBezTo>
                      <a:pt x="7" y="4"/>
                      <a:pt x="7" y="2"/>
                      <a:pt x="7" y="2"/>
                    </a:cubicBezTo>
                    <a:cubicBezTo>
                      <a:pt x="7" y="2"/>
                      <a:pt x="7" y="1"/>
                      <a:pt x="8" y="1"/>
                    </a:cubicBezTo>
                    <a:cubicBezTo>
                      <a:pt x="8" y="1"/>
                      <a:pt x="8" y="1"/>
                      <a:pt x="9" y="1"/>
                    </a:cubicBezTo>
                    <a:cubicBezTo>
                      <a:pt x="9" y="2"/>
                      <a:pt x="9" y="1"/>
                      <a:pt x="10" y="1"/>
                    </a:cubicBezTo>
                    <a:cubicBezTo>
                      <a:pt x="10" y="1"/>
                      <a:pt x="10" y="0"/>
                      <a:pt x="11" y="0"/>
                    </a:cubicBezTo>
                    <a:cubicBezTo>
                      <a:pt x="11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2"/>
                      <a:pt x="13" y="2"/>
                    </a:cubicBezTo>
                    <a:cubicBezTo>
                      <a:pt x="14" y="3"/>
                      <a:pt x="13" y="5"/>
                      <a:pt x="12" y="5"/>
                    </a:cubicBezTo>
                    <a:cubicBezTo>
                      <a:pt x="12" y="5"/>
                      <a:pt x="11" y="6"/>
                      <a:pt x="12" y="6"/>
                    </a:cubicBezTo>
                    <a:cubicBezTo>
                      <a:pt x="14" y="6"/>
                      <a:pt x="13" y="5"/>
                      <a:pt x="14" y="5"/>
                    </a:cubicBezTo>
                    <a:cubicBezTo>
                      <a:pt x="16" y="6"/>
                      <a:pt x="15" y="6"/>
                      <a:pt x="16" y="6"/>
                    </a:cubicBezTo>
                    <a:cubicBezTo>
                      <a:pt x="17" y="6"/>
                      <a:pt x="17" y="5"/>
                      <a:pt x="17" y="6"/>
                    </a:cubicBezTo>
                    <a:cubicBezTo>
                      <a:pt x="17" y="7"/>
                      <a:pt x="17" y="8"/>
                      <a:pt x="17" y="8"/>
                    </a:cubicBezTo>
                    <a:cubicBezTo>
                      <a:pt x="16" y="9"/>
                      <a:pt x="15" y="9"/>
                      <a:pt x="15" y="9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2" y="9"/>
                      <a:pt x="13" y="10"/>
                    </a:cubicBezTo>
                    <a:cubicBezTo>
                      <a:pt x="14" y="11"/>
                      <a:pt x="15" y="11"/>
                      <a:pt x="13" y="12"/>
                    </a:cubicBezTo>
                    <a:cubicBezTo>
                      <a:pt x="12" y="13"/>
                      <a:pt x="11" y="11"/>
                      <a:pt x="11" y="12"/>
                    </a:cubicBezTo>
                    <a:cubicBezTo>
                      <a:pt x="11" y="13"/>
                      <a:pt x="11" y="13"/>
                      <a:pt x="10" y="14"/>
                    </a:cubicBezTo>
                    <a:cubicBezTo>
                      <a:pt x="10" y="14"/>
                      <a:pt x="10" y="13"/>
                      <a:pt x="10" y="14"/>
                    </a:cubicBezTo>
                    <a:cubicBezTo>
                      <a:pt x="10" y="15"/>
                      <a:pt x="11" y="15"/>
                      <a:pt x="10" y="16"/>
                    </a:cubicBezTo>
                    <a:cubicBezTo>
                      <a:pt x="10" y="17"/>
                      <a:pt x="8" y="16"/>
                      <a:pt x="9" y="17"/>
                    </a:cubicBezTo>
                    <a:cubicBezTo>
                      <a:pt x="9" y="18"/>
                      <a:pt x="10" y="17"/>
                      <a:pt x="9" y="18"/>
                    </a:cubicBezTo>
                    <a:cubicBezTo>
                      <a:pt x="9" y="19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223"/>
              <p:cNvSpPr>
                <a:spLocks/>
              </p:cNvSpPr>
              <p:nvPr/>
            </p:nvSpPr>
            <p:spPr bwMode="auto">
              <a:xfrm>
                <a:off x="3517" y="1300"/>
                <a:ext cx="136" cy="193"/>
              </a:xfrm>
              <a:custGeom>
                <a:avLst/>
                <a:gdLst>
                  <a:gd name="T0" fmla="*/ 29 w 51"/>
                  <a:gd name="T1" fmla="*/ 373 h 72"/>
                  <a:gd name="T2" fmla="*/ 13 w 51"/>
                  <a:gd name="T3" fmla="*/ 346 h 72"/>
                  <a:gd name="T4" fmla="*/ 13 w 51"/>
                  <a:gd name="T5" fmla="*/ 308 h 72"/>
                  <a:gd name="T6" fmla="*/ 0 w 51"/>
                  <a:gd name="T7" fmla="*/ 281 h 72"/>
                  <a:gd name="T8" fmla="*/ 13 w 51"/>
                  <a:gd name="T9" fmla="*/ 236 h 72"/>
                  <a:gd name="T10" fmla="*/ 21 w 51"/>
                  <a:gd name="T11" fmla="*/ 222 h 72"/>
                  <a:gd name="T12" fmla="*/ 43 w 51"/>
                  <a:gd name="T13" fmla="*/ 180 h 72"/>
                  <a:gd name="T14" fmla="*/ 56 w 51"/>
                  <a:gd name="T15" fmla="*/ 137 h 72"/>
                  <a:gd name="T16" fmla="*/ 56 w 51"/>
                  <a:gd name="T17" fmla="*/ 129 h 72"/>
                  <a:gd name="T18" fmla="*/ 56 w 51"/>
                  <a:gd name="T19" fmla="*/ 107 h 72"/>
                  <a:gd name="T20" fmla="*/ 85 w 51"/>
                  <a:gd name="T21" fmla="*/ 102 h 72"/>
                  <a:gd name="T22" fmla="*/ 99 w 51"/>
                  <a:gd name="T23" fmla="*/ 102 h 72"/>
                  <a:gd name="T24" fmla="*/ 128 w 51"/>
                  <a:gd name="T25" fmla="*/ 72 h 72"/>
                  <a:gd name="T26" fmla="*/ 128 w 51"/>
                  <a:gd name="T27" fmla="*/ 43 h 72"/>
                  <a:gd name="T28" fmla="*/ 107 w 51"/>
                  <a:gd name="T29" fmla="*/ 8 h 72"/>
                  <a:gd name="T30" fmla="*/ 141 w 51"/>
                  <a:gd name="T31" fmla="*/ 0 h 72"/>
                  <a:gd name="T32" fmla="*/ 157 w 51"/>
                  <a:gd name="T33" fmla="*/ 0 h 72"/>
                  <a:gd name="T34" fmla="*/ 141 w 51"/>
                  <a:gd name="T35" fmla="*/ 21 h 72"/>
                  <a:gd name="T36" fmla="*/ 163 w 51"/>
                  <a:gd name="T37" fmla="*/ 35 h 72"/>
                  <a:gd name="T38" fmla="*/ 179 w 51"/>
                  <a:gd name="T39" fmla="*/ 56 h 72"/>
                  <a:gd name="T40" fmla="*/ 200 w 51"/>
                  <a:gd name="T41" fmla="*/ 51 h 72"/>
                  <a:gd name="T42" fmla="*/ 192 w 51"/>
                  <a:gd name="T43" fmla="*/ 78 h 72"/>
                  <a:gd name="T44" fmla="*/ 213 w 51"/>
                  <a:gd name="T45" fmla="*/ 78 h 72"/>
                  <a:gd name="T46" fmla="*/ 243 w 51"/>
                  <a:gd name="T47" fmla="*/ 64 h 72"/>
                  <a:gd name="T48" fmla="*/ 264 w 51"/>
                  <a:gd name="T49" fmla="*/ 56 h 72"/>
                  <a:gd name="T50" fmla="*/ 291 w 51"/>
                  <a:gd name="T51" fmla="*/ 56 h 72"/>
                  <a:gd name="T52" fmla="*/ 312 w 51"/>
                  <a:gd name="T53" fmla="*/ 78 h 72"/>
                  <a:gd name="T54" fmla="*/ 333 w 51"/>
                  <a:gd name="T55" fmla="*/ 94 h 72"/>
                  <a:gd name="T56" fmla="*/ 341 w 51"/>
                  <a:gd name="T57" fmla="*/ 102 h 72"/>
                  <a:gd name="T58" fmla="*/ 328 w 51"/>
                  <a:gd name="T59" fmla="*/ 158 h 72"/>
                  <a:gd name="T60" fmla="*/ 349 w 51"/>
                  <a:gd name="T61" fmla="*/ 193 h 72"/>
                  <a:gd name="T62" fmla="*/ 349 w 51"/>
                  <a:gd name="T63" fmla="*/ 214 h 72"/>
                  <a:gd name="T64" fmla="*/ 355 w 51"/>
                  <a:gd name="T65" fmla="*/ 281 h 72"/>
                  <a:gd name="T66" fmla="*/ 299 w 51"/>
                  <a:gd name="T67" fmla="*/ 316 h 72"/>
                  <a:gd name="T68" fmla="*/ 269 w 51"/>
                  <a:gd name="T69" fmla="*/ 373 h 72"/>
                  <a:gd name="T70" fmla="*/ 299 w 51"/>
                  <a:gd name="T71" fmla="*/ 402 h 72"/>
                  <a:gd name="T72" fmla="*/ 312 w 51"/>
                  <a:gd name="T73" fmla="*/ 432 h 72"/>
                  <a:gd name="T74" fmla="*/ 307 w 51"/>
                  <a:gd name="T75" fmla="*/ 453 h 72"/>
                  <a:gd name="T76" fmla="*/ 277 w 51"/>
                  <a:gd name="T77" fmla="*/ 474 h 72"/>
                  <a:gd name="T78" fmla="*/ 285 w 51"/>
                  <a:gd name="T79" fmla="*/ 496 h 72"/>
                  <a:gd name="T80" fmla="*/ 264 w 51"/>
                  <a:gd name="T81" fmla="*/ 496 h 72"/>
                  <a:gd name="T82" fmla="*/ 213 w 51"/>
                  <a:gd name="T83" fmla="*/ 509 h 72"/>
                  <a:gd name="T84" fmla="*/ 184 w 51"/>
                  <a:gd name="T85" fmla="*/ 509 h 72"/>
                  <a:gd name="T86" fmla="*/ 163 w 51"/>
                  <a:gd name="T87" fmla="*/ 509 h 72"/>
                  <a:gd name="T88" fmla="*/ 136 w 51"/>
                  <a:gd name="T89" fmla="*/ 504 h 72"/>
                  <a:gd name="T90" fmla="*/ 107 w 51"/>
                  <a:gd name="T91" fmla="*/ 496 h 72"/>
                  <a:gd name="T92" fmla="*/ 72 w 51"/>
                  <a:gd name="T93" fmla="*/ 504 h 72"/>
                  <a:gd name="T94" fmla="*/ 64 w 51"/>
                  <a:gd name="T95" fmla="*/ 496 h 72"/>
                  <a:gd name="T96" fmla="*/ 77 w 51"/>
                  <a:gd name="T97" fmla="*/ 424 h 72"/>
                  <a:gd name="T98" fmla="*/ 43 w 51"/>
                  <a:gd name="T99" fmla="*/ 394 h 7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1" h="72">
                    <a:moveTo>
                      <a:pt x="4" y="55"/>
                    </a:moveTo>
                    <a:cubicBezTo>
                      <a:pt x="4" y="54"/>
                      <a:pt x="4" y="54"/>
                      <a:pt x="4" y="54"/>
                    </a:cubicBezTo>
                    <a:cubicBezTo>
                      <a:pt x="4" y="53"/>
                      <a:pt x="4" y="53"/>
                      <a:pt x="4" y="52"/>
                    </a:cubicBezTo>
                    <a:cubicBezTo>
                      <a:pt x="3" y="51"/>
                      <a:pt x="4" y="50"/>
                      <a:pt x="3" y="49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1" y="46"/>
                      <a:pt x="1" y="46"/>
                      <a:pt x="2" y="45"/>
                    </a:cubicBezTo>
                    <a:cubicBezTo>
                      <a:pt x="3" y="44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2"/>
                      <a:pt x="1" y="41"/>
                      <a:pt x="1" y="40"/>
                    </a:cubicBezTo>
                    <a:cubicBezTo>
                      <a:pt x="1" y="40"/>
                      <a:pt x="0" y="40"/>
                      <a:pt x="0" y="39"/>
                    </a:cubicBezTo>
                    <a:cubicBezTo>
                      <a:pt x="1" y="39"/>
                      <a:pt x="1" y="38"/>
                      <a:pt x="2" y="38"/>
                    </a:cubicBezTo>
                    <a:cubicBezTo>
                      <a:pt x="1" y="37"/>
                      <a:pt x="1" y="35"/>
                      <a:pt x="0" y="34"/>
                    </a:cubicBezTo>
                    <a:cubicBezTo>
                      <a:pt x="0" y="34"/>
                      <a:pt x="1" y="33"/>
                      <a:pt x="2" y="33"/>
                    </a:cubicBezTo>
                    <a:cubicBezTo>
                      <a:pt x="2" y="33"/>
                      <a:pt x="1" y="32"/>
                      <a:pt x="2" y="32"/>
                    </a:cubicBezTo>
                    <a:cubicBezTo>
                      <a:pt x="2" y="32"/>
                      <a:pt x="2" y="32"/>
                      <a:pt x="3" y="32"/>
                    </a:cubicBezTo>
                    <a:cubicBezTo>
                      <a:pt x="3" y="32"/>
                      <a:pt x="3" y="32"/>
                      <a:pt x="3" y="31"/>
                    </a:cubicBezTo>
                    <a:cubicBezTo>
                      <a:pt x="4" y="31"/>
                      <a:pt x="4" y="32"/>
                      <a:pt x="4" y="32"/>
                    </a:cubicBezTo>
                    <a:cubicBezTo>
                      <a:pt x="5" y="31"/>
                      <a:pt x="6" y="29"/>
                      <a:pt x="7" y="28"/>
                    </a:cubicBezTo>
                    <a:cubicBezTo>
                      <a:pt x="6" y="27"/>
                      <a:pt x="5" y="26"/>
                      <a:pt x="6" y="25"/>
                    </a:cubicBezTo>
                    <a:cubicBezTo>
                      <a:pt x="6" y="24"/>
                      <a:pt x="7" y="24"/>
                      <a:pt x="7" y="2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0"/>
                      <a:pt x="7" y="20"/>
                      <a:pt x="8" y="19"/>
                    </a:cubicBezTo>
                    <a:cubicBezTo>
                      <a:pt x="8" y="19"/>
                      <a:pt x="8" y="19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5"/>
                      <a:pt x="8" y="15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10" y="14"/>
                      <a:pt x="10" y="14"/>
                      <a:pt x="11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5"/>
                      <a:pt x="11" y="16"/>
                      <a:pt x="12" y="17"/>
                    </a:cubicBezTo>
                    <a:cubicBezTo>
                      <a:pt x="13" y="17"/>
                      <a:pt x="14" y="17"/>
                      <a:pt x="14" y="16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5" y="12"/>
                      <a:pt x="17" y="12"/>
                    </a:cubicBezTo>
                    <a:cubicBezTo>
                      <a:pt x="18" y="12"/>
                      <a:pt x="18" y="11"/>
                      <a:pt x="18" y="10"/>
                    </a:cubicBezTo>
                    <a:cubicBezTo>
                      <a:pt x="17" y="10"/>
                      <a:pt x="16" y="10"/>
                      <a:pt x="16" y="9"/>
                    </a:cubicBezTo>
                    <a:cubicBezTo>
                      <a:pt x="16" y="8"/>
                      <a:pt x="16" y="6"/>
                      <a:pt x="17" y="6"/>
                    </a:cubicBezTo>
                    <a:cubicBezTo>
                      <a:pt x="18" y="7"/>
                      <a:pt x="18" y="6"/>
                      <a:pt x="18" y="6"/>
                    </a:cubicBezTo>
                    <a:cubicBezTo>
                      <a:pt x="17" y="5"/>
                      <a:pt x="17" y="4"/>
                      <a:pt x="16" y="3"/>
                    </a:cubicBezTo>
                    <a:cubicBezTo>
                      <a:pt x="15" y="3"/>
                      <a:pt x="14" y="2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7" y="1"/>
                      <a:pt x="19" y="0"/>
                    </a:cubicBezTo>
                    <a:cubicBezTo>
                      <a:pt x="19" y="0"/>
                      <a:pt x="19" y="0"/>
                      <a:pt x="20" y="0"/>
                    </a:cubicBezTo>
                    <a:cubicBezTo>
                      <a:pt x="20" y="0"/>
                      <a:pt x="20" y="0"/>
                      <a:pt x="20" y="1"/>
                    </a:cubicBezTo>
                    <a:cubicBezTo>
                      <a:pt x="21" y="1"/>
                      <a:pt x="21" y="0"/>
                      <a:pt x="21" y="0"/>
                    </a:cubicBezTo>
                    <a:cubicBezTo>
                      <a:pt x="21" y="0"/>
                      <a:pt x="21" y="0"/>
                      <a:pt x="22" y="0"/>
                    </a:cubicBezTo>
                    <a:cubicBezTo>
                      <a:pt x="22" y="1"/>
                      <a:pt x="22" y="2"/>
                      <a:pt x="22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1" y="2"/>
                      <a:pt x="22" y="3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6"/>
                      <a:pt x="23" y="6"/>
                      <a:pt x="23" y="7"/>
                    </a:cubicBezTo>
                    <a:cubicBezTo>
                      <a:pt x="24" y="7"/>
                      <a:pt x="24" y="8"/>
                      <a:pt x="25" y="8"/>
                    </a:cubicBezTo>
                    <a:cubicBezTo>
                      <a:pt x="25" y="7"/>
                      <a:pt x="26" y="7"/>
                      <a:pt x="26" y="7"/>
                    </a:cubicBezTo>
                    <a:cubicBezTo>
                      <a:pt x="26" y="8"/>
                      <a:pt x="26" y="9"/>
                      <a:pt x="27" y="8"/>
                    </a:cubicBezTo>
                    <a:cubicBezTo>
                      <a:pt x="27" y="8"/>
                      <a:pt x="27" y="7"/>
                      <a:pt x="28" y="7"/>
                    </a:cubicBezTo>
                    <a:cubicBezTo>
                      <a:pt x="28" y="7"/>
                      <a:pt x="29" y="7"/>
                      <a:pt x="29" y="8"/>
                    </a:cubicBezTo>
                    <a:cubicBezTo>
                      <a:pt x="29" y="8"/>
                      <a:pt x="29" y="9"/>
                      <a:pt x="28" y="9"/>
                    </a:cubicBezTo>
                    <a:cubicBezTo>
                      <a:pt x="27" y="10"/>
                      <a:pt x="27" y="10"/>
                      <a:pt x="27" y="11"/>
                    </a:cubicBezTo>
                    <a:cubicBezTo>
                      <a:pt x="27" y="12"/>
                      <a:pt x="26" y="13"/>
                      <a:pt x="27" y="12"/>
                    </a:cubicBezTo>
                    <a:cubicBezTo>
                      <a:pt x="28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30" y="11"/>
                    </a:cubicBezTo>
                    <a:cubicBezTo>
                      <a:pt x="31" y="12"/>
                      <a:pt x="31" y="13"/>
                      <a:pt x="31" y="12"/>
                    </a:cubicBezTo>
                    <a:cubicBezTo>
                      <a:pt x="32" y="10"/>
                      <a:pt x="32" y="10"/>
                      <a:pt x="33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5" y="8"/>
                      <a:pt x="36" y="9"/>
                      <a:pt x="36" y="8"/>
                    </a:cubicBezTo>
                    <a:cubicBezTo>
                      <a:pt x="36" y="7"/>
                      <a:pt x="37" y="7"/>
                      <a:pt x="37" y="7"/>
                    </a:cubicBezTo>
                    <a:cubicBezTo>
                      <a:pt x="38" y="7"/>
                      <a:pt x="37" y="7"/>
                      <a:pt x="37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9" y="8"/>
                      <a:pt x="40" y="7"/>
                      <a:pt x="40" y="7"/>
                    </a:cubicBezTo>
                    <a:cubicBezTo>
                      <a:pt x="40" y="7"/>
                      <a:pt x="40" y="8"/>
                      <a:pt x="41" y="8"/>
                    </a:cubicBezTo>
                    <a:cubicBezTo>
                      <a:pt x="41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3" y="10"/>
                    </a:cubicBezTo>
                    <a:cubicBezTo>
                      <a:pt x="44" y="10"/>
                      <a:pt x="44" y="11"/>
                      <a:pt x="44" y="11"/>
                    </a:cubicBezTo>
                    <a:cubicBezTo>
                      <a:pt x="44" y="12"/>
                      <a:pt x="43" y="12"/>
                      <a:pt x="44" y="12"/>
                    </a:cubicBezTo>
                    <a:cubicBezTo>
                      <a:pt x="44" y="13"/>
                      <a:pt x="45" y="13"/>
                      <a:pt x="45" y="13"/>
                    </a:cubicBezTo>
                    <a:cubicBezTo>
                      <a:pt x="46" y="13"/>
                      <a:pt x="46" y="13"/>
                      <a:pt x="47" y="13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9" y="15"/>
                      <a:pt x="49" y="16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8" y="19"/>
                      <a:pt x="47" y="20"/>
                      <a:pt x="46" y="22"/>
                    </a:cubicBezTo>
                    <a:cubicBezTo>
                      <a:pt x="47" y="23"/>
                      <a:pt x="49" y="23"/>
                      <a:pt x="49" y="24"/>
                    </a:cubicBezTo>
                    <a:cubicBezTo>
                      <a:pt x="49" y="25"/>
                      <a:pt x="48" y="26"/>
                      <a:pt x="48" y="26"/>
                    </a:cubicBezTo>
                    <a:cubicBezTo>
                      <a:pt x="49" y="26"/>
                      <a:pt x="49" y="26"/>
                      <a:pt x="49" y="27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8"/>
                      <a:pt x="49" y="28"/>
                      <a:pt x="49" y="29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32"/>
                      <a:pt x="51" y="33"/>
                      <a:pt x="51" y="35"/>
                    </a:cubicBezTo>
                    <a:cubicBezTo>
                      <a:pt x="51" y="36"/>
                      <a:pt x="51" y="37"/>
                      <a:pt x="51" y="38"/>
                    </a:cubicBezTo>
                    <a:cubicBezTo>
                      <a:pt x="51" y="39"/>
                      <a:pt x="51" y="39"/>
                      <a:pt x="50" y="39"/>
                    </a:cubicBezTo>
                    <a:cubicBezTo>
                      <a:pt x="50" y="40"/>
                      <a:pt x="49" y="41"/>
                      <a:pt x="49" y="42"/>
                    </a:cubicBezTo>
                    <a:cubicBezTo>
                      <a:pt x="48" y="41"/>
                      <a:pt x="47" y="40"/>
                      <a:pt x="46" y="40"/>
                    </a:cubicBezTo>
                    <a:cubicBezTo>
                      <a:pt x="45" y="41"/>
                      <a:pt x="44" y="43"/>
                      <a:pt x="42" y="44"/>
                    </a:cubicBezTo>
                    <a:cubicBezTo>
                      <a:pt x="41" y="44"/>
                      <a:pt x="40" y="45"/>
                      <a:pt x="38" y="46"/>
                    </a:cubicBezTo>
                    <a:cubicBezTo>
                      <a:pt x="37" y="46"/>
                      <a:pt x="36" y="46"/>
                      <a:pt x="35" y="47"/>
                    </a:cubicBezTo>
                    <a:cubicBezTo>
                      <a:pt x="36" y="48"/>
                      <a:pt x="37" y="50"/>
                      <a:pt x="38" y="52"/>
                    </a:cubicBezTo>
                    <a:cubicBezTo>
                      <a:pt x="38" y="53"/>
                      <a:pt x="39" y="53"/>
                      <a:pt x="40" y="53"/>
                    </a:cubicBezTo>
                    <a:cubicBezTo>
                      <a:pt x="40" y="55"/>
                      <a:pt x="40" y="56"/>
                      <a:pt x="40" y="57"/>
                    </a:cubicBezTo>
                    <a:cubicBezTo>
                      <a:pt x="41" y="56"/>
                      <a:pt x="42" y="56"/>
                      <a:pt x="42" y="56"/>
                    </a:cubicBezTo>
                    <a:cubicBezTo>
                      <a:pt x="42" y="57"/>
                      <a:pt x="42" y="58"/>
                      <a:pt x="43" y="58"/>
                    </a:cubicBezTo>
                    <a:cubicBezTo>
                      <a:pt x="43" y="59"/>
                      <a:pt x="44" y="59"/>
                      <a:pt x="44" y="59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61"/>
                      <a:pt x="43" y="62"/>
                      <a:pt x="43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2" y="62"/>
                      <a:pt x="42" y="63"/>
                      <a:pt x="42" y="63"/>
                    </a:cubicBezTo>
                    <a:cubicBezTo>
                      <a:pt x="41" y="64"/>
                      <a:pt x="40" y="65"/>
                      <a:pt x="39" y="66"/>
                    </a:cubicBezTo>
                    <a:cubicBezTo>
                      <a:pt x="40" y="66"/>
                      <a:pt x="40" y="66"/>
                      <a:pt x="41" y="67"/>
                    </a:cubicBezTo>
                    <a:cubicBezTo>
                      <a:pt x="41" y="68"/>
                      <a:pt x="41" y="69"/>
                      <a:pt x="41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8" y="69"/>
                      <a:pt x="38" y="69"/>
                      <a:pt x="37" y="69"/>
                    </a:cubicBezTo>
                    <a:cubicBezTo>
                      <a:pt x="36" y="68"/>
                      <a:pt x="36" y="68"/>
                      <a:pt x="36" y="69"/>
                    </a:cubicBezTo>
                    <a:cubicBezTo>
                      <a:pt x="35" y="69"/>
                      <a:pt x="34" y="70"/>
                      <a:pt x="33" y="70"/>
                    </a:cubicBezTo>
                    <a:cubicBezTo>
                      <a:pt x="32" y="71"/>
                      <a:pt x="31" y="72"/>
                      <a:pt x="30" y="71"/>
                    </a:cubicBezTo>
                    <a:cubicBezTo>
                      <a:pt x="29" y="71"/>
                      <a:pt x="28" y="70"/>
                      <a:pt x="28" y="70"/>
                    </a:cubicBezTo>
                    <a:cubicBezTo>
                      <a:pt x="27" y="70"/>
                      <a:pt x="27" y="70"/>
                      <a:pt x="27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2"/>
                      <a:pt x="25" y="72"/>
                      <a:pt x="25" y="72"/>
                    </a:cubicBezTo>
                    <a:cubicBezTo>
                      <a:pt x="24" y="72"/>
                      <a:pt x="24" y="72"/>
                      <a:pt x="24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2" y="70"/>
                      <a:pt x="22" y="71"/>
                      <a:pt x="21" y="7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20" y="70"/>
                      <a:pt x="20" y="70"/>
                      <a:pt x="19" y="70"/>
                    </a:cubicBezTo>
                    <a:cubicBezTo>
                      <a:pt x="18" y="70"/>
                      <a:pt x="19" y="69"/>
                      <a:pt x="18" y="68"/>
                    </a:cubicBezTo>
                    <a:cubicBezTo>
                      <a:pt x="18" y="68"/>
                      <a:pt x="17" y="68"/>
                      <a:pt x="17" y="69"/>
                    </a:cubicBezTo>
                    <a:cubicBezTo>
                      <a:pt x="16" y="69"/>
                      <a:pt x="16" y="69"/>
                      <a:pt x="15" y="69"/>
                    </a:cubicBezTo>
                    <a:cubicBezTo>
                      <a:pt x="15" y="69"/>
                      <a:pt x="15" y="69"/>
                      <a:pt x="14" y="69"/>
                    </a:cubicBezTo>
                    <a:cubicBezTo>
                      <a:pt x="13" y="70"/>
                      <a:pt x="13" y="70"/>
                      <a:pt x="12" y="70"/>
                    </a:cubicBezTo>
                    <a:cubicBezTo>
                      <a:pt x="12" y="70"/>
                      <a:pt x="11" y="70"/>
                      <a:pt x="10" y="70"/>
                    </a:cubicBezTo>
                    <a:cubicBezTo>
                      <a:pt x="10" y="70"/>
                      <a:pt x="9" y="70"/>
                      <a:pt x="9" y="69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9" y="68"/>
                      <a:pt x="9" y="67"/>
                      <a:pt x="9" y="66"/>
                    </a:cubicBezTo>
                    <a:cubicBezTo>
                      <a:pt x="9" y="65"/>
                      <a:pt x="9" y="64"/>
                      <a:pt x="9" y="63"/>
                    </a:cubicBezTo>
                    <a:cubicBezTo>
                      <a:pt x="9" y="61"/>
                      <a:pt x="10" y="60"/>
                      <a:pt x="11" y="59"/>
                    </a:cubicBezTo>
                    <a:cubicBezTo>
                      <a:pt x="12" y="58"/>
                      <a:pt x="12" y="57"/>
                      <a:pt x="11" y="57"/>
                    </a:cubicBezTo>
                    <a:cubicBezTo>
                      <a:pt x="11" y="57"/>
                      <a:pt x="10" y="57"/>
                      <a:pt x="10" y="56"/>
                    </a:cubicBezTo>
                    <a:cubicBezTo>
                      <a:pt x="8" y="56"/>
                      <a:pt x="7" y="56"/>
                      <a:pt x="6" y="55"/>
                    </a:cubicBezTo>
                    <a:cubicBezTo>
                      <a:pt x="5" y="55"/>
                      <a:pt x="5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224"/>
              <p:cNvSpPr>
                <a:spLocks/>
              </p:cNvSpPr>
              <p:nvPr/>
            </p:nvSpPr>
            <p:spPr bwMode="auto">
              <a:xfrm>
                <a:off x="3594" y="825"/>
                <a:ext cx="198" cy="475"/>
              </a:xfrm>
              <a:custGeom>
                <a:avLst/>
                <a:gdLst>
                  <a:gd name="T0" fmla="*/ 21 w 74"/>
                  <a:gd name="T1" fmla="*/ 939 h 178"/>
                  <a:gd name="T2" fmla="*/ 64 w 74"/>
                  <a:gd name="T3" fmla="*/ 785 h 178"/>
                  <a:gd name="T4" fmla="*/ 29 w 74"/>
                  <a:gd name="T5" fmla="*/ 635 h 178"/>
                  <a:gd name="T6" fmla="*/ 107 w 74"/>
                  <a:gd name="T7" fmla="*/ 534 h 178"/>
                  <a:gd name="T8" fmla="*/ 128 w 74"/>
                  <a:gd name="T9" fmla="*/ 363 h 178"/>
                  <a:gd name="T10" fmla="*/ 193 w 74"/>
                  <a:gd name="T11" fmla="*/ 227 h 178"/>
                  <a:gd name="T12" fmla="*/ 209 w 74"/>
                  <a:gd name="T13" fmla="*/ 157 h 178"/>
                  <a:gd name="T14" fmla="*/ 316 w 74"/>
                  <a:gd name="T15" fmla="*/ 77 h 178"/>
                  <a:gd name="T16" fmla="*/ 380 w 74"/>
                  <a:gd name="T17" fmla="*/ 13 h 178"/>
                  <a:gd name="T18" fmla="*/ 444 w 74"/>
                  <a:gd name="T19" fmla="*/ 72 h 178"/>
                  <a:gd name="T20" fmla="*/ 487 w 74"/>
                  <a:gd name="T21" fmla="*/ 128 h 178"/>
                  <a:gd name="T22" fmla="*/ 495 w 74"/>
                  <a:gd name="T23" fmla="*/ 243 h 178"/>
                  <a:gd name="T24" fmla="*/ 508 w 74"/>
                  <a:gd name="T25" fmla="*/ 264 h 178"/>
                  <a:gd name="T26" fmla="*/ 530 w 74"/>
                  <a:gd name="T27" fmla="*/ 355 h 178"/>
                  <a:gd name="T28" fmla="*/ 495 w 74"/>
                  <a:gd name="T29" fmla="*/ 355 h 178"/>
                  <a:gd name="T30" fmla="*/ 452 w 74"/>
                  <a:gd name="T31" fmla="*/ 363 h 178"/>
                  <a:gd name="T32" fmla="*/ 415 w 74"/>
                  <a:gd name="T33" fmla="*/ 414 h 178"/>
                  <a:gd name="T34" fmla="*/ 415 w 74"/>
                  <a:gd name="T35" fmla="*/ 462 h 178"/>
                  <a:gd name="T36" fmla="*/ 423 w 74"/>
                  <a:gd name="T37" fmla="*/ 512 h 178"/>
                  <a:gd name="T38" fmla="*/ 380 w 74"/>
                  <a:gd name="T39" fmla="*/ 555 h 178"/>
                  <a:gd name="T40" fmla="*/ 337 w 74"/>
                  <a:gd name="T41" fmla="*/ 590 h 178"/>
                  <a:gd name="T42" fmla="*/ 300 w 74"/>
                  <a:gd name="T43" fmla="*/ 606 h 178"/>
                  <a:gd name="T44" fmla="*/ 278 w 74"/>
                  <a:gd name="T45" fmla="*/ 635 h 178"/>
                  <a:gd name="T46" fmla="*/ 257 w 74"/>
                  <a:gd name="T47" fmla="*/ 662 h 178"/>
                  <a:gd name="T48" fmla="*/ 252 w 74"/>
                  <a:gd name="T49" fmla="*/ 691 h 178"/>
                  <a:gd name="T50" fmla="*/ 243 w 74"/>
                  <a:gd name="T51" fmla="*/ 747 h 178"/>
                  <a:gd name="T52" fmla="*/ 243 w 74"/>
                  <a:gd name="T53" fmla="*/ 819 h 178"/>
                  <a:gd name="T54" fmla="*/ 252 w 74"/>
                  <a:gd name="T55" fmla="*/ 849 h 178"/>
                  <a:gd name="T56" fmla="*/ 278 w 74"/>
                  <a:gd name="T57" fmla="*/ 849 h 178"/>
                  <a:gd name="T58" fmla="*/ 300 w 74"/>
                  <a:gd name="T59" fmla="*/ 897 h 178"/>
                  <a:gd name="T60" fmla="*/ 278 w 74"/>
                  <a:gd name="T61" fmla="*/ 934 h 178"/>
                  <a:gd name="T62" fmla="*/ 235 w 74"/>
                  <a:gd name="T63" fmla="*/ 926 h 178"/>
                  <a:gd name="T64" fmla="*/ 193 w 74"/>
                  <a:gd name="T65" fmla="*/ 926 h 178"/>
                  <a:gd name="T66" fmla="*/ 243 w 74"/>
                  <a:gd name="T67" fmla="*/ 934 h 178"/>
                  <a:gd name="T68" fmla="*/ 265 w 74"/>
                  <a:gd name="T69" fmla="*/ 947 h 178"/>
                  <a:gd name="T70" fmla="*/ 278 w 74"/>
                  <a:gd name="T71" fmla="*/ 969 h 178"/>
                  <a:gd name="T72" fmla="*/ 243 w 74"/>
                  <a:gd name="T73" fmla="*/ 990 h 178"/>
                  <a:gd name="T74" fmla="*/ 214 w 74"/>
                  <a:gd name="T75" fmla="*/ 998 h 178"/>
                  <a:gd name="T76" fmla="*/ 222 w 74"/>
                  <a:gd name="T77" fmla="*/ 1011 h 178"/>
                  <a:gd name="T78" fmla="*/ 214 w 74"/>
                  <a:gd name="T79" fmla="*/ 1041 h 178"/>
                  <a:gd name="T80" fmla="*/ 214 w 74"/>
                  <a:gd name="T81" fmla="*/ 1089 h 178"/>
                  <a:gd name="T82" fmla="*/ 171 w 74"/>
                  <a:gd name="T83" fmla="*/ 1190 h 178"/>
                  <a:gd name="T84" fmla="*/ 136 w 74"/>
                  <a:gd name="T85" fmla="*/ 1204 h 178"/>
                  <a:gd name="T86" fmla="*/ 94 w 74"/>
                  <a:gd name="T87" fmla="*/ 1246 h 178"/>
                  <a:gd name="T88" fmla="*/ 72 w 74"/>
                  <a:gd name="T89" fmla="*/ 1217 h 178"/>
                  <a:gd name="T90" fmla="*/ 72 w 74"/>
                  <a:gd name="T91" fmla="*/ 1182 h 178"/>
                  <a:gd name="T92" fmla="*/ 35 w 74"/>
                  <a:gd name="T93" fmla="*/ 1118 h 178"/>
                  <a:gd name="T94" fmla="*/ 29 w 74"/>
                  <a:gd name="T95" fmla="*/ 1067 h 178"/>
                  <a:gd name="T96" fmla="*/ 0 w 74"/>
                  <a:gd name="T97" fmla="*/ 1011 h 17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4" h="178">
                    <a:moveTo>
                      <a:pt x="0" y="136"/>
                    </a:moveTo>
                    <a:cubicBezTo>
                      <a:pt x="0" y="136"/>
                      <a:pt x="1" y="137"/>
                      <a:pt x="1" y="138"/>
                    </a:cubicBezTo>
                    <a:cubicBezTo>
                      <a:pt x="3" y="136"/>
                      <a:pt x="2" y="134"/>
                      <a:pt x="3" y="132"/>
                    </a:cubicBezTo>
                    <a:cubicBezTo>
                      <a:pt x="4" y="129"/>
                      <a:pt x="5" y="129"/>
                      <a:pt x="6" y="128"/>
                    </a:cubicBezTo>
                    <a:cubicBezTo>
                      <a:pt x="10" y="125"/>
                      <a:pt x="7" y="118"/>
                      <a:pt x="6" y="114"/>
                    </a:cubicBezTo>
                    <a:cubicBezTo>
                      <a:pt x="8" y="114"/>
                      <a:pt x="9" y="112"/>
                      <a:pt x="9" y="110"/>
                    </a:cubicBezTo>
                    <a:cubicBezTo>
                      <a:pt x="9" y="108"/>
                      <a:pt x="7" y="107"/>
                      <a:pt x="6" y="105"/>
                    </a:cubicBezTo>
                    <a:cubicBezTo>
                      <a:pt x="4" y="102"/>
                      <a:pt x="7" y="97"/>
                      <a:pt x="6" y="93"/>
                    </a:cubicBezTo>
                    <a:cubicBezTo>
                      <a:pt x="5" y="91"/>
                      <a:pt x="4" y="91"/>
                      <a:pt x="4" y="89"/>
                    </a:cubicBezTo>
                    <a:cubicBezTo>
                      <a:pt x="4" y="86"/>
                      <a:pt x="5" y="83"/>
                      <a:pt x="5" y="80"/>
                    </a:cubicBezTo>
                    <a:cubicBezTo>
                      <a:pt x="6" y="78"/>
                      <a:pt x="6" y="74"/>
                      <a:pt x="9" y="74"/>
                    </a:cubicBezTo>
                    <a:cubicBezTo>
                      <a:pt x="10" y="73"/>
                      <a:pt x="13" y="75"/>
                      <a:pt x="15" y="75"/>
                    </a:cubicBezTo>
                    <a:cubicBezTo>
                      <a:pt x="17" y="73"/>
                      <a:pt x="14" y="71"/>
                      <a:pt x="13" y="68"/>
                    </a:cubicBezTo>
                    <a:cubicBezTo>
                      <a:pt x="13" y="65"/>
                      <a:pt x="15" y="61"/>
                      <a:pt x="16" y="58"/>
                    </a:cubicBezTo>
                    <a:cubicBezTo>
                      <a:pt x="16" y="56"/>
                      <a:pt x="18" y="54"/>
                      <a:pt x="18" y="51"/>
                    </a:cubicBezTo>
                    <a:cubicBezTo>
                      <a:pt x="18" y="50"/>
                      <a:pt x="16" y="49"/>
                      <a:pt x="16" y="48"/>
                    </a:cubicBezTo>
                    <a:cubicBezTo>
                      <a:pt x="16" y="43"/>
                      <a:pt x="20" y="46"/>
                      <a:pt x="22" y="46"/>
                    </a:cubicBezTo>
                    <a:cubicBezTo>
                      <a:pt x="22" y="41"/>
                      <a:pt x="25" y="35"/>
                      <a:pt x="27" y="32"/>
                    </a:cubicBezTo>
                    <a:cubicBezTo>
                      <a:pt x="27" y="31"/>
                      <a:pt x="26" y="31"/>
                      <a:pt x="25" y="30"/>
                    </a:cubicBezTo>
                    <a:cubicBezTo>
                      <a:pt x="26" y="29"/>
                      <a:pt x="28" y="28"/>
                      <a:pt x="28" y="26"/>
                    </a:cubicBezTo>
                    <a:cubicBezTo>
                      <a:pt x="29" y="25"/>
                      <a:pt x="29" y="23"/>
                      <a:pt x="29" y="22"/>
                    </a:cubicBezTo>
                    <a:cubicBezTo>
                      <a:pt x="31" y="20"/>
                      <a:pt x="34" y="16"/>
                      <a:pt x="36" y="19"/>
                    </a:cubicBezTo>
                    <a:cubicBezTo>
                      <a:pt x="38" y="16"/>
                      <a:pt x="37" y="12"/>
                      <a:pt x="40" y="10"/>
                    </a:cubicBezTo>
                    <a:cubicBezTo>
                      <a:pt x="41" y="9"/>
                      <a:pt x="42" y="11"/>
                      <a:pt x="44" y="11"/>
                    </a:cubicBezTo>
                    <a:cubicBezTo>
                      <a:pt x="45" y="12"/>
                      <a:pt x="47" y="12"/>
                      <a:pt x="48" y="12"/>
                    </a:cubicBezTo>
                    <a:cubicBezTo>
                      <a:pt x="45" y="9"/>
                      <a:pt x="53" y="6"/>
                      <a:pt x="48" y="3"/>
                    </a:cubicBezTo>
                    <a:cubicBezTo>
                      <a:pt x="49" y="2"/>
                      <a:pt x="52" y="0"/>
                      <a:pt x="53" y="2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5" y="6"/>
                      <a:pt x="58" y="8"/>
                      <a:pt x="59" y="10"/>
                    </a:cubicBezTo>
                    <a:cubicBezTo>
                      <a:pt x="60" y="10"/>
                      <a:pt x="61" y="10"/>
                      <a:pt x="62" y="10"/>
                    </a:cubicBezTo>
                    <a:cubicBezTo>
                      <a:pt x="62" y="11"/>
                      <a:pt x="62" y="12"/>
                      <a:pt x="62" y="13"/>
                    </a:cubicBezTo>
                    <a:cubicBezTo>
                      <a:pt x="63" y="13"/>
                      <a:pt x="63" y="12"/>
                      <a:pt x="64" y="12"/>
                    </a:cubicBezTo>
                    <a:cubicBezTo>
                      <a:pt x="65" y="16"/>
                      <a:pt x="69" y="12"/>
                      <a:pt x="68" y="18"/>
                    </a:cubicBezTo>
                    <a:cubicBezTo>
                      <a:pt x="69" y="18"/>
                      <a:pt x="69" y="18"/>
                      <a:pt x="70" y="18"/>
                    </a:cubicBezTo>
                    <a:cubicBezTo>
                      <a:pt x="70" y="20"/>
                      <a:pt x="69" y="23"/>
                      <a:pt x="69" y="26"/>
                    </a:cubicBezTo>
                    <a:cubicBezTo>
                      <a:pt x="69" y="28"/>
                      <a:pt x="69" y="31"/>
                      <a:pt x="69" y="34"/>
                    </a:cubicBezTo>
                    <a:cubicBezTo>
                      <a:pt x="70" y="34"/>
                      <a:pt x="70" y="34"/>
                      <a:pt x="71" y="35"/>
                    </a:cubicBezTo>
                    <a:cubicBezTo>
                      <a:pt x="70" y="35"/>
                      <a:pt x="70" y="36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cubicBezTo>
                      <a:pt x="70" y="41"/>
                      <a:pt x="69" y="41"/>
                      <a:pt x="70" y="44"/>
                    </a:cubicBezTo>
                    <a:cubicBezTo>
                      <a:pt x="71" y="46"/>
                      <a:pt x="72" y="48"/>
                      <a:pt x="73" y="49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2" y="49"/>
                      <a:pt x="72" y="49"/>
                      <a:pt x="72" y="49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3" y="51"/>
                      <a:pt x="61" y="53"/>
                      <a:pt x="61" y="54"/>
                    </a:cubicBezTo>
                    <a:cubicBezTo>
                      <a:pt x="61" y="55"/>
                      <a:pt x="61" y="55"/>
                      <a:pt x="60" y="57"/>
                    </a:cubicBezTo>
                    <a:cubicBezTo>
                      <a:pt x="59" y="58"/>
                      <a:pt x="58" y="57"/>
                      <a:pt x="58" y="58"/>
                    </a:cubicBezTo>
                    <a:cubicBezTo>
                      <a:pt x="59" y="59"/>
                      <a:pt x="58" y="60"/>
                      <a:pt x="58" y="60"/>
                    </a:cubicBezTo>
                    <a:cubicBezTo>
                      <a:pt x="58" y="60"/>
                      <a:pt x="57" y="61"/>
                      <a:pt x="57" y="63"/>
                    </a:cubicBezTo>
                    <a:cubicBezTo>
                      <a:pt x="57" y="65"/>
                      <a:pt x="57" y="65"/>
                      <a:pt x="58" y="65"/>
                    </a:cubicBezTo>
                    <a:cubicBezTo>
                      <a:pt x="59" y="66"/>
                      <a:pt x="59" y="67"/>
                      <a:pt x="59" y="67"/>
                    </a:cubicBezTo>
                    <a:cubicBezTo>
                      <a:pt x="59" y="67"/>
                      <a:pt x="58" y="68"/>
                      <a:pt x="59" y="69"/>
                    </a:cubicBezTo>
                    <a:cubicBezTo>
                      <a:pt x="59" y="69"/>
                      <a:pt x="60" y="71"/>
                      <a:pt x="59" y="72"/>
                    </a:cubicBezTo>
                    <a:cubicBezTo>
                      <a:pt x="58" y="73"/>
                      <a:pt x="57" y="74"/>
                      <a:pt x="56" y="74"/>
                    </a:cubicBezTo>
                    <a:cubicBezTo>
                      <a:pt x="55" y="75"/>
                      <a:pt x="55" y="75"/>
                      <a:pt x="55" y="76"/>
                    </a:cubicBezTo>
                    <a:cubicBezTo>
                      <a:pt x="54" y="77"/>
                      <a:pt x="53" y="78"/>
                      <a:pt x="53" y="78"/>
                    </a:cubicBezTo>
                    <a:cubicBezTo>
                      <a:pt x="52" y="79"/>
                      <a:pt x="52" y="79"/>
                      <a:pt x="52" y="79"/>
                    </a:cubicBezTo>
                    <a:cubicBezTo>
                      <a:pt x="51" y="80"/>
                      <a:pt x="51" y="80"/>
                      <a:pt x="50" y="81"/>
                    </a:cubicBezTo>
                    <a:cubicBezTo>
                      <a:pt x="49" y="82"/>
                      <a:pt x="47" y="81"/>
                      <a:pt x="47" y="83"/>
                    </a:cubicBezTo>
                    <a:cubicBezTo>
                      <a:pt x="48" y="84"/>
                      <a:pt x="47" y="84"/>
                      <a:pt x="46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4"/>
                      <a:pt x="43" y="85"/>
                      <a:pt x="42" y="85"/>
                    </a:cubicBezTo>
                    <a:cubicBezTo>
                      <a:pt x="41" y="84"/>
                      <a:pt x="41" y="85"/>
                      <a:pt x="41" y="85"/>
                    </a:cubicBezTo>
                    <a:cubicBezTo>
                      <a:pt x="41" y="85"/>
                      <a:pt x="41" y="86"/>
                      <a:pt x="41" y="87"/>
                    </a:cubicBezTo>
                    <a:cubicBezTo>
                      <a:pt x="40" y="88"/>
                      <a:pt x="39" y="88"/>
                      <a:pt x="39" y="89"/>
                    </a:cubicBezTo>
                    <a:cubicBezTo>
                      <a:pt x="39" y="90"/>
                      <a:pt x="39" y="90"/>
                      <a:pt x="38" y="91"/>
                    </a:cubicBezTo>
                    <a:cubicBezTo>
                      <a:pt x="36" y="92"/>
                      <a:pt x="35" y="92"/>
                      <a:pt x="36" y="92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6" y="94"/>
                      <a:pt x="36" y="96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6" y="98"/>
                      <a:pt x="36" y="99"/>
                      <a:pt x="36" y="99"/>
                    </a:cubicBezTo>
                    <a:cubicBezTo>
                      <a:pt x="36" y="99"/>
                      <a:pt x="33" y="100"/>
                      <a:pt x="34" y="102"/>
                    </a:cubicBezTo>
                    <a:cubicBezTo>
                      <a:pt x="35" y="103"/>
                      <a:pt x="35" y="103"/>
                      <a:pt x="34" y="105"/>
                    </a:cubicBezTo>
                    <a:cubicBezTo>
                      <a:pt x="33" y="107"/>
                      <a:pt x="33" y="105"/>
                      <a:pt x="34" y="107"/>
                    </a:cubicBezTo>
                    <a:cubicBezTo>
                      <a:pt x="34" y="108"/>
                      <a:pt x="34" y="110"/>
                      <a:pt x="34" y="112"/>
                    </a:cubicBezTo>
                    <a:cubicBezTo>
                      <a:pt x="35" y="113"/>
                      <a:pt x="34" y="115"/>
                      <a:pt x="34" y="115"/>
                    </a:cubicBezTo>
                    <a:cubicBezTo>
                      <a:pt x="35" y="116"/>
                      <a:pt x="35" y="116"/>
                      <a:pt x="35" y="116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34" y="119"/>
                      <a:pt x="35" y="118"/>
                      <a:pt x="35" y="119"/>
                    </a:cubicBezTo>
                    <a:cubicBezTo>
                      <a:pt x="35" y="120"/>
                      <a:pt x="36" y="119"/>
                      <a:pt x="36" y="119"/>
                    </a:cubicBezTo>
                    <a:cubicBezTo>
                      <a:pt x="37" y="118"/>
                      <a:pt x="37" y="118"/>
                      <a:pt x="37" y="118"/>
                    </a:cubicBezTo>
                    <a:cubicBezTo>
                      <a:pt x="38" y="119"/>
                      <a:pt x="38" y="118"/>
                      <a:pt x="39" y="119"/>
                    </a:cubicBezTo>
                    <a:cubicBezTo>
                      <a:pt x="40" y="120"/>
                      <a:pt x="39" y="119"/>
                      <a:pt x="41" y="121"/>
                    </a:cubicBezTo>
                    <a:cubicBezTo>
                      <a:pt x="42" y="123"/>
                      <a:pt x="41" y="123"/>
                      <a:pt x="42" y="124"/>
                    </a:cubicBezTo>
                    <a:cubicBezTo>
                      <a:pt x="42" y="125"/>
                      <a:pt x="42" y="125"/>
                      <a:pt x="42" y="126"/>
                    </a:cubicBezTo>
                    <a:cubicBezTo>
                      <a:pt x="43" y="127"/>
                      <a:pt x="43" y="128"/>
                      <a:pt x="43" y="128"/>
                    </a:cubicBezTo>
                    <a:cubicBezTo>
                      <a:pt x="43" y="128"/>
                      <a:pt x="41" y="129"/>
                      <a:pt x="41" y="130"/>
                    </a:cubicBezTo>
                    <a:cubicBezTo>
                      <a:pt x="41" y="130"/>
                      <a:pt x="40" y="131"/>
                      <a:pt x="39" y="131"/>
                    </a:cubicBezTo>
                    <a:cubicBezTo>
                      <a:pt x="38" y="131"/>
                      <a:pt x="37" y="130"/>
                      <a:pt x="37" y="131"/>
                    </a:cubicBezTo>
                    <a:cubicBezTo>
                      <a:pt x="36" y="131"/>
                      <a:pt x="35" y="130"/>
                      <a:pt x="34" y="130"/>
                    </a:cubicBezTo>
                    <a:cubicBezTo>
                      <a:pt x="34" y="129"/>
                      <a:pt x="33" y="130"/>
                      <a:pt x="33" y="130"/>
                    </a:cubicBezTo>
                    <a:cubicBezTo>
                      <a:pt x="33" y="130"/>
                      <a:pt x="32" y="131"/>
                      <a:pt x="31" y="130"/>
                    </a:cubicBezTo>
                    <a:cubicBezTo>
                      <a:pt x="29" y="130"/>
                      <a:pt x="29" y="130"/>
                      <a:pt x="28" y="130"/>
                    </a:cubicBezTo>
                    <a:cubicBezTo>
                      <a:pt x="27" y="130"/>
                      <a:pt x="27" y="130"/>
                      <a:pt x="27" y="130"/>
                    </a:cubicBezTo>
                    <a:cubicBezTo>
                      <a:pt x="27" y="130"/>
                      <a:pt x="30" y="131"/>
                      <a:pt x="31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3" y="131"/>
                      <a:pt x="34" y="131"/>
                      <a:pt x="34" y="131"/>
                    </a:cubicBezTo>
                    <a:cubicBezTo>
                      <a:pt x="34" y="131"/>
                      <a:pt x="34" y="132"/>
                      <a:pt x="35" y="133"/>
                    </a:cubicBezTo>
                    <a:cubicBezTo>
                      <a:pt x="35" y="134"/>
                      <a:pt x="35" y="132"/>
                      <a:pt x="36" y="133"/>
                    </a:cubicBezTo>
                    <a:cubicBezTo>
                      <a:pt x="37" y="133"/>
                      <a:pt x="37" y="133"/>
                      <a:pt x="37" y="133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39" y="133"/>
                      <a:pt x="39" y="132"/>
                      <a:pt x="40" y="133"/>
                    </a:cubicBezTo>
                    <a:cubicBezTo>
                      <a:pt x="40" y="134"/>
                      <a:pt x="39" y="136"/>
                      <a:pt x="39" y="136"/>
                    </a:cubicBezTo>
                    <a:cubicBezTo>
                      <a:pt x="37" y="137"/>
                      <a:pt x="37" y="137"/>
                      <a:pt x="37" y="137"/>
                    </a:cubicBezTo>
                    <a:cubicBezTo>
                      <a:pt x="36" y="137"/>
                      <a:pt x="35" y="135"/>
                      <a:pt x="35" y="136"/>
                    </a:cubicBezTo>
                    <a:cubicBezTo>
                      <a:pt x="35" y="137"/>
                      <a:pt x="35" y="139"/>
                      <a:pt x="34" y="139"/>
                    </a:cubicBezTo>
                    <a:cubicBezTo>
                      <a:pt x="34" y="138"/>
                      <a:pt x="34" y="138"/>
                      <a:pt x="34" y="138"/>
                    </a:cubicBezTo>
                    <a:cubicBezTo>
                      <a:pt x="34" y="138"/>
                      <a:pt x="32" y="139"/>
                      <a:pt x="31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29" y="140"/>
                      <a:pt x="28" y="140"/>
                      <a:pt x="29" y="140"/>
                    </a:cubicBezTo>
                    <a:cubicBezTo>
                      <a:pt x="30" y="141"/>
                      <a:pt x="31" y="140"/>
                      <a:pt x="32" y="141"/>
                    </a:cubicBezTo>
                    <a:cubicBezTo>
                      <a:pt x="32" y="142"/>
                      <a:pt x="31" y="142"/>
                      <a:pt x="31" y="142"/>
                    </a:cubicBezTo>
                    <a:cubicBezTo>
                      <a:pt x="30" y="143"/>
                      <a:pt x="30" y="143"/>
                      <a:pt x="30" y="143"/>
                    </a:cubicBezTo>
                    <a:cubicBezTo>
                      <a:pt x="30" y="143"/>
                      <a:pt x="29" y="142"/>
                      <a:pt x="29" y="143"/>
                    </a:cubicBezTo>
                    <a:cubicBezTo>
                      <a:pt x="29" y="144"/>
                      <a:pt x="30" y="144"/>
                      <a:pt x="30" y="146"/>
                    </a:cubicBezTo>
                    <a:cubicBezTo>
                      <a:pt x="31" y="148"/>
                      <a:pt x="30" y="149"/>
                      <a:pt x="30" y="150"/>
                    </a:cubicBezTo>
                    <a:cubicBezTo>
                      <a:pt x="31" y="150"/>
                      <a:pt x="30" y="150"/>
                      <a:pt x="31" y="151"/>
                    </a:cubicBezTo>
                    <a:cubicBezTo>
                      <a:pt x="31" y="152"/>
                      <a:pt x="31" y="149"/>
                      <a:pt x="30" y="153"/>
                    </a:cubicBezTo>
                    <a:cubicBezTo>
                      <a:pt x="30" y="158"/>
                      <a:pt x="29" y="158"/>
                      <a:pt x="29" y="161"/>
                    </a:cubicBezTo>
                    <a:cubicBezTo>
                      <a:pt x="28" y="164"/>
                      <a:pt x="28" y="165"/>
                      <a:pt x="27" y="166"/>
                    </a:cubicBezTo>
                    <a:cubicBezTo>
                      <a:pt x="26" y="168"/>
                      <a:pt x="26" y="167"/>
                      <a:pt x="24" y="167"/>
                    </a:cubicBezTo>
                    <a:cubicBezTo>
                      <a:pt x="23" y="167"/>
                      <a:pt x="23" y="168"/>
                      <a:pt x="22" y="168"/>
                    </a:cubicBezTo>
                    <a:cubicBezTo>
                      <a:pt x="21" y="167"/>
                      <a:pt x="21" y="165"/>
                      <a:pt x="21" y="166"/>
                    </a:cubicBezTo>
                    <a:cubicBezTo>
                      <a:pt x="20" y="168"/>
                      <a:pt x="19" y="169"/>
                      <a:pt x="19" y="169"/>
                    </a:cubicBezTo>
                    <a:cubicBezTo>
                      <a:pt x="19" y="169"/>
                      <a:pt x="16" y="170"/>
                      <a:pt x="17" y="172"/>
                    </a:cubicBezTo>
                    <a:cubicBezTo>
                      <a:pt x="18" y="174"/>
                      <a:pt x="19" y="175"/>
                      <a:pt x="17" y="175"/>
                    </a:cubicBezTo>
                    <a:cubicBezTo>
                      <a:pt x="14" y="175"/>
                      <a:pt x="14" y="174"/>
                      <a:pt x="13" y="175"/>
                    </a:cubicBezTo>
                    <a:cubicBezTo>
                      <a:pt x="12" y="177"/>
                      <a:pt x="12" y="178"/>
                      <a:pt x="11" y="177"/>
                    </a:cubicBezTo>
                    <a:cubicBezTo>
                      <a:pt x="9" y="175"/>
                      <a:pt x="9" y="176"/>
                      <a:pt x="9" y="175"/>
                    </a:cubicBezTo>
                    <a:cubicBezTo>
                      <a:pt x="9" y="175"/>
                      <a:pt x="10" y="172"/>
                      <a:pt x="10" y="171"/>
                    </a:cubicBezTo>
                    <a:cubicBezTo>
                      <a:pt x="9" y="170"/>
                      <a:pt x="9" y="169"/>
                      <a:pt x="9" y="169"/>
                    </a:cubicBezTo>
                    <a:cubicBezTo>
                      <a:pt x="8" y="168"/>
                      <a:pt x="6" y="168"/>
                      <a:pt x="8" y="168"/>
                    </a:cubicBezTo>
                    <a:cubicBezTo>
                      <a:pt x="9" y="167"/>
                      <a:pt x="10" y="167"/>
                      <a:pt x="10" y="166"/>
                    </a:cubicBezTo>
                    <a:cubicBezTo>
                      <a:pt x="9" y="165"/>
                      <a:pt x="8" y="165"/>
                      <a:pt x="9" y="164"/>
                    </a:cubicBezTo>
                    <a:cubicBezTo>
                      <a:pt x="10" y="163"/>
                      <a:pt x="11" y="163"/>
                      <a:pt x="10" y="162"/>
                    </a:cubicBezTo>
                    <a:cubicBezTo>
                      <a:pt x="8" y="161"/>
                      <a:pt x="5" y="159"/>
                      <a:pt x="5" y="157"/>
                    </a:cubicBezTo>
                    <a:cubicBezTo>
                      <a:pt x="5" y="155"/>
                      <a:pt x="5" y="155"/>
                      <a:pt x="4" y="154"/>
                    </a:cubicBezTo>
                    <a:cubicBezTo>
                      <a:pt x="4" y="152"/>
                      <a:pt x="3" y="151"/>
                      <a:pt x="4" y="151"/>
                    </a:cubicBezTo>
                    <a:cubicBezTo>
                      <a:pt x="4" y="150"/>
                      <a:pt x="6" y="151"/>
                      <a:pt x="4" y="150"/>
                    </a:cubicBezTo>
                    <a:cubicBezTo>
                      <a:pt x="3" y="149"/>
                      <a:pt x="2" y="150"/>
                      <a:pt x="2" y="147"/>
                    </a:cubicBezTo>
                    <a:cubicBezTo>
                      <a:pt x="2" y="145"/>
                      <a:pt x="4" y="144"/>
                      <a:pt x="3" y="144"/>
                    </a:cubicBezTo>
                    <a:cubicBezTo>
                      <a:pt x="2" y="143"/>
                      <a:pt x="0" y="142"/>
                      <a:pt x="0" y="142"/>
                    </a:cubicBezTo>
                    <a:cubicBezTo>
                      <a:pt x="0" y="142"/>
                      <a:pt x="0" y="139"/>
                      <a:pt x="0" y="138"/>
                    </a:cubicBezTo>
                    <a:cubicBezTo>
                      <a:pt x="0" y="138"/>
                      <a:pt x="0" y="137"/>
                      <a:pt x="0" y="136"/>
                    </a:cubicBezTo>
                  </a:path>
                </a:pathLst>
              </a:custGeom>
              <a:solidFill>
                <a:srgbClr val="65C8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225"/>
              <p:cNvSpPr>
                <a:spLocks/>
              </p:cNvSpPr>
              <p:nvPr/>
            </p:nvSpPr>
            <p:spPr bwMode="auto">
              <a:xfrm>
                <a:off x="3594" y="825"/>
                <a:ext cx="198" cy="475"/>
              </a:xfrm>
              <a:custGeom>
                <a:avLst/>
                <a:gdLst>
                  <a:gd name="T0" fmla="*/ 21 w 74"/>
                  <a:gd name="T1" fmla="*/ 939 h 178"/>
                  <a:gd name="T2" fmla="*/ 64 w 74"/>
                  <a:gd name="T3" fmla="*/ 785 h 178"/>
                  <a:gd name="T4" fmla="*/ 29 w 74"/>
                  <a:gd name="T5" fmla="*/ 635 h 178"/>
                  <a:gd name="T6" fmla="*/ 107 w 74"/>
                  <a:gd name="T7" fmla="*/ 534 h 178"/>
                  <a:gd name="T8" fmla="*/ 128 w 74"/>
                  <a:gd name="T9" fmla="*/ 363 h 178"/>
                  <a:gd name="T10" fmla="*/ 193 w 74"/>
                  <a:gd name="T11" fmla="*/ 227 h 178"/>
                  <a:gd name="T12" fmla="*/ 209 w 74"/>
                  <a:gd name="T13" fmla="*/ 157 h 178"/>
                  <a:gd name="T14" fmla="*/ 316 w 74"/>
                  <a:gd name="T15" fmla="*/ 77 h 178"/>
                  <a:gd name="T16" fmla="*/ 380 w 74"/>
                  <a:gd name="T17" fmla="*/ 13 h 178"/>
                  <a:gd name="T18" fmla="*/ 444 w 74"/>
                  <a:gd name="T19" fmla="*/ 72 h 178"/>
                  <a:gd name="T20" fmla="*/ 487 w 74"/>
                  <a:gd name="T21" fmla="*/ 128 h 178"/>
                  <a:gd name="T22" fmla="*/ 495 w 74"/>
                  <a:gd name="T23" fmla="*/ 243 h 178"/>
                  <a:gd name="T24" fmla="*/ 508 w 74"/>
                  <a:gd name="T25" fmla="*/ 264 h 178"/>
                  <a:gd name="T26" fmla="*/ 530 w 74"/>
                  <a:gd name="T27" fmla="*/ 355 h 178"/>
                  <a:gd name="T28" fmla="*/ 495 w 74"/>
                  <a:gd name="T29" fmla="*/ 355 h 178"/>
                  <a:gd name="T30" fmla="*/ 452 w 74"/>
                  <a:gd name="T31" fmla="*/ 363 h 178"/>
                  <a:gd name="T32" fmla="*/ 415 w 74"/>
                  <a:gd name="T33" fmla="*/ 414 h 178"/>
                  <a:gd name="T34" fmla="*/ 415 w 74"/>
                  <a:gd name="T35" fmla="*/ 462 h 178"/>
                  <a:gd name="T36" fmla="*/ 423 w 74"/>
                  <a:gd name="T37" fmla="*/ 512 h 178"/>
                  <a:gd name="T38" fmla="*/ 380 w 74"/>
                  <a:gd name="T39" fmla="*/ 555 h 178"/>
                  <a:gd name="T40" fmla="*/ 337 w 74"/>
                  <a:gd name="T41" fmla="*/ 590 h 178"/>
                  <a:gd name="T42" fmla="*/ 300 w 74"/>
                  <a:gd name="T43" fmla="*/ 606 h 178"/>
                  <a:gd name="T44" fmla="*/ 278 w 74"/>
                  <a:gd name="T45" fmla="*/ 635 h 178"/>
                  <a:gd name="T46" fmla="*/ 257 w 74"/>
                  <a:gd name="T47" fmla="*/ 662 h 178"/>
                  <a:gd name="T48" fmla="*/ 252 w 74"/>
                  <a:gd name="T49" fmla="*/ 691 h 178"/>
                  <a:gd name="T50" fmla="*/ 243 w 74"/>
                  <a:gd name="T51" fmla="*/ 747 h 178"/>
                  <a:gd name="T52" fmla="*/ 243 w 74"/>
                  <a:gd name="T53" fmla="*/ 819 h 178"/>
                  <a:gd name="T54" fmla="*/ 252 w 74"/>
                  <a:gd name="T55" fmla="*/ 849 h 178"/>
                  <a:gd name="T56" fmla="*/ 278 w 74"/>
                  <a:gd name="T57" fmla="*/ 849 h 178"/>
                  <a:gd name="T58" fmla="*/ 300 w 74"/>
                  <a:gd name="T59" fmla="*/ 897 h 178"/>
                  <a:gd name="T60" fmla="*/ 278 w 74"/>
                  <a:gd name="T61" fmla="*/ 934 h 178"/>
                  <a:gd name="T62" fmla="*/ 235 w 74"/>
                  <a:gd name="T63" fmla="*/ 926 h 178"/>
                  <a:gd name="T64" fmla="*/ 193 w 74"/>
                  <a:gd name="T65" fmla="*/ 926 h 178"/>
                  <a:gd name="T66" fmla="*/ 243 w 74"/>
                  <a:gd name="T67" fmla="*/ 934 h 178"/>
                  <a:gd name="T68" fmla="*/ 265 w 74"/>
                  <a:gd name="T69" fmla="*/ 947 h 178"/>
                  <a:gd name="T70" fmla="*/ 278 w 74"/>
                  <a:gd name="T71" fmla="*/ 969 h 178"/>
                  <a:gd name="T72" fmla="*/ 243 w 74"/>
                  <a:gd name="T73" fmla="*/ 990 h 178"/>
                  <a:gd name="T74" fmla="*/ 214 w 74"/>
                  <a:gd name="T75" fmla="*/ 998 h 178"/>
                  <a:gd name="T76" fmla="*/ 222 w 74"/>
                  <a:gd name="T77" fmla="*/ 1011 h 178"/>
                  <a:gd name="T78" fmla="*/ 214 w 74"/>
                  <a:gd name="T79" fmla="*/ 1041 h 178"/>
                  <a:gd name="T80" fmla="*/ 214 w 74"/>
                  <a:gd name="T81" fmla="*/ 1089 h 178"/>
                  <a:gd name="T82" fmla="*/ 171 w 74"/>
                  <a:gd name="T83" fmla="*/ 1190 h 178"/>
                  <a:gd name="T84" fmla="*/ 136 w 74"/>
                  <a:gd name="T85" fmla="*/ 1204 h 178"/>
                  <a:gd name="T86" fmla="*/ 94 w 74"/>
                  <a:gd name="T87" fmla="*/ 1246 h 178"/>
                  <a:gd name="T88" fmla="*/ 72 w 74"/>
                  <a:gd name="T89" fmla="*/ 1217 h 178"/>
                  <a:gd name="T90" fmla="*/ 72 w 74"/>
                  <a:gd name="T91" fmla="*/ 1182 h 178"/>
                  <a:gd name="T92" fmla="*/ 35 w 74"/>
                  <a:gd name="T93" fmla="*/ 1118 h 178"/>
                  <a:gd name="T94" fmla="*/ 29 w 74"/>
                  <a:gd name="T95" fmla="*/ 1067 h 178"/>
                  <a:gd name="T96" fmla="*/ 0 w 74"/>
                  <a:gd name="T97" fmla="*/ 1011 h 17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4" h="178">
                    <a:moveTo>
                      <a:pt x="0" y="136"/>
                    </a:moveTo>
                    <a:cubicBezTo>
                      <a:pt x="0" y="136"/>
                      <a:pt x="1" y="137"/>
                      <a:pt x="1" y="138"/>
                    </a:cubicBezTo>
                    <a:cubicBezTo>
                      <a:pt x="3" y="136"/>
                      <a:pt x="2" y="134"/>
                      <a:pt x="3" y="132"/>
                    </a:cubicBezTo>
                    <a:cubicBezTo>
                      <a:pt x="4" y="129"/>
                      <a:pt x="5" y="129"/>
                      <a:pt x="6" y="128"/>
                    </a:cubicBezTo>
                    <a:cubicBezTo>
                      <a:pt x="10" y="125"/>
                      <a:pt x="7" y="118"/>
                      <a:pt x="6" y="114"/>
                    </a:cubicBezTo>
                    <a:cubicBezTo>
                      <a:pt x="8" y="114"/>
                      <a:pt x="9" y="112"/>
                      <a:pt x="9" y="110"/>
                    </a:cubicBezTo>
                    <a:cubicBezTo>
                      <a:pt x="9" y="108"/>
                      <a:pt x="7" y="107"/>
                      <a:pt x="6" y="105"/>
                    </a:cubicBezTo>
                    <a:cubicBezTo>
                      <a:pt x="4" y="102"/>
                      <a:pt x="7" y="97"/>
                      <a:pt x="6" y="93"/>
                    </a:cubicBezTo>
                    <a:cubicBezTo>
                      <a:pt x="5" y="91"/>
                      <a:pt x="4" y="91"/>
                      <a:pt x="4" y="89"/>
                    </a:cubicBezTo>
                    <a:cubicBezTo>
                      <a:pt x="4" y="86"/>
                      <a:pt x="5" y="83"/>
                      <a:pt x="5" y="80"/>
                    </a:cubicBezTo>
                    <a:cubicBezTo>
                      <a:pt x="6" y="78"/>
                      <a:pt x="6" y="74"/>
                      <a:pt x="9" y="74"/>
                    </a:cubicBezTo>
                    <a:cubicBezTo>
                      <a:pt x="10" y="73"/>
                      <a:pt x="13" y="75"/>
                      <a:pt x="15" y="75"/>
                    </a:cubicBezTo>
                    <a:cubicBezTo>
                      <a:pt x="17" y="73"/>
                      <a:pt x="14" y="71"/>
                      <a:pt x="13" y="68"/>
                    </a:cubicBezTo>
                    <a:cubicBezTo>
                      <a:pt x="13" y="65"/>
                      <a:pt x="15" y="61"/>
                      <a:pt x="16" y="58"/>
                    </a:cubicBezTo>
                    <a:cubicBezTo>
                      <a:pt x="16" y="56"/>
                      <a:pt x="18" y="54"/>
                      <a:pt x="18" y="51"/>
                    </a:cubicBezTo>
                    <a:cubicBezTo>
                      <a:pt x="18" y="50"/>
                      <a:pt x="16" y="49"/>
                      <a:pt x="16" y="48"/>
                    </a:cubicBezTo>
                    <a:cubicBezTo>
                      <a:pt x="16" y="43"/>
                      <a:pt x="20" y="46"/>
                      <a:pt x="22" y="46"/>
                    </a:cubicBezTo>
                    <a:cubicBezTo>
                      <a:pt x="22" y="41"/>
                      <a:pt x="25" y="35"/>
                      <a:pt x="27" y="32"/>
                    </a:cubicBezTo>
                    <a:cubicBezTo>
                      <a:pt x="27" y="31"/>
                      <a:pt x="26" y="31"/>
                      <a:pt x="25" y="30"/>
                    </a:cubicBezTo>
                    <a:cubicBezTo>
                      <a:pt x="26" y="29"/>
                      <a:pt x="28" y="28"/>
                      <a:pt x="28" y="26"/>
                    </a:cubicBezTo>
                    <a:cubicBezTo>
                      <a:pt x="29" y="25"/>
                      <a:pt x="29" y="23"/>
                      <a:pt x="29" y="22"/>
                    </a:cubicBezTo>
                    <a:cubicBezTo>
                      <a:pt x="31" y="20"/>
                      <a:pt x="34" y="16"/>
                      <a:pt x="36" y="19"/>
                    </a:cubicBezTo>
                    <a:cubicBezTo>
                      <a:pt x="38" y="16"/>
                      <a:pt x="37" y="12"/>
                      <a:pt x="40" y="10"/>
                    </a:cubicBezTo>
                    <a:cubicBezTo>
                      <a:pt x="41" y="9"/>
                      <a:pt x="42" y="11"/>
                      <a:pt x="44" y="11"/>
                    </a:cubicBezTo>
                    <a:cubicBezTo>
                      <a:pt x="45" y="12"/>
                      <a:pt x="47" y="12"/>
                      <a:pt x="48" y="12"/>
                    </a:cubicBezTo>
                    <a:cubicBezTo>
                      <a:pt x="45" y="9"/>
                      <a:pt x="53" y="6"/>
                      <a:pt x="48" y="3"/>
                    </a:cubicBezTo>
                    <a:cubicBezTo>
                      <a:pt x="49" y="2"/>
                      <a:pt x="52" y="0"/>
                      <a:pt x="53" y="2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5" y="6"/>
                      <a:pt x="58" y="8"/>
                      <a:pt x="59" y="10"/>
                    </a:cubicBezTo>
                    <a:cubicBezTo>
                      <a:pt x="60" y="10"/>
                      <a:pt x="61" y="10"/>
                      <a:pt x="62" y="10"/>
                    </a:cubicBezTo>
                    <a:cubicBezTo>
                      <a:pt x="62" y="11"/>
                      <a:pt x="62" y="12"/>
                      <a:pt x="62" y="13"/>
                    </a:cubicBezTo>
                    <a:cubicBezTo>
                      <a:pt x="63" y="13"/>
                      <a:pt x="63" y="12"/>
                      <a:pt x="64" y="12"/>
                    </a:cubicBezTo>
                    <a:cubicBezTo>
                      <a:pt x="65" y="16"/>
                      <a:pt x="69" y="12"/>
                      <a:pt x="68" y="18"/>
                    </a:cubicBezTo>
                    <a:cubicBezTo>
                      <a:pt x="69" y="18"/>
                      <a:pt x="69" y="18"/>
                      <a:pt x="70" y="18"/>
                    </a:cubicBezTo>
                    <a:cubicBezTo>
                      <a:pt x="70" y="20"/>
                      <a:pt x="69" y="23"/>
                      <a:pt x="69" y="26"/>
                    </a:cubicBezTo>
                    <a:cubicBezTo>
                      <a:pt x="69" y="28"/>
                      <a:pt x="69" y="31"/>
                      <a:pt x="69" y="34"/>
                    </a:cubicBezTo>
                    <a:cubicBezTo>
                      <a:pt x="70" y="34"/>
                      <a:pt x="70" y="34"/>
                      <a:pt x="71" y="35"/>
                    </a:cubicBezTo>
                    <a:cubicBezTo>
                      <a:pt x="70" y="35"/>
                      <a:pt x="70" y="36"/>
                      <a:pt x="70" y="37"/>
                    </a:cubicBezTo>
                    <a:cubicBezTo>
                      <a:pt x="71" y="37"/>
                      <a:pt x="71" y="37"/>
                      <a:pt x="71" y="37"/>
                    </a:cubicBezTo>
                    <a:cubicBezTo>
                      <a:pt x="70" y="41"/>
                      <a:pt x="69" y="41"/>
                      <a:pt x="70" y="44"/>
                    </a:cubicBezTo>
                    <a:cubicBezTo>
                      <a:pt x="71" y="46"/>
                      <a:pt x="72" y="48"/>
                      <a:pt x="73" y="49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2" y="49"/>
                      <a:pt x="72" y="49"/>
                      <a:pt x="72" y="49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3" y="51"/>
                      <a:pt x="61" y="53"/>
                      <a:pt x="61" y="54"/>
                    </a:cubicBezTo>
                    <a:cubicBezTo>
                      <a:pt x="61" y="55"/>
                      <a:pt x="61" y="55"/>
                      <a:pt x="60" y="57"/>
                    </a:cubicBezTo>
                    <a:cubicBezTo>
                      <a:pt x="59" y="58"/>
                      <a:pt x="58" y="57"/>
                      <a:pt x="58" y="58"/>
                    </a:cubicBezTo>
                    <a:cubicBezTo>
                      <a:pt x="59" y="59"/>
                      <a:pt x="58" y="60"/>
                      <a:pt x="58" y="60"/>
                    </a:cubicBezTo>
                    <a:cubicBezTo>
                      <a:pt x="58" y="60"/>
                      <a:pt x="57" y="61"/>
                      <a:pt x="57" y="63"/>
                    </a:cubicBezTo>
                    <a:cubicBezTo>
                      <a:pt x="57" y="65"/>
                      <a:pt x="57" y="65"/>
                      <a:pt x="58" y="65"/>
                    </a:cubicBezTo>
                    <a:cubicBezTo>
                      <a:pt x="59" y="66"/>
                      <a:pt x="59" y="67"/>
                      <a:pt x="59" y="67"/>
                    </a:cubicBezTo>
                    <a:cubicBezTo>
                      <a:pt x="59" y="67"/>
                      <a:pt x="58" y="68"/>
                      <a:pt x="59" y="69"/>
                    </a:cubicBezTo>
                    <a:cubicBezTo>
                      <a:pt x="59" y="69"/>
                      <a:pt x="60" y="71"/>
                      <a:pt x="59" y="72"/>
                    </a:cubicBezTo>
                    <a:cubicBezTo>
                      <a:pt x="58" y="73"/>
                      <a:pt x="57" y="74"/>
                      <a:pt x="56" y="74"/>
                    </a:cubicBezTo>
                    <a:cubicBezTo>
                      <a:pt x="55" y="75"/>
                      <a:pt x="55" y="75"/>
                      <a:pt x="55" y="76"/>
                    </a:cubicBezTo>
                    <a:cubicBezTo>
                      <a:pt x="54" y="77"/>
                      <a:pt x="53" y="78"/>
                      <a:pt x="53" y="78"/>
                    </a:cubicBezTo>
                    <a:cubicBezTo>
                      <a:pt x="52" y="79"/>
                      <a:pt x="52" y="79"/>
                      <a:pt x="52" y="79"/>
                    </a:cubicBezTo>
                    <a:cubicBezTo>
                      <a:pt x="51" y="80"/>
                      <a:pt x="51" y="80"/>
                      <a:pt x="50" y="81"/>
                    </a:cubicBezTo>
                    <a:cubicBezTo>
                      <a:pt x="49" y="82"/>
                      <a:pt x="47" y="81"/>
                      <a:pt x="47" y="83"/>
                    </a:cubicBezTo>
                    <a:cubicBezTo>
                      <a:pt x="48" y="84"/>
                      <a:pt x="47" y="84"/>
                      <a:pt x="46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4"/>
                      <a:pt x="43" y="85"/>
                      <a:pt x="42" y="85"/>
                    </a:cubicBezTo>
                    <a:cubicBezTo>
                      <a:pt x="41" y="84"/>
                      <a:pt x="41" y="85"/>
                      <a:pt x="41" y="85"/>
                    </a:cubicBezTo>
                    <a:cubicBezTo>
                      <a:pt x="41" y="85"/>
                      <a:pt x="41" y="86"/>
                      <a:pt x="41" y="87"/>
                    </a:cubicBezTo>
                    <a:cubicBezTo>
                      <a:pt x="40" y="88"/>
                      <a:pt x="39" y="88"/>
                      <a:pt x="39" y="89"/>
                    </a:cubicBezTo>
                    <a:cubicBezTo>
                      <a:pt x="39" y="90"/>
                      <a:pt x="39" y="90"/>
                      <a:pt x="38" y="91"/>
                    </a:cubicBezTo>
                    <a:cubicBezTo>
                      <a:pt x="36" y="92"/>
                      <a:pt x="35" y="92"/>
                      <a:pt x="36" y="92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6" y="94"/>
                      <a:pt x="36" y="96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6" y="98"/>
                      <a:pt x="36" y="99"/>
                      <a:pt x="36" y="99"/>
                    </a:cubicBezTo>
                    <a:cubicBezTo>
                      <a:pt x="36" y="99"/>
                      <a:pt x="33" y="100"/>
                      <a:pt x="34" y="102"/>
                    </a:cubicBezTo>
                    <a:cubicBezTo>
                      <a:pt x="35" y="103"/>
                      <a:pt x="35" y="103"/>
                      <a:pt x="34" y="105"/>
                    </a:cubicBezTo>
                    <a:cubicBezTo>
                      <a:pt x="33" y="107"/>
                      <a:pt x="33" y="105"/>
                      <a:pt x="34" y="107"/>
                    </a:cubicBezTo>
                    <a:cubicBezTo>
                      <a:pt x="34" y="108"/>
                      <a:pt x="34" y="110"/>
                      <a:pt x="34" y="112"/>
                    </a:cubicBezTo>
                    <a:cubicBezTo>
                      <a:pt x="35" y="113"/>
                      <a:pt x="34" y="115"/>
                      <a:pt x="34" y="115"/>
                    </a:cubicBezTo>
                    <a:cubicBezTo>
                      <a:pt x="35" y="116"/>
                      <a:pt x="35" y="116"/>
                      <a:pt x="35" y="116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34" y="119"/>
                      <a:pt x="35" y="118"/>
                      <a:pt x="35" y="119"/>
                    </a:cubicBezTo>
                    <a:cubicBezTo>
                      <a:pt x="35" y="120"/>
                      <a:pt x="36" y="119"/>
                      <a:pt x="36" y="119"/>
                    </a:cubicBezTo>
                    <a:cubicBezTo>
                      <a:pt x="37" y="118"/>
                      <a:pt x="37" y="118"/>
                      <a:pt x="37" y="118"/>
                    </a:cubicBezTo>
                    <a:cubicBezTo>
                      <a:pt x="38" y="119"/>
                      <a:pt x="38" y="118"/>
                      <a:pt x="39" y="119"/>
                    </a:cubicBezTo>
                    <a:cubicBezTo>
                      <a:pt x="40" y="120"/>
                      <a:pt x="39" y="119"/>
                      <a:pt x="41" y="121"/>
                    </a:cubicBezTo>
                    <a:cubicBezTo>
                      <a:pt x="42" y="123"/>
                      <a:pt x="41" y="123"/>
                      <a:pt x="42" y="124"/>
                    </a:cubicBezTo>
                    <a:cubicBezTo>
                      <a:pt x="42" y="125"/>
                      <a:pt x="42" y="125"/>
                      <a:pt x="42" y="126"/>
                    </a:cubicBezTo>
                    <a:cubicBezTo>
                      <a:pt x="43" y="127"/>
                      <a:pt x="43" y="128"/>
                      <a:pt x="43" y="128"/>
                    </a:cubicBezTo>
                    <a:cubicBezTo>
                      <a:pt x="43" y="128"/>
                      <a:pt x="41" y="129"/>
                      <a:pt x="41" y="130"/>
                    </a:cubicBezTo>
                    <a:cubicBezTo>
                      <a:pt x="41" y="130"/>
                      <a:pt x="40" y="131"/>
                      <a:pt x="39" y="131"/>
                    </a:cubicBezTo>
                    <a:cubicBezTo>
                      <a:pt x="38" y="131"/>
                      <a:pt x="37" y="130"/>
                      <a:pt x="37" y="131"/>
                    </a:cubicBezTo>
                    <a:cubicBezTo>
                      <a:pt x="36" y="131"/>
                      <a:pt x="35" y="130"/>
                      <a:pt x="34" y="130"/>
                    </a:cubicBezTo>
                    <a:cubicBezTo>
                      <a:pt x="34" y="129"/>
                      <a:pt x="33" y="130"/>
                      <a:pt x="33" y="130"/>
                    </a:cubicBezTo>
                    <a:cubicBezTo>
                      <a:pt x="33" y="130"/>
                      <a:pt x="32" y="131"/>
                      <a:pt x="31" y="130"/>
                    </a:cubicBezTo>
                    <a:cubicBezTo>
                      <a:pt x="29" y="130"/>
                      <a:pt x="29" y="130"/>
                      <a:pt x="28" y="130"/>
                    </a:cubicBezTo>
                    <a:cubicBezTo>
                      <a:pt x="27" y="130"/>
                      <a:pt x="27" y="130"/>
                      <a:pt x="27" y="130"/>
                    </a:cubicBezTo>
                    <a:cubicBezTo>
                      <a:pt x="27" y="130"/>
                      <a:pt x="30" y="131"/>
                      <a:pt x="31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3" y="131"/>
                      <a:pt x="34" y="131"/>
                      <a:pt x="34" y="131"/>
                    </a:cubicBezTo>
                    <a:cubicBezTo>
                      <a:pt x="34" y="131"/>
                      <a:pt x="34" y="132"/>
                      <a:pt x="35" y="133"/>
                    </a:cubicBezTo>
                    <a:cubicBezTo>
                      <a:pt x="35" y="134"/>
                      <a:pt x="35" y="132"/>
                      <a:pt x="36" y="133"/>
                    </a:cubicBezTo>
                    <a:cubicBezTo>
                      <a:pt x="37" y="133"/>
                      <a:pt x="37" y="133"/>
                      <a:pt x="37" y="133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39" y="133"/>
                      <a:pt x="39" y="132"/>
                      <a:pt x="40" y="133"/>
                    </a:cubicBezTo>
                    <a:cubicBezTo>
                      <a:pt x="40" y="134"/>
                      <a:pt x="39" y="136"/>
                      <a:pt x="39" y="136"/>
                    </a:cubicBezTo>
                    <a:cubicBezTo>
                      <a:pt x="37" y="137"/>
                      <a:pt x="37" y="137"/>
                      <a:pt x="37" y="137"/>
                    </a:cubicBezTo>
                    <a:cubicBezTo>
                      <a:pt x="36" y="137"/>
                      <a:pt x="35" y="135"/>
                      <a:pt x="35" y="136"/>
                    </a:cubicBezTo>
                    <a:cubicBezTo>
                      <a:pt x="35" y="137"/>
                      <a:pt x="35" y="139"/>
                      <a:pt x="34" y="139"/>
                    </a:cubicBezTo>
                    <a:cubicBezTo>
                      <a:pt x="34" y="138"/>
                      <a:pt x="34" y="138"/>
                      <a:pt x="34" y="138"/>
                    </a:cubicBezTo>
                    <a:cubicBezTo>
                      <a:pt x="34" y="138"/>
                      <a:pt x="32" y="139"/>
                      <a:pt x="31" y="140"/>
                    </a:cubicBezTo>
                    <a:cubicBezTo>
                      <a:pt x="30" y="140"/>
                      <a:pt x="30" y="140"/>
                      <a:pt x="30" y="140"/>
                    </a:cubicBezTo>
                    <a:cubicBezTo>
                      <a:pt x="29" y="140"/>
                      <a:pt x="28" y="140"/>
                      <a:pt x="29" y="140"/>
                    </a:cubicBezTo>
                    <a:cubicBezTo>
                      <a:pt x="30" y="141"/>
                      <a:pt x="31" y="140"/>
                      <a:pt x="32" y="141"/>
                    </a:cubicBezTo>
                    <a:cubicBezTo>
                      <a:pt x="32" y="142"/>
                      <a:pt x="31" y="142"/>
                      <a:pt x="31" y="142"/>
                    </a:cubicBezTo>
                    <a:cubicBezTo>
                      <a:pt x="30" y="143"/>
                      <a:pt x="30" y="143"/>
                      <a:pt x="30" y="143"/>
                    </a:cubicBezTo>
                    <a:cubicBezTo>
                      <a:pt x="30" y="143"/>
                      <a:pt x="29" y="142"/>
                      <a:pt x="29" y="143"/>
                    </a:cubicBezTo>
                    <a:cubicBezTo>
                      <a:pt x="29" y="144"/>
                      <a:pt x="30" y="144"/>
                      <a:pt x="30" y="146"/>
                    </a:cubicBezTo>
                    <a:cubicBezTo>
                      <a:pt x="31" y="148"/>
                      <a:pt x="30" y="149"/>
                      <a:pt x="30" y="150"/>
                    </a:cubicBezTo>
                    <a:cubicBezTo>
                      <a:pt x="31" y="150"/>
                      <a:pt x="30" y="150"/>
                      <a:pt x="31" y="151"/>
                    </a:cubicBezTo>
                    <a:cubicBezTo>
                      <a:pt x="31" y="152"/>
                      <a:pt x="31" y="149"/>
                      <a:pt x="30" y="153"/>
                    </a:cubicBezTo>
                    <a:cubicBezTo>
                      <a:pt x="30" y="158"/>
                      <a:pt x="29" y="158"/>
                      <a:pt x="29" y="161"/>
                    </a:cubicBezTo>
                    <a:cubicBezTo>
                      <a:pt x="28" y="164"/>
                      <a:pt x="28" y="165"/>
                      <a:pt x="27" y="166"/>
                    </a:cubicBezTo>
                    <a:cubicBezTo>
                      <a:pt x="26" y="168"/>
                      <a:pt x="26" y="167"/>
                      <a:pt x="24" y="167"/>
                    </a:cubicBezTo>
                    <a:cubicBezTo>
                      <a:pt x="23" y="167"/>
                      <a:pt x="23" y="168"/>
                      <a:pt x="22" y="168"/>
                    </a:cubicBezTo>
                    <a:cubicBezTo>
                      <a:pt x="21" y="167"/>
                      <a:pt x="21" y="165"/>
                      <a:pt x="21" y="166"/>
                    </a:cubicBezTo>
                    <a:cubicBezTo>
                      <a:pt x="20" y="168"/>
                      <a:pt x="19" y="169"/>
                      <a:pt x="19" y="169"/>
                    </a:cubicBezTo>
                    <a:cubicBezTo>
                      <a:pt x="19" y="169"/>
                      <a:pt x="16" y="170"/>
                      <a:pt x="17" y="172"/>
                    </a:cubicBezTo>
                    <a:cubicBezTo>
                      <a:pt x="18" y="174"/>
                      <a:pt x="19" y="175"/>
                      <a:pt x="17" y="175"/>
                    </a:cubicBezTo>
                    <a:cubicBezTo>
                      <a:pt x="14" y="175"/>
                      <a:pt x="14" y="174"/>
                      <a:pt x="13" y="175"/>
                    </a:cubicBezTo>
                    <a:cubicBezTo>
                      <a:pt x="12" y="177"/>
                      <a:pt x="12" y="178"/>
                      <a:pt x="11" y="177"/>
                    </a:cubicBezTo>
                    <a:cubicBezTo>
                      <a:pt x="9" y="175"/>
                      <a:pt x="9" y="176"/>
                      <a:pt x="9" y="175"/>
                    </a:cubicBezTo>
                    <a:cubicBezTo>
                      <a:pt x="9" y="175"/>
                      <a:pt x="10" y="172"/>
                      <a:pt x="10" y="171"/>
                    </a:cubicBezTo>
                    <a:cubicBezTo>
                      <a:pt x="9" y="170"/>
                      <a:pt x="9" y="169"/>
                      <a:pt x="9" y="169"/>
                    </a:cubicBezTo>
                    <a:cubicBezTo>
                      <a:pt x="8" y="168"/>
                      <a:pt x="6" y="168"/>
                      <a:pt x="8" y="168"/>
                    </a:cubicBezTo>
                    <a:cubicBezTo>
                      <a:pt x="9" y="167"/>
                      <a:pt x="10" y="167"/>
                      <a:pt x="10" y="166"/>
                    </a:cubicBezTo>
                    <a:cubicBezTo>
                      <a:pt x="9" y="165"/>
                      <a:pt x="8" y="165"/>
                      <a:pt x="9" y="164"/>
                    </a:cubicBezTo>
                    <a:cubicBezTo>
                      <a:pt x="10" y="163"/>
                      <a:pt x="11" y="163"/>
                      <a:pt x="10" y="162"/>
                    </a:cubicBezTo>
                    <a:cubicBezTo>
                      <a:pt x="8" y="161"/>
                      <a:pt x="5" y="159"/>
                      <a:pt x="5" y="157"/>
                    </a:cubicBezTo>
                    <a:cubicBezTo>
                      <a:pt x="5" y="155"/>
                      <a:pt x="5" y="155"/>
                      <a:pt x="4" y="154"/>
                    </a:cubicBezTo>
                    <a:cubicBezTo>
                      <a:pt x="4" y="152"/>
                      <a:pt x="3" y="151"/>
                      <a:pt x="4" y="151"/>
                    </a:cubicBezTo>
                    <a:cubicBezTo>
                      <a:pt x="4" y="150"/>
                      <a:pt x="6" y="151"/>
                      <a:pt x="4" y="150"/>
                    </a:cubicBezTo>
                    <a:cubicBezTo>
                      <a:pt x="3" y="149"/>
                      <a:pt x="2" y="150"/>
                      <a:pt x="2" y="147"/>
                    </a:cubicBezTo>
                    <a:cubicBezTo>
                      <a:pt x="2" y="145"/>
                      <a:pt x="4" y="144"/>
                      <a:pt x="3" y="144"/>
                    </a:cubicBezTo>
                    <a:cubicBezTo>
                      <a:pt x="2" y="143"/>
                      <a:pt x="0" y="142"/>
                      <a:pt x="0" y="142"/>
                    </a:cubicBezTo>
                    <a:cubicBezTo>
                      <a:pt x="0" y="142"/>
                      <a:pt x="0" y="139"/>
                      <a:pt x="0" y="138"/>
                    </a:cubicBezTo>
                    <a:cubicBezTo>
                      <a:pt x="0" y="138"/>
                      <a:pt x="0" y="137"/>
                      <a:pt x="0" y="136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226"/>
              <p:cNvSpPr>
                <a:spLocks/>
              </p:cNvSpPr>
              <p:nvPr/>
            </p:nvSpPr>
            <p:spPr bwMode="auto">
              <a:xfrm>
                <a:off x="3736" y="788"/>
                <a:ext cx="165" cy="379"/>
              </a:xfrm>
              <a:custGeom>
                <a:avLst/>
                <a:gdLst>
                  <a:gd name="T0" fmla="*/ 8 w 62"/>
                  <a:gd name="T1" fmla="*/ 120 h 142"/>
                  <a:gd name="T2" fmla="*/ 64 w 62"/>
                  <a:gd name="T3" fmla="*/ 157 h 142"/>
                  <a:gd name="T4" fmla="*/ 141 w 62"/>
                  <a:gd name="T5" fmla="*/ 149 h 142"/>
                  <a:gd name="T6" fmla="*/ 178 w 62"/>
                  <a:gd name="T7" fmla="*/ 141 h 142"/>
                  <a:gd name="T8" fmla="*/ 192 w 62"/>
                  <a:gd name="T9" fmla="*/ 107 h 142"/>
                  <a:gd name="T10" fmla="*/ 205 w 62"/>
                  <a:gd name="T11" fmla="*/ 56 h 142"/>
                  <a:gd name="T12" fmla="*/ 240 w 62"/>
                  <a:gd name="T13" fmla="*/ 8 h 142"/>
                  <a:gd name="T14" fmla="*/ 319 w 62"/>
                  <a:gd name="T15" fmla="*/ 21 h 142"/>
                  <a:gd name="T16" fmla="*/ 319 w 62"/>
                  <a:gd name="T17" fmla="*/ 107 h 142"/>
                  <a:gd name="T18" fmla="*/ 319 w 62"/>
                  <a:gd name="T19" fmla="*/ 107 h 142"/>
                  <a:gd name="T20" fmla="*/ 290 w 62"/>
                  <a:gd name="T21" fmla="*/ 179 h 142"/>
                  <a:gd name="T22" fmla="*/ 354 w 62"/>
                  <a:gd name="T23" fmla="*/ 286 h 142"/>
                  <a:gd name="T24" fmla="*/ 367 w 62"/>
                  <a:gd name="T25" fmla="*/ 440 h 142"/>
                  <a:gd name="T26" fmla="*/ 367 w 62"/>
                  <a:gd name="T27" fmla="*/ 499 h 142"/>
                  <a:gd name="T28" fmla="*/ 354 w 62"/>
                  <a:gd name="T29" fmla="*/ 571 h 142"/>
                  <a:gd name="T30" fmla="*/ 367 w 62"/>
                  <a:gd name="T31" fmla="*/ 606 h 142"/>
                  <a:gd name="T32" fmla="*/ 389 w 62"/>
                  <a:gd name="T33" fmla="*/ 627 h 142"/>
                  <a:gd name="T34" fmla="*/ 367 w 62"/>
                  <a:gd name="T35" fmla="*/ 662 h 142"/>
                  <a:gd name="T36" fmla="*/ 431 w 62"/>
                  <a:gd name="T37" fmla="*/ 726 h 142"/>
                  <a:gd name="T38" fmla="*/ 367 w 62"/>
                  <a:gd name="T39" fmla="*/ 849 h 142"/>
                  <a:gd name="T40" fmla="*/ 282 w 62"/>
                  <a:gd name="T41" fmla="*/ 939 h 142"/>
                  <a:gd name="T42" fmla="*/ 277 w 62"/>
                  <a:gd name="T43" fmla="*/ 948 h 142"/>
                  <a:gd name="T44" fmla="*/ 248 w 62"/>
                  <a:gd name="T45" fmla="*/ 939 h 142"/>
                  <a:gd name="T46" fmla="*/ 221 w 62"/>
                  <a:gd name="T47" fmla="*/ 956 h 142"/>
                  <a:gd name="T48" fmla="*/ 184 w 62"/>
                  <a:gd name="T49" fmla="*/ 977 h 142"/>
                  <a:gd name="T50" fmla="*/ 162 w 62"/>
                  <a:gd name="T51" fmla="*/ 977 h 142"/>
                  <a:gd name="T52" fmla="*/ 136 w 62"/>
                  <a:gd name="T53" fmla="*/ 990 h 142"/>
                  <a:gd name="T54" fmla="*/ 120 w 62"/>
                  <a:gd name="T55" fmla="*/ 990 h 142"/>
                  <a:gd name="T56" fmla="*/ 98 w 62"/>
                  <a:gd name="T57" fmla="*/ 1004 h 142"/>
                  <a:gd name="T58" fmla="*/ 85 w 62"/>
                  <a:gd name="T59" fmla="*/ 990 h 142"/>
                  <a:gd name="T60" fmla="*/ 93 w 62"/>
                  <a:gd name="T61" fmla="*/ 969 h 142"/>
                  <a:gd name="T62" fmla="*/ 98 w 62"/>
                  <a:gd name="T63" fmla="*/ 956 h 142"/>
                  <a:gd name="T64" fmla="*/ 77 w 62"/>
                  <a:gd name="T65" fmla="*/ 956 h 142"/>
                  <a:gd name="T66" fmla="*/ 56 w 62"/>
                  <a:gd name="T67" fmla="*/ 948 h 142"/>
                  <a:gd name="T68" fmla="*/ 43 w 62"/>
                  <a:gd name="T69" fmla="*/ 939 h 142"/>
                  <a:gd name="T70" fmla="*/ 29 w 62"/>
                  <a:gd name="T71" fmla="*/ 926 h 142"/>
                  <a:gd name="T72" fmla="*/ 35 w 62"/>
                  <a:gd name="T73" fmla="*/ 913 h 142"/>
                  <a:gd name="T74" fmla="*/ 29 w 62"/>
                  <a:gd name="T75" fmla="*/ 891 h 142"/>
                  <a:gd name="T76" fmla="*/ 29 w 62"/>
                  <a:gd name="T77" fmla="*/ 875 h 142"/>
                  <a:gd name="T78" fmla="*/ 35 w 62"/>
                  <a:gd name="T79" fmla="*/ 854 h 142"/>
                  <a:gd name="T80" fmla="*/ 35 w 62"/>
                  <a:gd name="T81" fmla="*/ 833 h 142"/>
                  <a:gd name="T82" fmla="*/ 29 w 62"/>
                  <a:gd name="T83" fmla="*/ 819 h 142"/>
                  <a:gd name="T84" fmla="*/ 29 w 62"/>
                  <a:gd name="T85" fmla="*/ 790 h 142"/>
                  <a:gd name="T86" fmla="*/ 21 w 62"/>
                  <a:gd name="T87" fmla="*/ 763 h 142"/>
                  <a:gd name="T88" fmla="*/ 29 w 62"/>
                  <a:gd name="T89" fmla="*/ 734 h 142"/>
                  <a:gd name="T90" fmla="*/ 51 w 62"/>
                  <a:gd name="T91" fmla="*/ 705 h 142"/>
                  <a:gd name="T92" fmla="*/ 77 w 62"/>
                  <a:gd name="T93" fmla="*/ 683 h 142"/>
                  <a:gd name="T94" fmla="*/ 93 w 62"/>
                  <a:gd name="T95" fmla="*/ 649 h 142"/>
                  <a:gd name="T96" fmla="*/ 136 w 62"/>
                  <a:gd name="T97" fmla="*/ 614 h 142"/>
                  <a:gd name="T98" fmla="*/ 141 w 62"/>
                  <a:gd name="T99" fmla="*/ 577 h 142"/>
                  <a:gd name="T100" fmla="*/ 162 w 62"/>
                  <a:gd name="T101" fmla="*/ 555 h 142"/>
                  <a:gd name="T102" fmla="*/ 178 w 62"/>
                  <a:gd name="T103" fmla="*/ 550 h 142"/>
                  <a:gd name="T104" fmla="*/ 184 w 62"/>
                  <a:gd name="T105" fmla="*/ 528 h 142"/>
                  <a:gd name="T106" fmla="*/ 184 w 62"/>
                  <a:gd name="T107" fmla="*/ 483 h 142"/>
                  <a:gd name="T108" fmla="*/ 162 w 62"/>
                  <a:gd name="T109" fmla="*/ 462 h 142"/>
                  <a:gd name="T110" fmla="*/ 149 w 62"/>
                  <a:gd name="T111" fmla="*/ 456 h 142"/>
                  <a:gd name="T112" fmla="*/ 120 w 62"/>
                  <a:gd name="T113" fmla="*/ 414 h 142"/>
                  <a:gd name="T114" fmla="*/ 120 w 62"/>
                  <a:gd name="T115" fmla="*/ 363 h 142"/>
                  <a:gd name="T116" fmla="*/ 114 w 62"/>
                  <a:gd name="T117" fmla="*/ 342 h 142"/>
                  <a:gd name="T118" fmla="*/ 120 w 62"/>
                  <a:gd name="T119" fmla="*/ 227 h 142"/>
                  <a:gd name="T120" fmla="*/ 77 w 62"/>
                  <a:gd name="T121" fmla="*/ 184 h 142"/>
                  <a:gd name="T122" fmla="*/ 64 w 62"/>
                  <a:gd name="T123" fmla="*/ 171 h 142"/>
                  <a:gd name="T124" fmla="*/ 8 w 62"/>
                  <a:gd name="T125" fmla="*/ 120 h 1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2" h="142">
                    <a:moveTo>
                      <a:pt x="0" y="16"/>
                    </a:moveTo>
                    <a:cubicBezTo>
                      <a:pt x="1" y="16"/>
                      <a:pt x="1" y="16"/>
                      <a:pt x="1" y="17"/>
                    </a:cubicBezTo>
                    <a:cubicBezTo>
                      <a:pt x="2" y="16"/>
                      <a:pt x="1" y="14"/>
                      <a:pt x="2" y="13"/>
                    </a:cubicBezTo>
                    <a:cubicBezTo>
                      <a:pt x="6" y="14"/>
                      <a:pt x="6" y="20"/>
                      <a:pt x="9" y="22"/>
                    </a:cubicBezTo>
                    <a:cubicBezTo>
                      <a:pt x="12" y="23"/>
                      <a:pt x="17" y="20"/>
                      <a:pt x="18" y="22"/>
                    </a:cubicBezTo>
                    <a:cubicBezTo>
                      <a:pt x="18" y="22"/>
                      <a:pt x="19" y="22"/>
                      <a:pt x="20" y="21"/>
                    </a:cubicBezTo>
                    <a:cubicBezTo>
                      <a:pt x="21" y="22"/>
                      <a:pt x="22" y="24"/>
                      <a:pt x="23" y="25"/>
                    </a:cubicBezTo>
                    <a:cubicBezTo>
                      <a:pt x="23" y="24"/>
                      <a:pt x="24" y="22"/>
                      <a:pt x="25" y="20"/>
                    </a:cubicBezTo>
                    <a:cubicBezTo>
                      <a:pt x="25" y="20"/>
                      <a:pt x="27" y="18"/>
                      <a:pt x="28" y="18"/>
                    </a:cubicBezTo>
                    <a:cubicBezTo>
                      <a:pt x="28" y="17"/>
                      <a:pt x="27" y="16"/>
                      <a:pt x="27" y="15"/>
                    </a:cubicBezTo>
                    <a:cubicBezTo>
                      <a:pt x="28" y="13"/>
                      <a:pt x="29" y="12"/>
                      <a:pt x="30" y="11"/>
                    </a:cubicBezTo>
                    <a:cubicBezTo>
                      <a:pt x="30" y="10"/>
                      <a:pt x="29" y="9"/>
                      <a:pt x="29" y="8"/>
                    </a:cubicBezTo>
                    <a:cubicBezTo>
                      <a:pt x="29" y="7"/>
                      <a:pt x="29" y="7"/>
                      <a:pt x="30" y="5"/>
                    </a:cubicBezTo>
                    <a:cubicBezTo>
                      <a:pt x="31" y="2"/>
                      <a:pt x="31" y="2"/>
                      <a:pt x="34" y="1"/>
                    </a:cubicBezTo>
                    <a:cubicBezTo>
                      <a:pt x="36" y="1"/>
                      <a:pt x="37" y="0"/>
                      <a:pt x="39" y="0"/>
                    </a:cubicBezTo>
                    <a:cubicBezTo>
                      <a:pt x="42" y="2"/>
                      <a:pt x="41" y="4"/>
                      <a:pt x="45" y="3"/>
                    </a:cubicBezTo>
                    <a:cubicBezTo>
                      <a:pt x="47" y="6"/>
                      <a:pt x="47" y="6"/>
                      <a:pt x="46" y="9"/>
                    </a:cubicBezTo>
                    <a:cubicBezTo>
                      <a:pt x="46" y="11"/>
                      <a:pt x="45" y="13"/>
                      <a:pt x="45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4" y="16"/>
                      <a:pt x="43" y="17"/>
                      <a:pt x="42" y="18"/>
                    </a:cubicBezTo>
                    <a:cubicBezTo>
                      <a:pt x="41" y="20"/>
                      <a:pt x="41" y="22"/>
                      <a:pt x="41" y="25"/>
                    </a:cubicBezTo>
                    <a:cubicBezTo>
                      <a:pt x="44" y="27"/>
                      <a:pt x="49" y="32"/>
                      <a:pt x="51" y="35"/>
                    </a:cubicBezTo>
                    <a:cubicBezTo>
                      <a:pt x="52" y="37"/>
                      <a:pt x="51" y="37"/>
                      <a:pt x="50" y="40"/>
                    </a:cubicBezTo>
                    <a:cubicBezTo>
                      <a:pt x="49" y="41"/>
                      <a:pt x="48" y="43"/>
                      <a:pt x="48" y="45"/>
                    </a:cubicBezTo>
                    <a:cubicBezTo>
                      <a:pt x="42" y="47"/>
                      <a:pt x="51" y="58"/>
                      <a:pt x="52" y="62"/>
                    </a:cubicBezTo>
                    <a:cubicBezTo>
                      <a:pt x="53" y="65"/>
                      <a:pt x="53" y="63"/>
                      <a:pt x="52" y="66"/>
                    </a:cubicBezTo>
                    <a:cubicBezTo>
                      <a:pt x="51" y="68"/>
                      <a:pt x="52" y="68"/>
                      <a:pt x="52" y="70"/>
                    </a:cubicBezTo>
                    <a:cubicBezTo>
                      <a:pt x="51" y="72"/>
                      <a:pt x="50" y="72"/>
                      <a:pt x="50" y="74"/>
                    </a:cubicBezTo>
                    <a:cubicBezTo>
                      <a:pt x="50" y="76"/>
                      <a:pt x="50" y="78"/>
                      <a:pt x="50" y="80"/>
                    </a:cubicBezTo>
                    <a:cubicBezTo>
                      <a:pt x="51" y="80"/>
                      <a:pt x="52" y="80"/>
                      <a:pt x="53" y="80"/>
                    </a:cubicBezTo>
                    <a:cubicBezTo>
                      <a:pt x="54" y="82"/>
                      <a:pt x="54" y="83"/>
                      <a:pt x="52" y="85"/>
                    </a:cubicBezTo>
                    <a:cubicBezTo>
                      <a:pt x="53" y="85"/>
                      <a:pt x="54" y="85"/>
                      <a:pt x="54" y="86"/>
                    </a:cubicBezTo>
                    <a:cubicBezTo>
                      <a:pt x="54" y="87"/>
                      <a:pt x="54" y="87"/>
                      <a:pt x="55" y="88"/>
                    </a:cubicBezTo>
                    <a:cubicBezTo>
                      <a:pt x="54" y="89"/>
                      <a:pt x="53" y="90"/>
                      <a:pt x="54" y="92"/>
                    </a:cubicBezTo>
                    <a:cubicBezTo>
                      <a:pt x="53" y="92"/>
                      <a:pt x="53" y="93"/>
                      <a:pt x="52" y="93"/>
                    </a:cubicBezTo>
                    <a:cubicBezTo>
                      <a:pt x="53" y="95"/>
                      <a:pt x="55" y="95"/>
                      <a:pt x="55" y="97"/>
                    </a:cubicBezTo>
                    <a:cubicBezTo>
                      <a:pt x="58" y="98"/>
                      <a:pt x="60" y="99"/>
                      <a:pt x="61" y="102"/>
                    </a:cubicBezTo>
                    <a:cubicBezTo>
                      <a:pt x="62" y="106"/>
                      <a:pt x="60" y="109"/>
                      <a:pt x="58" y="111"/>
                    </a:cubicBezTo>
                    <a:cubicBezTo>
                      <a:pt x="56" y="114"/>
                      <a:pt x="54" y="117"/>
                      <a:pt x="52" y="119"/>
                    </a:cubicBezTo>
                    <a:cubicBezTo>
                      <a:pt x="50" y="120"/>
                      <a:pt x="45" y="121"/>
                      <a:pt x="47" y="124"/>
                    </a:cubicBezTo>
                    <a:cubicBezTo>
                      <a:pt x="45" y="125"/>
                      <a:pt x="41" y="129"/>
                      <a:pt x="40" y="132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40" y="132"/>
                      <a:pt x="40" y="132"/>
                      <a:pt x="39" y="133"/>
                    </a:cubicBezTo>
                    <a:cubicBezTo>
                      <a:pt x="39" y="133"/>
                      <a:pt x="39" y="133"/>
                      <a:pt x="38" y="133"/>
                    </a:cubicBezTo>
                    <a:cubicBezTo>
                      <a:pt x="36" y="132"/>
                      <a:pt x="36" y="131"/>
                      <a:pt x="35" y="132"/>
                    </a:cubicBezTo>
                    <a:cubicBezTo>
                      <a:pt x="34" y="133"/>
                      <a:pt x="33" y="133"/>
                      <a:pt x="32" y="133"/>
                    </a:cubicBezTo>
                    <a:cubicBezTo>
                      <a:pt x="32" y="134"/>
                      <a:pt x="33" y="134"/>
                      <a:pt x="31" y="134"/>
                    </a:cubicBezTo>
                    <a:cubicBezTo>
                      <a:pt x="29" y="135"/>
                      <a:pt x="28" y="134"/>
                      <a:pt x="28" y="135"/>
                    </a:cubicBezTo>
                    <a:cubicBezTo>
                      <a:pt x="28" y="136"/>
                      <a:pt x="27" y="136"/>
                      <a:pt x="26" y="137"/>
                    </a:cubicBezTo>
                    <a:cubicBezTo>
                      <a:pt x="25" y="137"/>
                      <a:pt x="24" y="136"/>
                      <a:pt x="24" y="136"/>
                    </a:cubicBezTo>
                    <a:cubicBezTo>
                      <a:pt x="23" y="137"/>
                      <a:pt x="23" y="136"/>
                      <a:pt x="23" y="137"/>
                    </a:cubicBezTo>
                    <a:cubicBezTo>
                      <a:pt x="22" y="138"/>
                      <a:pt x="22" y="137"/>
                      <a:pt x="21" y="138"/>
                    </a:cubicBezTo>
                    <a:cubicBezTo>
                      <a:pt x="21" y="139"/>
                      <a:pt x="19" y="139"/>
                      <a:pt x="19" y="139"/>
                    </a:cubicBezTo>
                    <a:cubicBezTo>
                      <a:pt x="18" y="139"/>
                      <a:pt x="18" y="137"/>
                      <a:pt x="18" y="138"/>
                    </a:cubicBezTo>
                    <a:cubicBezTo>
                      <a:pt x="17" y="139"/>
                      <a:pt x="17" y="140"/>
                      <a:pt x="17" y="139"/>
                    </a:cubicBezTo>
                    <a:cubicBezTo>
                      <a:pt x="16" y="139"/>
                      <a:pt x="15" y="139"/>
                      <a:pt x="15" y="139"/>
                    </a:cubicBezTo>
                    <a:cubicBezTo>
                      <a:pt x="15" y="139"/>
                      <a:pt x="15" y="142"/>
                      <a:pt x="14" y="141"/>
                    </a:cubicBezTo>
                    <a:cubicBezTo>
                      <a:pt x="13" y="140"/>
                      <a:pt x="15" y="139"/>
                      <a:pt x="14" y="139"/>
                    </a:cubicBezTo>
                    <a:cubicBezTo>
                      <a:pt x="13" y="139"/>
                      <a:pt x="12" y="140"/>
                      <a:pt x="12" y="139"/>
                    </a:cubicBezTo>
                    <a:cubicBezTo>
                      <a:pt x="12" y="138"/>
                      <a:pt x="11" y="137"/>
                      <a:pt x="12" y="137"/>
                    </a:cubicBezTo>
                    <a:cubicBezTo>
                      <a:pt x="13" y="137"/>
                      <a:pt x="13" y="137"/>
                      <a:pt x="13" y="136"/>
                    </a:cubicBezTo>
                    <a:cubicBezTo>
                      <a:pt x="14" y="135"/>
                      <a:pt x="13" y="135"/>
                      <a:pt x="14" y="135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2" y="135"/>
                      <a:pt x="12" y="135"/>
                      <a:pt x="12" y="135"/>
                    </a:cubicBezTo>
                    <a:cubicBezTo>
                      <a:pt x="12" y="135"/>
                      <a:pt x="11" y="135"/>
                      <a:pt x="11" y="134"/>
                    </a:cubicBezTo>
                    <a:cubicBezTo>
                      <a:pt x="10" y="134"/>
                      <a:pt x="10" y="133"/>
                      <a:pt x="10" y="133"/>
                    </a:cubicBezTo>
                    <a:cubicBezTo>
                      <a:pt x="9" y="133"/>
                      <a:pt x="8" y="133"/>
                      <a:pt x="8" y="133"/>
                    </a:cubicBezTo>
                    <a:cubicBezTo>
                      <a:pt x="7" y="132"/>
                      <a:pt x="8" y="132"/>
                      <a:pt x="7" y="132"/>
                    </a:cubicBezTo>
                    <a:cubicBezTo>
                      <a:pt x="6" y="132"/>
                      <a:pt x="6" y="131"/>
                      <a:pt x="6" y="132"/>
                    </a:cubicBezTo>
                    <a:cubicBezTo>
                      <a:pt x="5" y="132"/>
                      <a:pt x="5" y="132"/>
                      <a:pt x="4" y="132"/>
                    </a:cubicBezTo>
                    <a:cubicBezTo>
                      <a:pt x="4" y="131"/>
                      <a:pt x="3" y="130"/>
                      <a:pt x="4" y="130"/>
                    </a:cubicBezTo>
                    <a:cubicBezTo>
                      <a:pt x="4" y="129"/>
                      <a:pt x="4" y="129"/>
                      <a:pt x="4" y="129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4" y="126"/>
                      <a:pt x="4" y="126"/>
                      <a:pt x="4" y="126"/>
                    </a:cubicBezTo>
                    <a:cubicBezTo>
                      <a:pt x="4" y="125"/>
                      <a:pt x="4" y="125"/>
                      <a:pt x="4" y="125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5" y="121"/>
                      <a:pt x="5" y="121"/>
                      <a:pt x="5" y="121"/>
                    </a:cubicBezTo>
                    <a:cubicBezTo>
                      <a:pt x="5" y="120"/>
                      <a:pt x="5" y="120"/>
                      <a:pt x="5" y="120"/>
                    </a:cubicBezTo>
                    <a:cubicBezTo>
                      <a:pt x="5" y="120"/>
                      <a:pt x="6" y="119"/>
                      <a:pt x="5" y="119"/>
                    </a:cubicBezTo>
                    <a:cubicBezTo>
                      <a:pt x="5" y="118"/>
                      <a:pt x="5" y="118"/>
                      <a:pt x="5" y="117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5"/>
                      <a:pt x="5" y="116"/>
                      <a:pt x="4" y="115"/>
                    </a:cubicBezTo>
                    <a:cubicBezTo>
                      <a:pt x="3" y="114"/>
                      <a:pt x="3" y="113"/>
                      <a:pt x="4" y="112"/>
                    </a:cubicBezTo>
                    <a:cubicBezTo>
                      <a:pt x="4" y="112"/>
                      <a:pt x="5" y="111"/>
                      <a:pt x="4" y="111"/>
                    </a:cubicBezTo>
                    <a:cubicBezTo>
                      <a:pt x="4" y="110"/>
                      <a:pt x="3" y="111"/>
                      <a:pt x="3" y="110"/>
                    </a:cubicBezTo>
                    <a:cubicBezTo>
                      <a:pt x="3" y="108"/>
                      <a:pt x="3" y="107"/>
                      <a:pt x="3" y="107"/>
                    </a:cubicBezTo>
                    <a:cubicBezTo>
                      <a:pt x="3" y="106"/>
                      <a:pt x="3" y="105"/>
                      <a:pt x="3" y="105"/>
                    </a:cubicBezTo>
                    <a:cubicBezTo>
                      <a:pt x="3" y="104"/>
                      <a:pt x="4" y="103"/>
                      <a:pt x="4" y="103"/>
                    </a:cubicBezTo>
                    <a:cubicBezTo>
                      <a:pt x="4" y="103"/>
                      <a:pt x="6" y="102"/>
                      <a:pt x="6" y="101"/>
                    </a:cubicBezTo>
                    <a:cubicBezTo>
                      <a:pt x="5" y="100"/>
                      <a:pt x="7" y="99"/>
                      <a:pt x="7" y="99"/>
                    </a:cubicBezTo>
                    <a:cubicBezTo>
                      <a:pt x="8" y="99"/>
                      <a:pt x="8" y="98"/>
                      <a:pt x="9" y="98"/>
                    </a:cubicBezTo>
                    <a:cubicBezTo>
                      <a:pt x="10" y="98"/>
                      <a:pt x="11" y="97"/>
                      <a:pt x="11" y="96"/>
                    </a:cubicBezTo>
                    <a:cubicBezTo>
                      <a:pt x="11" y="94"/>
                      <a:pt x="11" y="94"/>
                      <a:pt x="12" y="93"/>
                    </a:cubicBezTo>
                    <a:cubicBezTo>
                      <a:pt x="12" y="93"/>
                      <a:pt x="12" y="92"/>
                      <a:pt x="13" y="91"/>
                    </a:cubicBezTo>
                    <a:cubicBezTo>
                      <a:pt x="14" y="91"/>
                      <a:pt x="16" y="89"/>
                      <a:pt x="17" y="88"/>
                    </a:cubicBezTo>
                    <a:cubicBezTo>
                      <a:pt x="18" y="87"/>
                      <a:pt x="18" y="86"/>
                      <a:pt x="19" y="86"/>
                    </a:cubicBezTo>
                    <a:cubicBezTo>
                      <a:pt x="20" y="85"/>
                      <a:pt x="20" y="85"/>
                      <a:pt x="20" y="84"/>
                    </a:cubicBezTo>
                    <a:cubicBezTo>
                      <a:pt x="20" y="83"/>
                      <a:pt x="19" y="82"/>
                      <a:pt x="20" y="81"/>
                    </a:cubicBezTo>
                    <a:cubicBezTo>
                      <a:pt x="22" y="81"/>
                      <a:pt x="21" y="81"/>
                      <a:pt x="22" y="80"/>
                    </a:cubicBezTo>
                    <a:cubicBezTo>
                      <a:pt x="23" y="79"/>
                      <a:pt x="22" y="78"/>
                      <a:pt x="23" y="78"/>
                    </a:cubicBezTo>
                    <a:cubicBezTo>
                      <a:pt x="24" y="78"/>
                      <a:pt x="23" y="78"/>
                      <a:pt x="24" y="77"/>
                    </a:cubicBezTo>
                    <a:cubicBezTo>
                      <a:pt x="25" y="77"/>
                      <a:pt x="24" y="76"/>
                      <a:pt x="25" y="77"/>
                    </a:cubicBezTo>
                    <a:cubicBezTo>
                      <a:pt x="26" y="77"/>
                      <a:pt x="26" y="77"/>
                      <a:pt x="26" y="76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4"/>
                      <a:pt x="27" y="73"/>
                      <a:pt x="27" y="71"/>
                    </a:cubicBezTo>
                    <a:cubicBezTo>
                      <a:pt x="26" y="69"/>
                      <a:pt x="26" y="69"/>
                      <a:pt x="26" y="68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5"/>
                      <a:pt x="23" y="62"/>
                      <a:pt x="23" y="63"/>
                    </a:cubicBezTo>
                    <a:cubicBezTo>
                      <a:pt x="22" y="64"/>
                      <a:pt x="22" y="64"/>
                      <a:pt x="21" y="64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0" y="62"/>
                      <a:pt x="18" y="60"/>
                      <a:pt x="17" y="58"/>
                    </a:cubicBezTo>
                    <a:cubicBezTo>
                      <a:pt x="16" y="55"/>
                      <a:pt x="17" y="55"/>
                      <a:pt x="18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0"/>
                      <a:pt x="17" y="49"/>
                      <a:pt x="18" y="49"/>
                    </a:cubicBezTo>
                    <a:cubicBezTo>
                      <a:pt x="17" y="48"/>
                      <a:pt x="17" y="48"/>
                      <a:pt x="16" y="48"/>
                    </a:cubicBezTo>
                    <a:cubicBezTo>
                      <a:pt x="16" y="45"/>
                      <a:pt x="16" y="42"/>
                      <a:pt x="16" y="40"/>
                    </a:cubicBezTo>
                    <a:cubicBezTo>
                      <a:pt x="16" y="37"/>
                      <a:pt x="17" y="34"/>
                      <a:pt x="17" y="32"/>
                    </a:cubicBezTo>
                    <a:cubicBezTo>
                      <a:pt x="16" y="32"/>
                      <a:pt x="16" y="32"/>
                      <a:pt x="15" y="32"/>
                    </a:cubicBezTo>
                    <a:cubicBezTo>
                      <a:pt x="16" y="26"/>
                      <a:pt x="12" y="30"/>
                      <a:pt x="11" y="26"/>
                    </a:cubicBezTo>
                    <a:cubicBezTo>
                      <a:pt x="10" y="26"/>
                      <a:pt x="10" y="27"/>
                      <a:pt x="9" y="27"/>
                    </a:cubicBezTo>
                    <a:cubicBezTo>
                      <a:pt x="9" y="26"/>
                      <a:pt x="9" y="25"/>
                      <a:pt x="9" y="24"/>
                    </a:cubicBezTo>
                    <a:cubicBezTo>
                      <a:pt x="8" y="24"/>
                      <a:pt x="7" y="24"/>
                      <a:pt x="6" y="24"/>
                    </a:cubicBezTo>
                    <a:cubicBezTo>
                      <a:pt x="5" y="22"/>
                      <a:pt x="2" y="20"/>
                      <a:pt x="1" y="17"/>
                    </a:cubicBezTo>
                  </a:path>
                </a:pathLst>
              </a:custGeom>
              <a:solidFill>
                <a:srgbClr val="65C8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227"/>
              <p:cNvSpPr>
                <a:spLocks/>
              </p:cNvSpPr>
              <p:nvPr/>
            </p:nvSpPr>
            <p:spPr bwMode="auto">
              <a:xfrm>
                <a:off x="3736" y="788"/>
                <a:ext cx="165" cy="379"/>
              </a:xfrm>
              <a:custGeom>
                <a:avLst/>
                <a:gdLst>
                  <a:gd name="T0" fmla="*/ 8 w 62"/>
                  <a:gd name="T1" fmla="*/ 120 h 142"/>
                  <a:gd name="T2" fmla="*/ 64 w 62"/>
                  <a:gd name="T3" fmla="*/ 157 h 142"/>
                  <a:gd name="T4" fmla="*/ 141 w 62"/>
                  <a:gd name="T5" fmla="*/ 149 h 142"/>
                  <a:gd name="T6" fmla="*/ 178 w 62"/>
                  <a:gd name="T7" fmla="*/ 141 h 142"/>
                  <a:gd name="T8" fmla="*/ 192 w 62"/>
                  <a:gd name="T9" fmla="*/ 107 h 142"/>
                  <a:gd name="T10" fmla="*/ 205 w 62"/>
                  <a:gd name="T11" fmla="*/ 56 h 142"/>
                  <a:gd name="T12" fmla="*/ 240 w 62"/>
                  <a:gd name="T13" fmla="*/ 8 h 142"/>
                  <a:gd name="T14" fmla="*/ 319 w 62"/>
                  <a:gd name="T15" fmla="*/ 21 h 142"/>
                  <a:gd name="T16" fmla="*/ 319 w 62"/>
                  <a:gd name="T17" fmla="*/ 107 h 142"/>
                  <a:gd name="T18" fmla="*/ 319 w 62"/>
                  <a:gd name="T19" fmla="*/ 107 h 142"/>
                  <a:gd name="T20" fmla="*/ 290 w 62"/>
                  <a:gd name="T21" fmla="*/ 179 h 142"/>
                  <a:gd name="T22" fmla="*/ 354 w 62"/>
                  <a:gd name="T23" fmla="*/ 286 h 142"/>
                  <a:gd name="T24" fmla="*/ 367 w 62"/>
                  <a:gd name="T25" fmla="*/ 440 h 142"/>
                  <a:gd name="T26" fmla="*/ 367 w 62"/>
                  <a:gd name="T27" fmla="*/ 499 h 142"/>
                  <a:gd name="T28" fmla="*/ 354 w 62"/>
                  <a:gd name="T29" fmla="*/ 571 h 142"/>
                  <a:gd name="T30" fmla="*/ 367 w 62"/>
                  <a:gd name="T31" fmla="*/ 606 h 142"/>
                  <a:gd name="T32" fmla="*/ 389 w 62"/>
                  <a:gd name="T33" fmla="*/ 627 h 142"/>
                  <a:gd name="T34" fmla="*/ 367 w 62"/>
                  <a:gd name="T35" fmla="*/ 662 h 142"/>
                  <a:gd name="T36" fmla="*/ 431 w 62"/>
                  <a:gd name="T37" fmla="*/ 726 h 142"/>
                  <a:gd name="T38" fmla="*/ 367 w 62"/>
                  <a:gd name="T39" fmla="*/ 849 h 142"/>
                  <a:gd name="T40" fmla="*/ 282 w 62"/>
                  <a:gd name="T41" fmla="*/ 939 h 142"/>
                  <a:gd name="T42" fmla="*/ 277 w 62"/>
                  <a:gd name="T43" fmla="*/ 948 h 142"/>
                  <a:gd name="T44" fmla="*/ 248 w 62"/>
                  <a:gd name="T45" fmla="*/ 939 h 142"/>
                  <a:gd name="T46" fmla="*/ 221 w 62"/>
                  <a:gd name="T47" fmla="*/ 956 h 142"/>
                  <a:gd name="T48" fmla="*/ 184 w 62"/>
                  <a:gd name="T49" fmla="*/ 977 h 142"/>
                  <a:gd name="T50" fmla="*/ 162 w 62"/>
                  <a:gd name="T51" fmla="*/ 977 h 142"/>
                  <a:gd name="T52" fmla="*/ 136 w 62"/>
                  <a:gd name="T53" fmla="*/ 990 h 142"/>
                  <a:gd name="T54" fmla="*/ 120 w 62"/>
                  <a:gd name="T55" fmla="*/ 990 h 142"/>
                  <a:gd name="T56" fmla="*/ 98 w 62"/>
                  <a:gd name="T57" fmla="*/ 1004 h 142"/>
                  <a:gd name="T58" fmla="*/ 85 w 62"/>
                  <a:gd name="T59" fmla="*/ 990 h 142"/>
                  <a:gd name="T60" fmla="*/ 93 w 62"/>
                  <a:gd name="T61" fmla="*/ 969 h 142"/>
                  <a:gd name="T62" fmla="*/ 98 w 62"/>
                  <a:gd name="T63" fmla="*/ 956 h 142"/>
                  <a:gd name="T64" fmla="*/ 77 w 62"/>
                  <a:gd name="T65" fmla="*/ 956 h 142"/>
                  <a:gd name="T66" fmla="*/ 56 w 62"/>
                  <a:gd name="T67" fmla="*/ 948 h 142"/>
                  <a:gd name="T68" fmla="*/ 43 w 62"/>
                  <a:gd name="T69" fmla="*/ 939 h 142"/>
                  <a:gd name="T70" fmla="*/ 29 w 62"/>
                  <a:gd name="T71" fmla="*/ 926 h 142"/>
                  <a:gd name="T72" fmla="*/ 35 w 62"/>
                  <a:gd name="T73" fmla="*/ 913 h 142"/>
                  <a:gd name="T74" fmla="*/ 29 w 62"/>
                  <a:gd name="T75" fmla="*/ 891 h 142"/>
                  <a:gd name="T76" fmla="*/ 29 w 62"/>
                  <a:gd name="T77" fmla="*/ 875 h 142"/>
                  <a:gd name="T78" fmla="*/ 35 w 62"/>
                  <a:gd name="T79" fmla="*/ 854 h 142"/>
                  <a:gd name="T80" fmla="*/ 35 w 62"/>
                  <a:gd name="T81" fmla="*/ 833 h 142"/>
                  <a:gd name="T82" fmla="*/ 29 w 62"/>
                  <a:gd name="T83" fmla="*/ 819 h 142"/>
                  <a:gd name="T84" fmla="*/ 29 w 62"/>
                  <a:gd name="T85" fmla="*/ 790 h 142"/>
                  <a:gd name="T86" fmla="*/ 21 w 62"/>
                  <a:gd name="T87" fmla="*/ 763 h 142"/>
                  <a:gd name="T88" fmla="*/ 29 w 62"/>
                  <a:gd name="T89" fmla="*/ 734 h 142"/>
                  <a:gd name="T90" fmla="*/ 51 w 62"/>
                  <a:gd name="T91" fmla="*/ 705 h 142"/>
                  <a:gd name="T92" fmla="*/ 77 w 62"/>
                  <a:gd name="T93" fmla="*/ 683 h 142"/>
                  <a:gd name="T94" fmla="*/ 93 w 62"/>
                  <a:gd name="T95" fmla="*/ 649 h 142"/>
                  <a:gd name="T96" fmla="*/ 136 w 62"/>
                  <a:gd name="T97" fmla="*/ 614 h 142"/>
                  <a:gd name="T98" fmla="*/ 141 w 62"/>
                  <a:gd name="T99" fmla="*/ 577 h 142"/>
                  <a:gd name="T100" fmla="*/ 162 w 62"/>
                  <a:gd name="T101" fmla="*/ 555 h 142"/>
                  <a:gd name="T102" fmla="*/ 178 w 62"/>
                  <a:gd name="T103" fmla="*/ 550 h 142"/>
                  <a:gd name="T104" fmla="*/ 184 w 62"/>
                  <a:gd name="T105" fmla="*/ 528 h 142"/>
                  <a:gd name="T106" fmla="*/ 184 w 62"/>
                  <a:gd name="T107" fmla="*/ 483 h 142"/>
                  <a:gd name="T108" fmla="*/ 162 w 62"/>
                  <a:gd name="T109" fmla="*/ 462 h 142"/>
                  <a:gd name="T110" fmla="*/ 149 w 62"/>
                  <a:gd name="T111" fmla="*/ 456 h 142"/>
                  <a:gd name="T112" fmla="*/ 120 w 62"/>
                  <a:gd name="T113" fmla="*/ 414 h 142"/>
                  <a:gd name="T114" fmla="*/ 120 w 62"/>
                  <a:gd name="T115" fmla="*/ 363 h 142"/>
                  <a:gd name="T116" fmla="*/ 114 w 62"/>
                  <a:gd name="T117" fmla="*/ 342 h 142"/>
                  <a:gd name="T118" fmla="*/ 120 w 62"/>
                  <a:gd name="T119" fmla="*/ 227 h 142"/>
                  <a:gd name="T120" fmla="*/ 77 w 62"/>
                  <a:gd name="T121" fmla="*/ 184 h 142"/>
                  <a:gd name="T122" fmla="*/ 64 w 62"/>
                  <a:gd name="T123" fmla="*/ 171 h 142"/>
                  <a:gd name="T124" fmla="*/ 8 w 62"/>
                  <a:gd name="T125" fmla="*/ 120 h 1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2" h="142">
                    <a:moveTo>
                      <a:pt x="0" y="16"/>
                    </a:moveTo>
                    <a:cubicBezTo>
                      <a:pt x="1" y="16"/>
                      <a:pt x="1" y="16"/>
                      <a:pt x="1" y="17"/>
                    </a:cubicBezTo>
                    <a:cubicBezTo>
                      <a:pt x="2" y="16"/>
                      <a:pt x="1" y="14"/>
                      <a:pt x="2" y="13"/>
                    </a:cubicBezTo>
                    <a:cubicBezTo>
                      <a:pt x="6" y="14"/>
                      <a:pt x="6" y="20"/>
                      <a:pt x="9" y="22"/>
                    </a:cubicBezTo>
                    <a:cubicBezTo>
                      <a:pt x="12" y="23"/>
                      <a:pt x="17" y="20"/>
                      <a:pt x="18" y="22"/>
                    </a:cubicBezTo>
                    <a:cubicBezTo>
                      <a:pt x="18" y="22"/>
                      <a:pt x="19" y="22"/>
                      <a:pt x="20" y="21"/>
                    </a:cubicBezTo>
                    <a:cubicBezTo>
                      <a:pt x="21" y="22"/>
                      <a:pt x="22" y="24"/>
                      <a:pt x="23" y="25"/>
                    </a:cubicBezTo>
                    <a:cubicBezTo>
                      <a:pt x="23" y="24"/>
                      <a:pt x="24" y="22"/>
                      <a:pt x="25" y="20"/>
                    </a:cubicBezTo>
                    <a:cubicBezTo>
                      <a:pt x="25" y="20"/>
                      <a:pt x="27" y="18"/>
                      <a:pt x="28" y="18"/>
                    </a:cubicBezTo>
                    <a:cubicBezTo>
                      <a:pt x="28" y="17"/>
                      <a:pt x="27" y="16"/>
                      <a:pt x="27" y="15"/>
                    </a:cubicBezTo>
                    <a:cubicBezTo>
                      <a:pt x="28" y="13"/>
                      <a:pt x="29" y="12"/>
                      <a:pt x="30" y="11"/>
                    </a:cubicBezTo>
                    <a:cubicBezTo>
                      <a:pt x="30" y="10"/>
                      <a:pt x="29" y="9"/>
                      <a:pt x="29" y="8"/>
                    </a:cubicBezTo>
                    <a:cubicBezTo>
                      <a:pt x="29" y="7"/>
                      <a:pt x="29" y="7"/>
                      <a:pt x="30" y="5"/>
                    </a:cubicBezTo>
                    <a:cubicBezTo>
                      <a:pt x="31" y="2"/>
                      <a:pt x="31" y="2"/>
                      <a:pt x="34" y="1"/>
                    </a:cubicBezTo>
                    <a:cubicBezTo>
                      <a:pt x="36" y="1"/>
                      <a:pt x="37" y="0"/>
                      <a:pt x="39" y="0"/>
                    </a:cubicBezTo>
                    <a:cubicBezTo>
                      <a:pt x="42" y="2"/>
                      <a:pt x="41" y="4"/>
                      <a:pt x="45" y="3"/>
                    </a:cubicBezTo>
                    <a:cubicBezTo>
                      <a:pt x="47" y="6"/>
                      <a:pt x="47" y="6"/>
                      <a:pt x="46" y="9"/>
                    </a:cubicBezTo>
                    <a:cubicBezTo>
                      <a:pt x="46" y="11"/>
                      <a:pt x="45" y="13"/>
                      <a:pt x="45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4" y="16"/>
                      <a:pt x="43" y="17"/>
                      <a:pt x="42" y="18"/>
                    </a:cubicBezTo>
                    <a:cubicBezTo>
                      <a:pt x="41" y="20"/>
                      <a:pt x="41" y="22"/>
                      <a:pt x="41" y="25"/>
                    </a:cubicBezTo>
                    <a:cubicBezTo>
                      <a:pt x="44" y="27"/>
                      <a:pt x="49" y="32"/>
                      <a:pt x="51" y="35"/>
                    </a:cubicBezTo>
                    <a:cubicBezTo>
                      <a:pt x="52" y="37"/>
                      <a:pt x="51" y="37"/>
                      <a:pt x="50" y="40"/>
                    </a:cubicBezTo>
                    <a:cubicBezTo>
                      <a:pt x="49" y="41"/>
                      <a:pt x="48" y="43"/>
                      <a:pt x="48" y="45"/>
                    </a:cubicBezTo>
                    <a:cubicBezTo>
                      <a:pt x="42" y="47"/>
                      <a:pt x="51" y="58"/>
                      <a:pt x="52" y="62"/>
                    </a:cubicBezTo>
                    <a:cubicBezTo>
                      <a:pt x="53" y="65"/>
                      <a:pt x="53" y="63"/>
                      <a:pt x="52" y="66"/>
                    </a:cubicBezTo>
                    <a:cubicBezTo>
                      <a:pt x="51" y="68"/>
                      <a:pt x="52" y="68"/>
                      <a:pt x="52" y="70"/>
                    </a:cubicBezTo>
                    <a:cubicBezTo>
                      <a:pt x="51" y="72"/>
                      <a:pt x="50" y="72"/>
                      <a:pt x="50" y="74"/>
                    </a:cubicBezTo>
                    <a:cubicBezTo>
                      <a:pt x="50" y="76"/>
                      <a:pt x="50" y="78"/>
                      <a:pt x="50" y="80"/>
                    </a:cubicBezTo>
                    <a:cubicBezTo>
                      <a:pt x="51" y="80"/>
                      <a:pt x="52" y="80"/>
                      <a:pt x="53" y="80"/>
                    </a:cubicBezTo>
                    <a:cubicBezTo>
                      <a:pt x="54" y="82"/>
                      <a:pt x="54" y="83"/>
                      <a:pt x="52" y="85"/>
                    </a:cubicBezTo>
                    <a:cubicBezTo>
                      <a:pt x="53" y="85"/>
                      <a:pt x="54" y="85"/>
                      <a:pt x="54" y="86"/>
                    </a:cubicBezTo>
                    <a:cubicBezTo>
                      <a:pt x="54" y="87"/>
                      <a:pt x="54" y="87"/>
                      <a:pt x="55" y="88"/>
                    </a:cubicBezTo>
                    <a:cubicBezTo>
                      <a:pt x="54" y="89"/>
                      <a:pt x="53" y="90"/>
                      <a:pt x="54" y="92"/>
                    </a:cubicBezTo>
                    <a:cubicBezTo>
                      <a:pt x="53" y="92"/>
                      <a:pt x="53" y="93"/>
                      <a:pt x="52" y="93"/>
                    </a:cubicBezTo>
                    <a:cubicBezTo>
                      <a:pt x="53" y="95"/>
                      <a:pt x="55" y="95"/>
                      <a:pt x="55" y="97"/>
                    </a:cubicBezTo>
                    <a:cubicBezTo>
                      <a:pt x="58" y="98"/>
                      <a:pt x="60" y="99"/>
                      <a:pt x="61" y="102"/>
                    </a:cubicBezTo>
                    <a:cubicBezTo>
                      <a:pt x="62" y="106"/>
                      <a:pt x="60" y="109"/>
                      <a:pt x="58" y="111"/>
                    </a:cubicBezTo>
                    <a:cubicBezTo>
                      <a:pt x="56" y="114"/>
                      <a:pt x="54" y="117"/>
                      <a:pt x="52" y="119"/>
                    </a:cubicBezTo>
                    <a:cubicBezTo>
                      <a:pt x="50" y="120"/>
                      <a:pt x="45" y="121"/>
                      <a:pt x="47" y="124"/>
                    </a:cubicBezTo>
                    <a:cubicBezTo>
                      <a:pt x="45" y="125"/>
                      <a:pt x="41" y="129"/>
                      <a:pt x="40" y="132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40" y="132"/>
                      <a:pt x="40" y="132"/>
                      <a:pt x="39" y="133"/>
                    </a:cubicBezTo>
                    <a:cubicBezTo>
                      <a:pt x="39" y="133"/>
                      <a:pt x="39" y="133"/>
                      <a:pt x="38" y="133"/>
                    </a:cubicBezTo>
                    <a:cubicBezTo>
                      <a:pt x="36" y="132"/>
                      <a:pt x="36" y="131"/>
                      <a:pt x="35" y="132"/>
                    </a:cubicBezTo>
                    <a:cubicBezTo>
                      <a:pt x="34" y="133"/>
                      <a:pt x="33" y="133"/>
                      <a:pt x="32" y="133"/>
                    </a:cubicBezTo>
                    <a:cubicBezTo>
                      <a:pt x="32" y="134"/>
                      <a:pt x="33" y="134"/>
                      <a:pt x="31" y="134"/>
                    </a:cubicBezTo>
                    <a:cubicBezTo>
                      <a:pt x="29" y="135"/>
                      <a:pt x="28" y="134"/>
                      <a:pt x="28" y="135"/>
                    </a:cubicBezTo>
                    <a:cubicBezTo>
                      <a:pt x="28" y="136"/>
                      <a:pt x="27" y="136"/>
                      <a:pt x="26" y="137"/>
                    </a:cubicBezTo>
                    <a:cubicBezTo>
                      <a:pt x="25" y="137"/>
                      <a:pt x="24" y="136"/>
                      <a:pt x="24" y="136"/>
                    </a:cubicBezTo>
                    <a:cubicBezTo>
                      <a:pt x="23" y="137"/>
                      <a:pt x="23" y="136"/>
                      <a:pt x="23" y="137"/>
                    </a:cubicBezTo>
                    <a:cubicBezTo>
                      <a:pt x="22" y="138"/>
                      <a:pt x="22" y="137"/>
                      <a:pt x="21" y="138"/>
                    </a:cubicBezTo>
                    <a:cubicBezTo>
                      <a:pt x="21" y="139"/>
                      <a:pt x="19" y="139"/>
                      <a:pt x="19" y="139"/>
                    </a:cubicBezTo>
                    <a:cubicBezTo>
                      <a:pt x="18" y="139"/>
                      <a:pt x="18" y="137"/>
                      <a:pt x="18" y="138"/>
                    </a:cubicBezTo>
                    <a:cubicBezTo>
                      <a:pt x="17" y="139"/>
                      <a:pt x="17" y="140"/>
                      <a:pt x="17" y="139"/>
                    </a:cubicBezTo>
                    <a:cubicBezTo>
                      <a:pt x="16" y="139"/>
                      <a:pt x="15" y="139"/>
                      <a:pt x="15" y="139"/>
                    </a:cubicBezTo>
                    <a:cubicBezTo>
                      <a:pt x="15" y="139"/>
                      <a:pt x="15" y="142"/>
                      <a:pt x="14" y="141"/>
                    </a:cubicBezTo>
                    <a:cubicBezTo>
                      <a:pt x="13" y="140"/>
                      <a:pt x="15" y="139"/>
                      <a:pt x="14" y="139"/>
                    </a:cubicBezTo>
                    <a:cubicBezTo>
                      <a:pt x="13" y="139"/>
                      <a:pt x="12" y="140"/>
                      <a:pt x="12" y="139"/>
                    </a:cubicBezTo>
                    <a:cubicBezTo>
                      <a:pt x="12" y="138"/>
                      <a:pt x="11" y="137"/>
                      <a:pt x="12" y="137"/>
                    </a:cubicBezTo>
                    <a:cubicBezTo>
                      <a:pt x="13" y="137"/>
                      <a:pt x="13" y="137"/>
                      <a:pt x="13" y="136"/>
                    </a:cubicBezTo>
                    <a:cubicBezTo>
                      <a:pt x="14" y="135"/>
                      <a:pt x="13" y="135"/>
                      <a:pt x="14" y="135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2" y="135"/>
                      <a:pt x="12" y="135"/>
                      <a:pt x="12" y="135"/>
                    </a:cubicBezTo>
                    <a:cubicBezTo>
                      <a:pt x="12" y="135"/>
                      <a:pt x="11" y="135"/>
                      <a:pt x="11" y="134"/>
                    </a:cubicBezTo>
                    <a:cubicBezTo>
                      <a:pt x="10" y="134"/>
                      <a:pt x="10" y="133"/>
                      <a:pt x="10" y="133"/>
                    </a:cubicBezTo>
                    <a:cubicBezTo>
                      <a:pt x="9" y="133"/>
                      <a:pt x="8" y="133"/>
                      <a:pt x="8" y="133"/>
                    </a:cubicBezTo>
                    <a:cubicBezTo>
                      <a:pt x="7" y="132"/>
                      <a:pt x="8" y="132"/>
                      <a:pt x="7" y="132"/>
                    </a:cubicBezTo>
                    <a:cubicBezTo>
                      <a:pt x="6" y="132"/>
                      <a:pt x="6" y="131"/>
                      <a:pt x="6" y="132"/>
                    </a:cubicBezTo>
                    <a:cubicBezTo>
                      <a:pt x="5" y="132"/>
                      <a:pt x="5" y="132"/>
                      <a:pt x="4" y="132"/>
                    </a:cubicBezTo>
                    <a:cubicBezTo>
                      <a:pt x="4" y="131"/>
                      <a:pt x="3" y="130"/>
                      <a:pt x="4" y="130"/>
                    </a:cubicBezTo>
                    <a:cubicBezTo>
                      <a:pt x="4" y="129"/>
                      <a:pt x="4" y="129"/>
                      <a:pt x="4" y="129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4" y="126"/>
                      <a:pt x="4" y="126"/>
                      <a:pt x="4" y="126"/>
                    </a:cubicBezTo>
                    <a:cubicBezTo>
                      <a:pt x="4" y="125"/>
                      <a:pt x="4" y="125"/>
                      <a:pt x="4" y="125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5" y="121"/>
                      <a:pt x="5" y="121"/>
                      <a:pt x="5" y="121"/>
                    </a:cubicBezTo>
                    <a:cubicBezTo>
                      <a:pt x="5" y="120"/>
                      <a:pt x="5" y="120"/>
                      <a:pt x="5" y="120"/>
                    </a:cubicBezTo>
                    <a:cubicBezTo>
                      <a:pt x="5" y="120"/>
                      <a:pt x="6" y="119"/>
                      <a:pt x="5" y="119"/>
                    </a:cubicBezTo>
                    <a:cubicBezTo>
                      <a:pt x="5" y="118"/>
                      <a:pt x="5" y="118"/>
                      <a:pt x="5" y="117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5"/>
                      <a:pt x="5" y="116"/>
                      <a:pt x="4" y="115"/>
                    </a:cubicBezTo>
                    <a:cubicBezTo>
                      <a:pt x="3" y="114"/>
                      <a:pt x="3" y="113"/>
                      <a:pt x="4" y="112"/>
                    </a:cubicBezTo>
                    <a:cubicBezTo>
                      <a:pt x="4" y="112"/>
                      <a:pt x="5" y="111"/>
                      <a:pt x="4" y="111"/>
                    </a:cubicBezTo>
                    <a:cubicBezTo>
                      <a:pt x="4" y="110"/>
                      <a:pt x="3" y="111"/>
                      <a:pt x="3" y="110"/>
                    </a:cubicBezTo>
                    <a:cubicBezTo>
                      <a:pt x="3" y="108"/>
                      <a:pt x="3" y="107"/>
                      <a:pt x="3" y="107"/>
                    </a:cubicBezTo>
                    <a:cubicBezTo>
                      <a:pt x="3" y="106"/>
                      <a:pt x="3" y="105"/>
                      <a:pt x="3" y="105"/>
                    </a:cubicBezTo>
                    <a:cubicBezTo>
                      <a:pt x="3" y="104"/>
                      <a:pt x="4" y="103"/>
                      <a:pt x="4" y="103"/>
                    </a:cubicBezTo>
                    <a:cubicBezTo>
                      <a:pt x="4" y="103"/>
                      <a:pt x="6" y="102"/>
                      <a:pt x="6" y="101"/>
                    </a:cubicBezTo>
                    <a:cubicBezTo>
                      <a:pt x="5" y="100"/>
                      <a:pt x="7" y="99"/>
                      <a:pt x="7" y="99"/>
                    </a:cubicBezTo>
                    <a:cubicBezTo>
                      <a:pt x="8" y="99"/>
                      <a:pt x="8" y="98"/>
                      <a:pt x="9" y="98"/>
                    </a:cubicBezTo>
                    <a:cubicBezTo>
                      <a:pt x="10" y="98"/>
                      <a:pt x="11" y="97"/>
                      <a:pt x="11" y="96"/>
                    </a:cubicBezTo>
                    <a:cubicBezTo>
                      <a:pt x="11" y="94"/>
                      <a:pt x="11" y="94"/>
                      <a:pt x="12" y="93"/>
                    </a:cubicBezTo>
                    <a:cubicBezTo>
                      <a:pt x="12" y="93"/>
                      <a:pt x="12" y="92"/>
                      <a:pt x="13" y="91"/>
                    </a:cubicBezTo>
                    <a:cubicBezTo>
                      <a:pt x="14" y="91"/>
                      <a:pt x="16" y="89"/>
                      <a:pt x="17" y="88"/>
                    </a:cubicBezTo>
                    <a:cubicBezTo>
                      <a:pt x="18" y="87"/>
                      <a:pt x="18" y="86"/>
                      <a:pt x="19" y="86"/>
                    </a:cubicBezTo>
                    <a:cubicBezTo>
                      <a:pt x="20" y="85"/>
                      <a:pt x="20" y="85"/>
                      <a:pt x="20" y="84"/>
                    </a:cubicBezTo>
                    <a:cubicBezTo>
                      <a:pt x="20" y="83"/>
                      <a:pt x="19" y="82"/>
                      <a:pt x="20" y="81"/>
                    </a:cubicBezTo>
                    <a:cubicBezTo>
                      <a:pt x="22" y="81"/>
                      <a:pt x="21" y="81"/>
                      <a:pt x="22" y="80"/>
                    </a:cubicBezTo>
                    <a:cubicBezTo>
                      <a:pt x="23" y="79"/>
                      <a:pt x="22" y="78"/>
                      <a:pt x="23" y="78"/>
                    </a:cubicBezTo>
                    <a:cubicBezTo>
                      <a:pt x="24" y="78"/>
                      <a:pt x="23" y="78"/>
                      <a:pt x="24" y="77"/>
                    </a:cubicBezTo>
                    <a:cubicBezTo>
                      <a:pt x="25" y="77"/>
                      <a:pt x="24" y="76"/>
                      <a:pt x="25" y="77"/>
                    </a:cubicBezTo>
                    <a:cubicBezTo>
                      <a:pt x="26" y="77"/>
                      <a:pt x="26" y="77"/>
                      <a:pt x="26" y="76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4"/>
                      <a:pt x="27" y="73"/>
                      <a:pt x="27" y="71"/>
                    </a:cubicBezTo>
                    <a:cubicBezTo>
                      <a:pt x="26" y="69"/>
                      <a:pt x="26" y="69"/>
                      <a:pt x="26" y="68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5"/>
                      <a:pt x="23" y="62"/>
                      <a:pt x="23" y="63"/>
                    </a:cubicBezTo>
                    <a:cubicBezTo>
                      <a:pt x="22" y="64"/>
                      <a:pt x="22" y="64"/>
                      <a:pt x="21" y="64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0" y="62"/>
                      <a:pt x="18" y="60"/>
                      <a:pt x="17" y="58"/>
                    </a:cubicBezTo>
                    <a:cubicBezTo>
                      <a:pt x="16" y="55"/>
                      <a:pt x="17" y="55"/>
                      <a:pt x="18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0"/>
                      <a:pt x="17" y="49"/>
                      <a:pt x="18" y="49"/>
                    </a:cubicBezTo>
                    <a:cubicBezTo>
                      <a:pt x="17" y="48"/>
                      <a:pt x="17" y="48"/>
                      <a:pt x="16" y="48"/>
                    </a:cubicBezTo>
                    <a:cubicBezTo>
                      <a:pt x="16" y="45"/>
                      <a:pt x="16" y="42"/>
                      <a:pt x="16" y="40"/>
                    </a:cubicBezTo>
                    <a:cubicBezTo>
                      <a:pt x="16" y="37"/>
                      <a:pt x="17" y="34"/>
                      <a:pt x="17" y="32"/>
                    </a:cubicBezTo>
                    <a:cubicBezTo>
                      <a:pt x="16" y="32"/>
                      <a:pt x="16" y="32"/>
                      <a:pt x="15" y="32"/>
                    </a:cubicBezTo>
                    <a:cubicBezTo>
                      <a:pt x="16" y="26"/>
                      <a:pt x="12" y="30"/>
                      <a:pt x="11" y="26"/>
                    </a:cubicBezTo>
                    <a:cubicBezTo>
                      <a:pt x="10" y="26"/>
                      <a:pt x="10" y="27"/>
                      <a:pt x="9" y="27"/>
                    </a:cubicBezTo>
                    <a:cubicBezTo>
                      <a:pt x="9" y="26"/>
                      <a:pt x="9" y="25"/>
                      <a:pt x="9" y="24"/>
                    </a:cubicBezTo>
                    <a:cubicBezTo>
                      <a:pt x="8" y="24"/>
                      <a:pt x="7" y="24"/>
                      <a:pt x="6" y="24"/>
                    </a:cubicBezTo>
                    <a:cubicBezTo>
                      <a:pt x="5" y="22"/>
                      <a:pt x="2" y="20"/>
                      <a:pt x="1" y="17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228"/>
              <p:cNvSpPr>
                <a:spLocks/>
              </p:cNvSpPr>
              <p:nvPr/>
            </p:nvSpPr>
            <p:spPr bwMode="auto">
              <a:xfrm>
                <a:off x="4195" y="564"/>
                <a:ext cx="284" cy="235"/>
              </a:xfrm>
              <a:custGeom>
                <a:avLst/>
                <a:gdLst>
                  <a:gd name="T0" fmla="*/ 193 w 106"/>
                  <a:gd name="T1" fmla="*/ 393 h 88"/>
                  <a:gd name="T2" fmla="*/ 137 w 106"/>
                  <a:gd name="T3" fmla="*/ 529 h 88"/>
                  <a:gd name="T4" fmla="*/ 115 w 106"/>
                  <a:gd name="T5" fmla="*/ 620 h 88"/>
                  <a:gd name="T6" fmla="*/ 43 w 106"/>
                  <a:gd name="T7" fmla="*/ 593 h 88"/>
                  <a:gd name="T8" fmla="*/ 64 w 106"/>
                  <a:gd name="T9" fmla="*/ 555 h 88"/>
                  <a:gd name="T10" fmla="*/ 72 w 106"/>
                  <a:gd name="T11" fmla="*/ 513 h 88"/>
                  <a:gd name="T12" fmla="*/ 51 w 106"/>
                  <a:gd name="T13" fmla="*/ 521 h 88"/>
                  <a:gd name="T14" fmla="*/ 13 w 106"/>
                  <a:gd name="T15" fmla="*/ 486 h 88"/>
                  <a:gd name="T16" fmla="*/ 35 w 106"/>
                  <a:gd name="T17" fmla="*/ 435 h 88"/>
                  <a:gd name="T18" fmla="*/ 64 w 106"/>
                  <a:gd name="T19" fmla="*/ 414 h 88"/>
                  <a:gd name="T20" fmla="*/ 94 w 106"/>
                  <a:gd name="T21" fmla="*/ 363 h 88"/>
                  <a:gd name="T22" fmla="*/ 94 w 106"/>
                  <a:gd name="T23" fmla="*/ 350 h 88"/>
                  <a:gd name="T24" fmla="*/ 129 w 106"/>
                  <a:gd name="T25" fmla="*/ 342 h 88"/>
                  <a:gd name="T26" fmla="*/ 166 w 106"/>
                  <a:gd name="T27" fmla="*/ 336 h 88"/>
                  <a:gd name="T28" fmla="*/ 214 w 106"/>
                  <a:gd name="T29" fmla="*/ 286 h 88"/>
                  <a:gd name="T30" fmla="*/ 193 w 106"/>
                  <a:gd name="T31" fmla="*/ 248 h 88"/>
                  <a:gd name="T32" fmla="*/ 236 w 106"/>
                  <a:gd name="T33" fmla="*/ 243 h 88"/>
                  <a:gd name="T34" fmla="*/ 252 w 106"/>
                  <a:gd name="T35" fmla="*/ 192 h 88"/>
                  <a:gd name="T36" fmla="*/ 287 w 106"/>
                  <a:gd name="T37" fmla="*/ 158 h 88"/>
                  <a:gd name="T38" fmla="*/ 316 w 106"/>
                  <a:gd name="T39" fmla="*/ 136 h 88"/>
                  <a:gd name="T40" fmla="*/ 367 w 106"/>
                  <a:gd name="T41" fmla="*/ 142 h 88"/>
                  <a:gd name="T42" fmla="*/ 431 w 106"/>
                  <a:gd name="T43" fmla="*/ 99 h 88"/>
                  <a:gd name="T44" fmla="*/ 496 w 106"/>
                  <a:gd name="T45" fmla="*/ 56 h 88"/>
                  <a:gd name="T46" fmla="*/ 552 w 106"/>
                  <a:gd name="T47" fmla="*/ 35 h 88"/>
                  <a:gd name="T48" fmla="*/ 616 w 106"/>
                  <a:gd name="T49" fmla="*/ 35 h 88"/>
                  <a:gd name="T50" fmla="*/ 667 w 106"/>
                  <a:gd name="T51" fmla="*/ 13 h 88"/>
                  <a:gd name="T52" fmla="*/ 731 w 106"/>
                  <a:gd name="T53" fmla="*/ 13 h 88"/>
                  <a:gd name="T54" fmla="*/ 705 w 106"/>
                  <a:gd name="T55" fmla="*/ 115 h 88"/>
                  <a:gd name="T56" fmla="*/ 525 w 106"/>
                  <a:gd name="T57" fmla="*/ 179 h 88"/>
                  <a:gd name="T58" fmla="*/ 346 w 106"/>
                  <a:gd name="T59" fmla="*/ 256 h 88"/>
                  <a:gd name="T60" fmla="*/ 287 w 106"/>
                  <a:gd name="T61" fmla="*/ 291 h 88"/>
                  <a:gd name="T62" fmla="*/ 236 w 106"/>
                  <a:gd name="T63" fmla="*/ 328 h 88"/>
                  <a:gd name="T64" fmla="*/ 201 w 106"/>
                  <a:gd name="T65" fmla="*/ 358 h 8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6" h="88">
                    <a:moveTo>
                      <a:pt x="28" y="50"/>
                    </a:moveTo>
                    <a:cubicBezTo>
                      <a:pt x="28" y="50"/>
                      <a:pt x="29" y="53"/>
                      <a:pt x="27" y="55"/>
                    </a:cubicBezTo>
                    <a:cubicBezTo>
                      <a:pt x="24" y="58"/>
                      <a:pt x="23" y="59"/>
                      <a:pt x="21" y="63"/>
                    </a:cubicBezTo>
                    <a:cubicBezTo>
                      <a:pt x="20" y="66"/>
                      <a:pt x="18" y="70"/>
                      <a:pt x="19" y="74"/>
                    </a:cubicBezTo>
                    <a:cubicBezTo>
                      <a:pt x="20" y="77"/>
                      <a:pt x="26" y="88"/>
                      <a:pt x="22" y="88"/>
                    </a:cubicBezTo>
                    <a:cubicBezTo>
                      <a:pt x="18" y="88"/>
                      <a:pt x="19" y="86"/>
                      <a:pt x="16" y="87"/>
                    </a:cubicBezTo>
                    <a:cubicBezTo>
                      <a:pt x="12" y="87"/>
                      <a:pt x="8" y="87"/>
                      <a:pt x="7" y="86"/>
                    </a:cubicBezTo>
                    <a:cubicBezTo>
                      <a:pt x="6" y="84"/>
                      <a:pt x="5" y="84"/>
                      <a:pt x="6" y="83"/>
                    </a:cubicBezTo>
                    <a:cubicBezTo>
                      <a:pt x="7" y="81"/>
                      <a:pt x="7" y="80"/>
                      <a:pt x="9" y="80"/>
                    </a:cubicBezTo>
                    <a:cubicBezTo>
                      <a:pt x="10" y="81"/>
                      <a:pt x="9" y="78"/>
                      <a:pt x="9" y="78"/>
                    </a:cubicBezTo>
                    <a:cubicBezTo>
                      <a:pt x="8" y="76"/>
                      <a:pt x="7" y="74"/>
                      <a:pt x="8" y="75"/>
                    </a:cubicBezTo>
                    <a:cubicBezTo>
                      <a:pt x="10" y="75"/>
                      <a:pt x="12" y="71"/>
                      <a:pt x="10" y="72"/>
                    </a:cubicBezTo>
                    <a:cubicBezTo>
                      <a:pt x="8" y="73"/>
                      <a:pt x="10" y="72"/>
                      <a:pt x="8" y="73"/>
                    </a:cubicBezTo>
                    <a:cubicBezTo>
                      <a:pt x="6" y="73"/>
                      <a:pt x="9" y="76"/>
                      <a:pt x="7" y="73"/>
                    </a:cubicBezTo>
                    <a:cubicBezTo>
                      <a:pt x="5" y="70"/>
                      <a:pt x="8" y="70"/>
                      <a:pt x="5" y="70"/>
                    </a:cubicBezTo>
                    <a:cubicBezTo>
                      <a:pt x="3" y="69"/>
                      <a:pt x="2" y="69"/>
                      <a:pt x="2" y="68"/>
                    </a:cubicBezTo>
                    <a:cubicBezTo>
                      <a:pt x="1" y="62"/>
                      <a:pt x="0" y="60"/>
                      <a:pt x="2" y="61"/>
                    </a:cubicBezTo>
                    <a:cubicBezTo>
                      <a:pt x="4" y="62"/>
                      <a:pt x="4" y="61"/>
                      <a:pt x="5" y="61"/>
                    </a:cubicBezTo>
                    <a:cubicBezTo>
                      <a:pt x="6" y="61"/>
                      <a:pt x="6" y="60"/>
                      <a:pt x="7" y="59"/>
                    </a:cubicBezTo>
                    <a:cubicBezTo>
                      <a:pt x="9" y="56"/>
                      <a:pt x="9" y="56"/>
                      <a:pt x="9" y="58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5"/>
                      <a:pt x="11" y="49"/>
                      <a:pt x="13" y="51"/>
                    </a:cubicBezTo>
                    <a:cubicBezTo>
                      <a:pt x="14" y="53"/>
                      <a:pt x="15" y="52"/>
                      <a:pt x="15" y="52"/>
                    </a:cubicBezTo>
                    <a:cubicBezTo>
                      <a:pt x="15" y="52"/>
                      <a:pt x="12" y="50"/>
                      <a:pt x="13" y="49"/>
                    </a:cubicBezTo>
                    <a:cubicBezTo>
                      <a:pt x="13" y="48"/>
                      <a:pt x="14" y="45"/>
                      <a:pt x="15" y="47"/>
                    </a:cubicBezTo>
                    <a:cubicBezTo>
                      <a:pt x="16" y="48"/>
                      <a:pt x="17" y="45"/>
                      <a:pt x="18" y="48"/>
                    </a:cubicBezTo>
                    <a:cubicBezTo>
                      <a:pt x="18" y="50"/>
                      <a:pt x="18" y="50"/>
                      <a:pt x="19" y="50"/>
                    </a:cubicBezTo>
                    <a:cubicBezTo>
                      <a:pt x="21" y="49"/>
                      <a:pt x="23" y="47"/>
                      <a:pt x="23" y="47"/>
                    </a:cubicBezTo>
                    <a:cubicBezTo>
                      <a:pt x="25" y="45"/>
                      <a:pt x="25" y="43"/>
                      <a:pt x="26" y="43"/>
                    </a:cubicBezTo>
                    <a:cubicBezTo>
                      <a:pt x="27" y="43"/>
                      <a:pt x="31" y="40"/>
                      <a:pt x="30" y="40"/>
                    </a:cubicBezTo>
                    <a:cubicBezTo>
                      <a:pt x="28" y="39"/>
                      <a:pt x="23" y="41"/>
                      <a:pt x="23" y="39"/>
                    </a:cubicBezTo>
                    <a:cubicBezTo>
                      <a:pt x="24" y="36"/>
                      <a:pt x="26" y="34"/>
                      <a:pt x="27" y="35"/>
                    </a:cubicBezTo>
                    <a:cubicBezTo>
                      <a:pt x="29" y="36"/>
                      <a:pt x="29" y="33"/>
                      <a:pt x="31" y="35"/>
                    </a:cubicBezTo>
                    <a:cubicBezTo>
                      <a:pt x="32" y="36"/>
                      <a:pt x="31" y="34"/>
                      <a:pt x="33" y="34"/>
                    </a:cubicBezTo>
                    <a:cubicBezTo>
                      <a:pt x="35" y="34"/>
                      <a:pt x="36" y="31"/>
                      <a:pt x="35" y="29"/>
                    </a:cubicBezTo>
                    <a:cubicBezTo>
                      <a:pt x="34" y="28"/>
                      <a:pt x="31" y="25"/>
                      <a:pt x="35" y="27"/>
                    </a:cubicBezTo>
                    <a:cubicBezTo>
                      <a:pt x="39" y="29"/>
                      <a:pt x="40" y="28"/>
                      <a:pt x="41" y="27"/>
                    </a:cubicBezTo>
                    <a:cubicBezTo>
                      <a:pt x="41" y="25"/>
                      <a:pt x="42" y="22"/>
                      <a:pt x="40" y="22"/>
                    </a:cubicBezTo>
                    <a:cubicBezTo>
                      <a:pt x="38" y="22"/>
                      <a:pt x="36" y="22"/>
                      <a:pt x="38" y="20"/>
                    </a:cubicBezTo>
                    <a:cubicBezTo>
                      <a:pt x="40" y="18"/>
                      <a:pt x="43" y="16"/>
                      <a:pt x="44" y="19"/>
                    </a:cubicBezTo>
                    <a:cubicBezTo>
                      <a:pt x="45" y="21"/>
                      <a:pt x="44" y="17"/>
                      <a:pt x="47" y="20"/>
                    </a:cubicBezTo>
                    <a:cubicBezTo>
                      <a:pt x="49" y="22"/>
                      <a:pt x="48" y="22"/>
                      <a:pt x="51" y="20"/>
                    </a:cubicBezTo>
                    <a:cubicBezTo>
                      <a:pt x="53" y="18"/>
                      <a:pt x="52" y="18"/>
                      <a:pt x="54" y="15"/>
                    </a:cubicBezTo>
                    <a:cubicBezTo>
                      <a:pt x="56" y="13"/>
                      <a:pt x="58" y="13"/>
                      <a:pt x="60" y="14"/>
                    </a:cubicBezTo>
                    <a:cubicBezTo>
                      <a:pt x="62" y="14"/>
                      <a:pt x="63" y="14"/>
                      <a:pt x="65" y="13"/>
                    </a:cubicBezTo>
                    <a:cubicBezTo>
                      <a:pt x="67" y="12"/>
                      <a:pt x="66" y="10"/>
                      <a:pt x="69" y="8"/>
                    </a:cubicBezTo>
                    <a:cubicBezTo>
                      <a:pt x="73" y="7"/>
                      <a:pt x="71" y="5"/>
                      <a:pt x="73" y="7"/>
                    </a:cubicBezTo>
                    <a:cubicBezTo>
                      <a:pt x="76" y="8"/>
                      <a:pt x="75" y="4"/>
                      <a:pt x="77" y="5"/>
                    </a:cubicBezTo>
                    <a:cubicBezTo>
                      <a:pt x="80" y="7"/>
                      <a:pt x="79" y="5"/>
                      <a:pt x="82" y="6"/>
                    </a:cubicBezTo>
                    <a:cubicBezTo>
                      <a:pt x="84" y="7"/>
                      <a:pt x="83" y="5"/>
                      <a:pt x="86" y="5"/>
                    </a:cubicBezTo>
                    <a:cubicBezTo>
                      <a:pt x="88" y="6"/>
                      <a:pt x="88" y="6"/>
                      <a:pt x="90" y="5"/>
                    </a:cubicBezTo>
                    <a:cubicBezTo>
                      <a:pt x="91" y="4"/>
                      <a:pt x="88" y="1"/>
                      <a:pt x="93" y="2"/>
                    </a:cubicBezTo>
                    <a:cubicBezTo>
                      <a:pt x="97" y="3"/>
                      <a:pt x="98" y="2"/>
                      <a:pt x="98" y="3"/>
                    </a:cubicBezTo>
                    <a:cubicBezTo>
                      <a:pt x="99" y="3"/>
                      <a:pt x="100" y="0"/>
                      <a:pt x="102" y="2"/>
                    </a:cubicBezTo>
                    <a:cubicBezTo>
                      <a:pt x="104" y="5"/>
                      <a:pt x="106" y="1"/>
                      <a:pt x="105" y="6"/>
                    </a:cubicBezTo>
                    <a:cubicBezTo>
                      <a:pt x="103" y="11"/>
                      <a:pt x="104" y="14"/>
                      <a:pt x="98" y="16"/>
                    </a:cubicBezTo>
                    <a:cubicBezTo>
                      <a:pt x="93" y="17"/>
                      <a:pt x="94" y="19"/>
                      <a:pt x="89" y="20"/>
                    </a:cubicBezTo>
                    <a:cubicBezTo>
                      <a:pt x="84" y="22"/>
                      <a:pt x="79" y="24"/>
                      <a:pt x="73" y="25"/>
                    </a:cubicBezTo>
                    <a:cubicBezTo>
                      <a:pt x="67" y="26"/>
                      <a:pt x="61" y="24"/>
                      <a:pt x="56" y="29"/>
                    </a:cubicBezTo>
                    <a:cubicBezTo>
                      <a:pt x="52" y="34"/>
                      <a:pt x="50" y="36"/>
                      <a:pt x="48" y="36"/>
                    </a:cubicBezTo>
                    <a:cubicBezTo>
                      <a:pt x="46" y="36"/>
                      <a:pt x="48" y="38"/>
                      <a:pt x="45" y="40"/>
                    </a:cubicBezTo>
                    <a:cubicBezTo>
                      <a:pt x="42" y="42"/>
                      <a:pt x="40" y="41"/>
                      <a:pt x="40" y="41"/>
                    </a:cubicBezTo>
                    <a:cubicBezTo>
                      <a:pt x="39" y="44"/>
                      <a:pt x="38" y="46"/>
                      <a:pt x="38" y="46"/>
                    </a:cubicBezTo>
                    <a:cubicBezTo>
                      <a:pt x="38" y="46"/>
                      <a:pt x="34" y="45"/>
                      <a:pt x="33" y="46"/>
                    </a:cubicBezTo>
                    <a:cubicBezTo>
                      <a:pt x="30" y="50"/>
                      <a:pt x="29" y="48"/>
                      <a:pt x="27" y="47"/>
                    </a:cubicBezTo>
                    <a:cubicBezTo>
                      <a:pt x="25" y="47"/>
                      <a:pt x="28" y="50"/>
                      <a:pt x="28" y="5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229"/>
              <p:cNvSpPr>
                <a:spLocks/>
              </p:cNvSpPr>
              <p:nvPr/>
            </p:nvSpPr>
            <p:spPr bwMode="auto">
              <a:xfrm>
                <a:off x="4308" y="772"/>
                <a:ext cx="37" cy="43"/>
              </a:xfrm>
              <a:custGeom>
                <a:avLst/>
                <a:gdLst>
                  <a:gd name="T0" fmla="*/ 29 w 14"/>
                  <a:gd name="T1" fmla="*/ 0 h 16"/>
                  <a:gd name="T2" fmla="*/ 21 w 14"/>
                  <a:gd name="T3" fmla="*/ 8 h 16"/>
                  <a:gd name="T4" fmla="*/ 13 w 14"/>
                  <a:gd name="T5" fmla="*/ 22 h 16"/>
                  <a:gd name="T6" fmla="*/ 0 w 14"/>
                  <a:gd name="T7" fmla="*/ 30 h 16"/>
                  <a:gd name="T8" fmla="*/ 13 w 14"/>
                  <a:gd name="T9" fmla="*/ 59 h 16"/>
                  <a:gd name="T10" fmla="*/ 29 w 14"/>
                  <a:gd name="T11" fmla="*/ 65 h 16"/>
                  <a:gd name="T12" fmla="*/ 34 w 14"/>
                  <a:gd name="T13" fmla="*/ 73 h 16"/>
                  <a:gd name="T14" fmla="*/ 29 w 14"/>
                  <a:gd name="T15" fmla="*/ 86 h 16"/>
                  <a:gd name="T16" fmla="*/ 50 w 14"/>
                  <a:gd name="T17" fmla="*/ 102 h 16"/>
                  <a:gd name="T18" fmla="*/ 63 w 14"/>
                  <a:gd name="T19" fmla="*/ 116 h 16"/>
                  <a:gd name="T20" fmla="*/ 77 w 14"/>
                  <a:gd name="T21" fmla="*/ 94 h 16"/>
                  <a:gd name="T22" fmla="*/ 90 w 14"/>
                  <a:gd name="T23" fmla="*/ 86 h 16"/>
                  <a:gd name="T24" fmla="*/ 98 w 14"/>
                  <a:gd name="T25" fmla="*/ 73 h 16"/>
                  <a:gd name="T26" fmla="*/ 85 w 14"/>
                  <a:gd name="T27" fmla="*/ 51 h 16"/>
                  <a:gd name="T28" fmla="*/ 29 w 14"/>
                  <a:gd name="T29" fmla="*/ 0 h 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4" h="16">
                    <a:moveTo>
                      <a:pt x="4" y="0"/>
                    </a:moveTo>
                    <a:cubicBezTo>
                      <a:pt x="4" y="0"/>
                      <a:pt x="3" y="0"/>
                      <a:pt x="3" y="1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1" y="4"/>
                      <a:pt x="0" y="3"/>
                      <a:pt x="0" y="4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10"/>
                      <a:pt x="3" y="10"/>
                      <a:pt x="4" y="9"/>
                    </a:cubicBezTo>
                    <a:cubicBezTo>
                      <a:pt x="4" y="9"/>
                      <a:pt x="5" y="8"/>
                      <a:pt x="5" y="10"/>
                    </a:cubicBezTo>
                    <a:cubicBezTo>
                      <a:pt x="5" y="11"/>
                      <a:pt x="4" y="12"/>
                      <a:pt x="4" y="12"/>
                    </a:cubicBezTo>
                    <a:cubicBezTo>
                      <a:pt x="5" y="13"/>
                      <a:pt x="6" y="13"/>
                      <a:pt x="7" y="14"/>
                    </a:cubicBezTo>
                    <a:cubicBezTo>
                      <a:pt x="7" y="15"/>
                      <a:pt x="9" y="16"/>
                      <a:pt x="9" y="16"/>
                    </a:cubicBezTo>
                    <a:cubicBezTo>
                      <a:pt x="10" y="16"/>
                      <a:pt x="9" y="13"/>
                      <a:pt x="11" y="13"/>
                    </a:cubicBezTo>
                    <a:cubicBezTo>
                      <a:pt x="12" y="12"/>
                      <a:pt x="12" y="12"/>
                      <a:pt x="13" y="12"/>
                    </a:cubicBezTo>
                    <a:cubicBezTo>
                      <a:pt x="14" y="12"/>
                      <a:pt x="14" y="10"/>
                      <a:pt x="14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7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230"/>
              <p:cNvSpPr>
                <a:spLocks/>
              </p:cNvSpPr>
              <p:nvPr/>
            </p:nvSpPr>
            <p:spPr bwMode="auto">
              <a:xfrm>
                <a:off x="4163" y="828"/>
                <a:ext cx="24" cy="27"/>
              </a:xfrm>
              <a:custGeom>
                <a:avLst/>
                <a:gdLst>
                  <a:gd name="T0" fmla="*/ 29 w 9"/>
                  <a:gd name="T1" fmla="*/ 0 h 10"/>
                  <a:gd name="T2" fmla="*/ 0 w 9"/>
                  <a:gd name="T3" fmla="*/ 22 h 10"/>
                  <a:gd name="T4" fmla="*/ 35 w 9"/>
                  <a:gd name="T5" fmla="*/ 65 h 10"/>
                  <a:gd name="T6" fmla="*/ 64 w 9"/>
                  <a:gd name="T7" fmla="*/ 38 h 10"/>
                  <a:gd name="T8" fmla="*/ 29 w 9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4" y="0"/>
                    </a:moveTo>
                    <a:cubicBezTo>
                      <a:pt x="2" y="0"/>
                      <a:pt x="0" y="0"/>
                      <a:pt x="0" y="3"/>
                    </a:cubicBezTo>
                    <a:cubicBezTo>
                      <a:pt x="0" y="7"/>
                      <a:pt x="3" y="10"/>
                      <a:pt x="5" y="9"/>
                    </a:cubicBezTo>
                    <a:cubicBezTo>
                      <a:pt x="7" y="8"/>
                      <a:pt x="8" y="7"/>
                      <a:pt x="9" y="5"/>
                    </a:cubicBezTo>
                    <a:cubicBezTo>
                      <a:pt x="9" y="4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231"/>
              <p:cNvSpPr>
                <a:spLocks/>
              </p:cNvSpPr>
              <p:nvPr/>
            </p:nvSpPr>
            <p:spPr bwMode="auto">
              <a:xfrm>
                <a:off x="4489" y="625"/>
                <a:ext cx="27" cy="19"/>
              </a:xfrm>
              <a:custGeom>
                <a:avLst/>
                <a:gdLst>
                  <a:gd name="T0" fmla="*/ 30 w 10"/>
                  <a:gd name="T1" fmla="*/ 8 h 7"/>
                  <a:gd name="T2" fmla="*/ 8 w 10"/>
                  <a:gd name="T3" fmla="*/ 14 h 7"/>
                  <a:gd name="T4" fmla="*/ 8 w 10"/>
                  <a:gd name="T5" fmla="*/ 30 h 7"/>
                  <a:gd name="T6" fmla="*/ 38 w 10"/>
                  <a:gd name="T7" fmla="*/ 52 h 7"/>
                  <a:gd name="T8" fmla="*/ 65 w 10"/>
                  <a:gd name="T9" fmla="*/ 43 h 7"/>
                  <a:gd name="T10" fmla="*/ 65 w 10"/>
                  <a:gd name="T11" fmla="*/ 14 h 7"/>
                  <a:gd name="T12" fmla="*/ 30 w 10"/>
                  <a:gd name="T13" fmla="*/ 8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4" y="1"/>
                    </a:moveTo>
                    <a:cubicBezTo>
                      <a:pt x="2" y="1"/>
                      <a:pt x="0" y="0"/>
                      <a:pt x="1" y="2"/>
                    </a:cubicBezTo>
                    <a:cubicBezTo>
                      <a:pt x="1" y="3"/>
                      <a:pt x="2" y="2"/>
                      <a:pt x="1" y="4"/>
                    </a:cubicBezTo>
                    <a:cubicBezTo>
                      <a:pt x="0" y="5"/>
                      <a:pt x="3" y="7"/>
                      <a:pt x="5" y="7"/>
                    </a:cubicBezTo>
                    <a:cubicBezTo>
                      <a:pt x="7" y="6"/>
                      <a:pt x="9" y="6"/>
                      <a:pt x="9" y="6"/>
                    </a:cubicBezTo>
                    <a:cubicBezTo>
                      <a:pt x="10" y="6"/>
                      <a:pt x="10" y="2"/>
                      <a:pt x="9" y="2"/>
                    </a:cubicBezTo>
                    <a:cubicBezTo>
                      <a:pt x="9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232"/>
              <p:cNvSpPr>
                <a:spLocks/>
              </p:cNvSpPr>
              <p:nvPr/>
            </p:nvSpPr>
            <p:spPr bwMode="auto">
              <a:xfrm>
                <a:off x="4954" y="268"/>
                <a:ext cx="72" cy="88"/>
              </a:xfrm>
              <a:custGeom>
                <a:avLst/>
                <a:gdLst>
                  <a:gd name="T0" fmla="*/ 107 w 27"/>
                  <a:gd name="T1" fmla="*/ 56 h 33"/>
                  <a:gd name="T2" fmla="*/ 99 w 27"/>
                  <a:gd name="T3" fmla="*/ 29 h 33"/>
                  <a:gd name="T4" fmla="*/ 85 w 27"/>
                  <a:gd name="T5" fmla="*/ 13 h 33"/>
                  <a:gd name="T6" fmla="*/ 72 w 27"/>
                  <a:gd name="T7" fmla="*/ 43 h 33"/>
                  <a:gd name="T8" fmla="*/ 56 w 27"/>
                  <a:gd name="T9" fmla="*/ 29 h 33"/>
                  <a:gd name="T10" fmla="*/ 51 w 27"/>
                  <a:gd name="T11" fmla="*/ 72 h 33"/>
                  <a:gd name="T12" fmla="*/ 35 w 27"/>
                  <a:gd name="T13" fmla="*/ 107 h 33"/>
                  <a:gd name="T14" fmla="*/ 29 w 27"/>
                  <a:gd name="T15" fmla="*/ 171 h 33"/>
                  <a:gd name="T16" fmla="*/ 8 w 27"/>
                  <a:gd name="T17" fmla="*/ 205 h 33"/>
                  <a:gd name="T18" fmla="*/ 21 w 27"/>
                  <a:gd name="T19" fmla="*/ 227 h 33"/>
                  <a:gd name="T20" fmla="*/ 72 w 27"/>
                  <a:gd name="T21" fmla="*/ 192 h 33"/>
                  <a:gd name="T22" fmla="*/ 136 w 27"/>
                  <a:gd name="T23" fmla="*/ 192 h 33"/>
                  <a:gd name="T24" fmla="*/ 192 w 27"/>
                  <a:gd name="T25" fmla="*/ 163 h 33"/>
                  <a:gd name="T26" fmla="*/ 179 w 27"/>
                  <a:gd name="T27" fmla="*/ 115 h 33"/>
                  <a:gd name="T28" fmla="*/ 163 w 27"/>
                  <a:gd name="T29" fmla="*/ 99 h 33"/>
                  <a:gd name="T30" fmla="*/ 141 w 27"/>
                  <a:gd name="T31" fmla="*/ 56 h 33"/>
                  <a:gd name="T32" fmla="*/ 107 w 27"/>
                  <a:gd name="T33" fmla="*/ 56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7" h="33">
                    <a:moveTo>
                      <a:pt x="15" y="8"/>
                    </a:moveTo>
                    <a:cubicBezTo>
                      <a:pt x="14" y="6"/>
                      <a:pt x="14" y="4"/>
                      <a:pt x="14" y="4"/>
                    </a:cubicBezTo>
                    <a:cubicBezTo>
                      <a:pt x="13" y="3"/>
                      <a:pt x="12" y="0"/>
                      <a:pt x="12" y="2"/>
                    </a:cubicBezTo>
                    <a:cubicBezTo>
                      <a:pt x="11" y="3"/>
                      <a:pt x="12" y="7"/>
                      <a:pt x="10" y="6"/>
                    </a:cubicBezTo>
                    <a:cubicBezTo>
                      <a:pt x="9" y="6"/>
                      <a:pt x="9" y="2"/>
                      <a:pt x="8" y="4"/>
                    </a:cubicBezTo>
                    <a:cubicBezTo>
                      <a:pt x="7" y="7"/>
                      <a:pt x="6" y="8"/>
                      <a:pt x="7" y="10"/>
                    </a:cubicBezTo>
                    <a:cubicBezTo>
                      <a:pt x="7" y="13"/>
                      <a:pt x="5" y="11"/>
                      <a:pt x="5" y="15"/>
                    </a:cubicBezTo>
                    <a:cubicBezTo>
                      <a:pt x="5" y="19"/>
                      <a:pt x="5" y="21"/>
                      <a:pt x="4" y="24"/>
                    </a:cubicBezTo>
                    <a:cubicBezTo>
                      <a:pt x="3" y="26"/>
                      <a:pt x="1" y="29"/>
                      <a:pt x="1" y="29"/>
                    </a:cubicBezTo>
                    <a:cubicBezTo>
                      <a:pt x="1" y="30"/>
                      <a:pt x="0" y="33"/>
                      <a:pt x="3" y="32"/>
                    </a:cubicBezTo>
                    <a:cubicBezTo>
                      <a:pt x="6" y="30"/>
                      <a:pt x="3" y="26"/>
                      <a:pt x="10" y="27"/>
                    </a:cubicBezTo>
                    <a:cubicBezTo>
                      <a:pt x="18" y="29"/>
                      <a:pt x="13" y="28"/>
                      <a:pt x="19" y="27"/>
                    </a:cubicBezTo>
                    <a:cubicBezTo>
                      <a:pt x="25" y="26"/>
                      <a:pt x="26" y="25"/>
                      <a:pt x="27" y="23"/>
                    </a:cubicBezTo>
                    <a:cubicBezTo>
                      <a:pt x="27" y="21"/>
                      <a:pt x="26" y="16"/>
                      <a:pt x="25" y="16"/>
                    </a:cubicBezTo>
                    <a:cubicBezTo>
                      <a:pt x="23" y="17"/>
                      <a:pt x="21" y="15"/>
                      <a:pt x="23" y="14"/>
                    </a:cubicBezTo>
                    <a:cubicBezTo>
                      <a:pt x="25" y="13"/>
                      <a:pt x="21" y="8"/>
                      <a:pt x="20" y="8"/>
                    </a:cubicBezTo>
                    <a:cubicBezTo>
                      <a:pt x="18" y="8"/>
                      <a:pt x="15" y="8"/>
                      <a:pt x="15" y="8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233"/>
              <p:cNvSpPr>
                <a:spLocks/>
              </p:cNvSpPr>
              <p:nvPr/>
            </p:nvSpPr>
            <p:spPr bwMode="auto">
              <a:xfrm>
                <a:off x="4893" y="233"/>
                <a:ext cx="72" cy="80"/>
              </a:xfrm>
              <a:custGeom>
                <a:avLst/>
                <a:gdLst>
                  <a:gd name="T0" fmla="*/ 128 w 27"/>
                  <a:gd name="T1" fmla="*/ 51 h 30"/>
                  <a:gd name="T2" fmla="*/ 107 w 27"/>
                  <a:gd name="T3" fmla="*/ 8 h 30"/>
                  <a:gd name="T4" fmla="*/ 64 w 27"/>
                  <a:gd name="T5" fmla="*/ 13 h 30"/>
                  <a:gd name="T6" fmla="*/ 29 w 27"/>
                  <a:gd name="T7" fmla="*/ 43 h 30"/>
                  <a:gd name="T8" fmla="*/ 8 w 27"/>
                  <a:gd name="T9" fmla="*/ 85 h 30"/>
                  <a:gd name="T10" fmla="*/ 51 w 27"/>
                  <a:gd name="T11" fmla="*/ 120 h 30"/>
                  <a:gd name="T12" fmla="*/ 72 w 27"/>
                  <a:gd name="T13" fmla="*/ 163 h 30"/>
                  <a:gd name="T14" fmla="*/ 120 w 27"/>
                  <a:gd name="T15" fmla="*/ 192 h 30"/>
                  <a:gd name="T16" fmla="*/ 171 w 27"/>
                  <a:gd name="T17" fmla="*/ 115 h 30"/>
                  <a:gd name="T18" fmla="*/ 184 w 27"/>
                  <a:gd name="T19" fmla="*/ 43 h 30"/>
                  <a:gd name="T20" fmla="*/ 163 w 27"/>
                  <a:gd name="T21" fmla="*/ 13 h 30"/>
                  <a:gd name="T22" fmla="*/ 128 w 27"/>
                  <a:gd name="T23" fmla="*/ 51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" h="30">
                    <a:moveTo>
                      <a:pt x="18" y="7"/>
                    </a:moveTo>
                    <a:cubicBezTo>
                      <a:pt x="17" y="5"/>
                      <a:pt x="17" y="1"/>
                      <a:pt x="15" y="1"/>
                    </a:cubicBezTo>
                    <a:cubicBezTo>
                      <a:pt x="14" y="0"/>
                      <a:pt x="10" y="1"/>
                      <a:pt x="9" y="2"/>
                    </a:cubicBezTo>
                    <a:cubicBezTo>
                      <a:pt x="9" y="3"/>
                      <a:pt x="5" y="4"/>
                      <a:pt x="4" y="6"/>
                    </a:cubicBezTo>
                    <a:cubicBezTo>
                      <a:pt x="4" y="8"/>
                      <a:pt x="0" y="8"/>
                      <a:pt x="1" y="12"/>
                    </a:cubicBezTo>
                    <a:cubicBezTo>
                      <a:pt x="2" y="15"/>
                      <a:pt x="4" y="14"/>
                      <a:pt x="7" y="17"/>
                    </a:cubicBezTo>
                    <a:cubicBezTo>
                      <a:pt x="11" y="21"/>
                      <a:pt x="10" y="23"/>
                      <a:pt x="10" y="23"/>
                    </a:cubicBezTo>
                    <a:cubicBezTo>
                      <a:pt x="10" y="23"/>
                      <a:pt x="13" y="23"/>
                      <a:pt x="17" y="27"/>
                    </a:cubicBezTo>
                    <a:cubicBezTo>
                      <a:pt x="21" y="30"/>
                      <a:pt x="23" y="17"/>
                      <a:pt x="24" y="16"/>
                    </a:cubicBezTo>
                    <a:cubicBezTo>
                      <a:pt x="24" y="16"/>
                      <a:pt x="27" y="8"/>
                      <a:pt x="26" y="6"/>
                    </a:cubicBezTo>
                    <a:cubicBezTo>
                      <a:pt x="25" y="4"/>
                      <a:pt x="23" y="2"/>
                      <a:pt x="23" y="2"/>
                    </a:cubicBezTo>
                    <a:cubicBezTo>
                      <a:pt x="22" y="3"/>
                      <a:pt x="18" y="7"/>
                      <a:pt x="18" y="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234"/>
              <p:cNvSpPr>
                <a:spLocks/>
              </p:cNvSpPr>
              <p:nvPr/>
            </p:nvSpPr>
            <p:spPr bwMode="auto">
              <a:xfrm>
                <a:off x="4866" y="169"/>
                <a:ext cx="69" cy="69"/>
              </a:xfrm>
              <a:custGeom>
                <a:avLst/>
                <a:gdLst>
                  <a:gd name="T0" fmla="*/ 133 w 26"/>
                  <a:gd name="T1" fmla="*/ 0 h 26"/>
                  <a:gd name="T2" fmla="*/ 85 w 26"/>
                  <a:gd name="T3" fmla="*/ 42 h 26"/>
                  <a:gd name="T4" fmla="*/ 64 w 26"/>
                  <a:gd name="T5" fmla="*/ 93 h 26"/>
                  <a:gd name="T6" fmla="*/ 13 w 26"/>
                  <a:gd name="T7" fmla="*/ 119 h 26"/>
                  <a:gd name="T8" fmla="*/ 29 w 26"/>
                  <a:gd name="T9" fmla="*/ 141 h 26"/>
                  <a:gd name="T10" fmla="*/ 21 w 26"/>
                  <a:gd name="T11" fmla="*/ 170 h 26"/>
                  <a:gd name="T12" fmla="*/ 72 w 26"/>
                  <a:gd name="T13" fmla="*/ 175 h 26"/>
                  <a:gd name="T14" fmla="*/ 111 w 26"/>
                  <a:gd name="T15" fmla="*/ 154 h 26"/>
                  <a:gd name="T16" fmla="*/ 154 w 26"/>
                  <a:gd name="T17" fmla="*/ 141 h 26"/>
                  <a:gd name="T18" fmla="*/ 175 w 26"/>
                  <a:gd name="T19" fmla="*/ 93 h 26"/>
                  <a:gd name="T20" fmla="*/ 183 w 26"/>
                  <a:gd name="T21" fmla="*/ 56 h 26"/>
                  <a:gd name="T22" fmla="*/ 170 w 26"/>
                  <a:gd name="T23" fmla="*/ 13 h 26"/>
                  <a:gd name="T24" fmla="*/ 133 w 26"/>
                  <a:gd name="T25" fmla="*/ 0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26">
                    <a:moveTo>
                      <a:pt x="19" y="0"/>
                    </a:moveTo>
                    <a:cubicBezTo>
                      <a:pt x="16" y="1"/>
                      <a:pt x="13" y="3"/>
                      <a:pt x="12" y="6"/>
                    </a:cubicBezTo>
                    <a:cubicBezTo>
                      <a:pt x="11" y="10"/>
                      <a:pt x="11" y="11"/>
                      <a:pt x="9" y="13"/>
                    </a:cubicBezTo>
                    <a:cubicBezTo>
                      <a:pt x="6" y="15"/>
                      <a:pt x="2" y="15"/>
                      <a:pt x="2" y="17"/>
                    </a:cubicBezTo>
                    <a:cubicBezTo>
                      <a:pt x="2" y="20"/>
                      <a:pt x="4" y="18"/>
                      <a:pt x="4" y="20"/>
                    </a:cubicBezTo>
                    <a:cubicBezTo>
                      <a:pt x="4" y="22"/>
                      <a:pt x="0" y="23"/>
                      <a:pt x="3" y="24"/>
                    </a:cubicBezTo>
                    <a:cubicBezTo>
                      <a:pt x="6" y="26"/>
                      <a:pt x="7" y="25"/>
                      <a:pt x="10" y="25"/>
                    </a:cubicBezTo>
                    <a:cubicBezTo>
                      <a:pt x="13" y="24"/>
                      <a:pt x="12" y="21"/>
                      <a:pt x="16" y="22"/>
                    </a:cubicBezTo>
                    <a:cubicBezTo>
                      <a:pt x="19" y="23"/>
                      <a:pt x="19" y="20"/>
                      <a:pt x="22" y="20"/>
                    </a:cubicBezTo>
                    <a:cubicBezTo>
                      <a:pt x="25" y="20"/>
                      <a:pt x="26" y="16"/>
                      <a:pt x="25" y="13"/>
                    </a:cubicBezTo>
                    <a:cubicBezTo>
                      <a:pt x="25" y="11"/>
                      <a:pt x="26" y="10"/>
                      <a:pt x="26" y="8"/>
                    </a:cubicBezTo>
                    <a:cubicBezTo>
                      <a:pt x="26" y="7"/>
                      <a:pt x="25" y="2"/>
                      <a:pt x="24" y="2"/>
                    </a:cubicBezTo>
                    <a:cubicBezTo>
                      <a:pt x="24" y="1"/>
                      <a:pt x="19" y="0"/>
                      <a:pt x="19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235"/>
              <p:cNvSpPr>
                <a:spLocks/>
              </p:cNvSpPr>
              <p:nvPr/>
            </p:nvSpPr>
            <p:spPr bwMode="auto">
              <a:xfrm>
                <a:off x="4866" y="235"/>
                <a:ext cx="32" cy="22"/>
              </a:xfrm>
              <a:custGeom>
                <a:avLst/>
                <a:gdLst>
                  <a:gd name="T0" fmla="*/ 29 w 12"/>
                  <a:gd name="T1" fmla="*/ 17 h 8"/>
                  <a:gd name="T2" fmla="*/ 0 w 12"/>
                  <a:gd name="T3" fmla="*/ 22 h 8"/>
                  <a:gd name="T4" fmla="*/ 29 w 12"/>
                  <a:gd name="T5" fmla="*/ 61 h 8"/>
                  <a:gd name="T6" fmla="*/ 56 w 12"/>
                  <a:gd name="T7" fmla="*/ 47 h 8"/>
                  <a:gd name="T8" fmla="*/ 85 w 12"/>
                  <a:gd name="T9" fmla="*/ 22 h 8"/>
                  <a:gd name="T10" fmla="*/ 77 w 12"/>
                  <a:gd name="T11" fmla="*/ 17 h 8"/>
                  <a:gd name="T12" fmla="*/ 29 w 12"/>
                  <a:gd name="T13" fmla="*/ 1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4" y="2"/>
                    </a:moveTo>
                    <a:cubicBezTo>
                      <a:pt x="2" y="2"/>
                      <a:pt x="0" y="0"/>
                      <a:pt x="0" y="3"/>
                    </a:cubicBezTo>
                    <a:cubicBezTo>
                      <a:pt x="1" y="7"/>
                      <a:pt x="1" y="8"/>
                      <a:pt x="4" y="8"/>
                    </a:cubicBezTo>
                    <a:cubicBezTo>
                      <a:pt x="6" y="8"/>
                      <a:pt x="5" y="6"/>
                      <a:pt x="8" y="6"/>
                    </a:cubicBezTo>
                    <a:cubicBezTo>
                      <a:pt x="11" y="5"/>
                      <a:pt x="12" y="3"/>
                      <a:pt x="12" y="3"/>
                    </a:cubicBezTo>
                    <a:cubicBezTo>
                      <a:pt x="12" y="2"/>
                      <a:pt x="12" y="1"/>
                      <a:pt x="11" y="2"/>
                    </a:cubicBezTo>
                    <a:cubicBezTo>
                      <a:pt x="10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236"/>
              <p:cNvSpPr>
                <a:spLocks/>
              </p:cNvSpPr>
              <p:nvPr/>
            </p:nvSpPr>
            <p:spPr bwMode="auto">
              <a:xfrm>
                <a:off x="5526" y="516"/>
                <a:ext cx="83" cy="80"/>
              </a:xfrm>
              <a:custGeom>
                <a:avLst/>
                <a:gdLst>
                  <a:gd name="T0" fmla="*/ 145 w 31"/>
                  <a:gd name="T1" fmla="*/ 56 h 30"/>
                  <a:gd name="T2" fmla="*/ 107 w 31"/>
                  <a:gd name="T3" fmla="*/ 21 h 30"/>
                  <a:gd name="T4" fmla="*/ 72 w 31"/>
                  <a:gd name="T5" fmla="*/ 13 h 30"/>
                  <a:gd name="T6" fmla="*/ 35 w 31"/>
                  <a:gd name="T7" fmla="*/ 72 h 30"/>
                  <a:gd name="T8" fmla="*/ 13 w 31"/>
                  <a:gd name="T9" fmla="*/ 85 h 30"/>
                  <a:gd name="T10" fmla="*/ 56 w 31"/>
                  <a:gd name="T11" fmla="*/ 163 h 30"/>
                  <a:gd name="T12" fmla="*/ 187 w 31"/>
                  <a:gd name="T13" fmla="*/ 163 h 30"/>
                  <a:gd name="T14" fmla="*/ 222 w 31"/>
                  <a:gd name="T15" fmla="*/ 171 h 30"/>
                  <a:gd name="T16" fmla="*/ 201 w 31"/>
                  <a:gd name="T17" fmla="*/ 115 h 30"/>
                  <a:gd name="T18" fmla="*/ 193 w 31"/>
                  <a:gd name="T19" fmla="*/ 51 h 30"/>
                  <a:gd name="T20" fmla="*/ 171 w 31"/>
                  <a:gd name="T21" fmla="*/ 13 h 30"/>
                  <a:gd name="T22" fmla="*/ 145 w 31"/>
                  <a:gd name="T23" fmla="*/ 56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" h="30">
                    <a:moveTo>
                      <a:pt x="20" y="8"/>
                    </a:moveTo>
                    <a:cubicBezTo>
                      <a:pt x="17" y="5"/>
                      <a:pt x="16" y="4"/>
                      <a:pt x="15" y="3"/>
                    </a:cubicBezTo>
                    <a:cubicBezTo>
                      <a:pt x="14" y="1"/>
                      <a:pt x="13" y="0"/>
                      <a:pt x="10" y="2"/>
                    </a:cubicBezTo>
                    <a:cubicBezTo>
                      <a:pt x="8" y="4"/>
                      <a:pt x="7" y="8"/>
                      <a:pt x="5" y="10"/>
                    </a:cubicBezTo>
                    <a:cubicBezTo>
                      <a:pt x="4" y="11"/>
                      <a:pt x="0" y="6"/>
                      <a:pt x="2" y="12"/>
                    </a:cubicBezTo>
                    <a:cubicBezTo>
                      <a:pt x="3" y="19"/>
                      <a:pt x="5" y="15"/>
                      <a:pt x="8" y="23"/>
                    </a:cubicBezTo>
                    <a:cubicBezTo>
                      <a:pt x="10" y="30"/>
                      <a:pt x="22" y="21"/>
                      <a:pt x="26" y="23"/>
                    </a:cubicBezTo>
                    <a:cubicBezTo>
                      <a:pt x="29" y="26"/>
                      <a:pt x="31" y="24"/>
                      <a:pt x="31" y="24"/>
                    </a:cubicBezTo>
                    <a:cubicBezTo>
                      <a:pt x="31" y="24"/>
                      <a:pt x="29" y="18"/>
                      <a:pt x="28" y="16"/>
                    </a:cubicBezTo>
                    <a:cubicBezTo>
                      <a:pt x="27" y="15"/>
                      <a:pt x="27" y="7"/>
                      <a:pt x="27" y="7"/>
                    </a:cubicBezTo>
                    <a:cubicBezTo>
                      <a:pt x="24" y="2"/>
                      <a:pt x="24" y="2"/>
                      <a:pt x="24" y="2"/>
                    </a:cubicBez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237"/>
              <p:cNvSpPr>
                <a:spLocks/>
              </p:cNvSpPr>
              <p:nvPr/>
            </p:nvSpPr>
            <p:spPr bwMode="auto">
              <a:xfrm>
                <a:off x="5606" y="532"/>
                <a:ext cx="24" cy="45"/>
              </a:xfrm>
              <a:custGeom>
                <a:avLst/>
                <a:gdLst>
                  <a:gd name="T0" fmla="*/ 35 w 9"/>
                  <a:gd name="T1" fmla="*/ 13 h 17"/>
                  <a:gd name="T2" fmla="*/ 0 w 9"/>
                  <a:gd name="T3" fmla="*/ 21 h 17"/>
                  <a:gd name="T4" fmla="*/ 13 w 9"/>
                  <a:gd name="T5" fmla="*/ 85 h 17"/>
                  <a:gd name="T6" fmla="*/ 21 w 9"/>
                  <a:gd name="T7" fmla="*/ 119 h 17"/>
                  <a:gd name="T8" fmla="*/ 51 w 9"/>
                  <a:gd name="T9" fmla="*/ 85 h 17"/>
                  <a:gd name="T10" fmla="*/ 56 w 9"/>
                  <a:gd name="T11" fmla="*/ 50 h 17"/>
                  <a:gd name="T12" fmla="*/ 35 w 9"/>
                  <a:gd name="T13" fmla="*/ 13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17">
                    <a:moveTo>
                      <a:pt x="5" y="2"/>
                    </a:moveTo>
                    <a:cubicBezTo>
                      <a:pt x="2" y="1"/>
                      <a:pt x="0" y="0"/>
                      <a:pt x="0" y="3"/>
                    </a:cubicBezTo>
                    <a:cubicBezTo>
                      <a:pt x="1" y="7"/>
                      <a:pt x="0" y="10"/>
                      <a:pt x="2" y="12"/>
                    </a:cubicBezTo>
                    <a:cubicBezTo>
                      <a:pt x="3" y="15"/>
                      <a:pt x="2" y="16"/>
                      <a:pt x="3" y="17"/>
                    </a:cubicBezTo>
                    <a:cubicBezTo>
                      <a:pt x="4" y="17"/>
                      <a:pt x="7" y="14"/>
                      <a:pt x="7" y="12"/>
                    </a:cubicBezTo>
                    <a:cubicBezTo>
                      <a:pt x="8" y="10"/>
                      <a:pt x="9" y="9"/>
                      <a:pt x="8" y="7"/>
                    </a:cubicBezTo>
                    <a:cubicBezTo>
                      <a:pt x="8" y="6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238"/>
              <p:cNvSpPr>
                <a:spLocks/>
              </p:cNvSpPr>
              <p:nvPr/>
            </p:nvSpPr>
            <p:spPr bwMode="auto">
              <a:xfrm>
                <a:off x="5641" y="545"/>
                <a:ext cx="48" cy="48"/>
              </a:xfrm>
              <a:custGeom>
                <a:avLst/>
                <a:gdLst>
                  <a:gd name="T0" fmla="*/ 51 w 18"/>
                  <a:gd name="T1" fmla="*/ 35 h 18"/>
                  <a:gd name="T2" fmla="*/ 8 w 18"/>
                  <a:gd name="T3" fmla="*/ 29 h 18"/>
                  <a:gd name="T4" fmla="*/ 35 w 18"/>
                  <a:gd name="T5" fmla="*/ 99 h 18"/>
                  <a:gd name="T6" fmla="*/ 72 w 18"/>
                  <a:gd name="T7" fmla="*/ 120 h 18"/>
                  <a:gd name="T8" fmla="*/ 120 w 18"/>
                  <a:gd name="T9" fmla="*/ 107 h 18"/>
                  <a:gd name="T10" fmla="*/ 107 w 18"/>
                  <a:gd name="T11" fmla="*/ 43 h 18"/>
                  <a:gd name="T12" fmla="*/ 51 w 18"/>
                  <a:gd name="T13" fmla="*/ 35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7" y="5"/>
                    </a:moveTo>
                    <a:cubicBezTo>
                      <a:pt x="5" y="4"/>
                      <a:pt x="3" y="0"/>
                      <a:pt x="1" y="4"/>
                    </a:cubicBezTo>
                    <a:cubicBezTo>
                      <a:pt x="0" y="8"/>
                      <a:pt x="3" y="12"/>
                      <a:pt x="5" y="14"/>
                    </a:cubicBezTo>
                    <a:cubicBezTo>
                      <a:pt x="7" y="16"/>
                      <a:pt x="7" y="17"/>
                      <a:pt x="10" y="17"/>
                    </a:cubicBezTo>
                    <a:cubicBezTo>
                      <a:pt x="13" y="18"/>
                      <a:pt x="15" y="15"/>
                      <a:pt x="17" y="15"/>
                    </a:cubicBezTo>
                    <a:cubicBezTo>
                      <a:pt x="18" y="15"/>
                      <a:pt x="17" y="5"/>
                      <a:pt x="15" y="6"/>
                    </a:cubicBezTo>
                    <a:cubicBezTo>
                      <a:pt x="13" y="6"/>
                      <a:pt x="7" y="5"/>
                      <a:pt x="7" y="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239"/>
              <p:cNvSpPr>
                <a:spLocks/>
              </p:cNvSpPr>
              <p:nvPr/>
            </p:nvSpPr>
            <p:spPr bwMode="auto">
              <a:xfrm>
                <a:off x="5566" y="623"/>
                <a:ext cx="51" cy="29"/>
              </a:xfrm>
              <a:custGeom>
                <a:avLst/>
                <a:gdLst>
                  <a:gd name="T0" fmla="*/ 81 w 19"/>
                  <a:gd name="T1" fmla="*/ 0 h 11"/>
                  <a:gd name="T2" fmla="*/ 51 w 19"/>
                  <a:gd name="T3" fmla="*/ 21 h 11"/>
                  <a:gd name="T4" fmla="*/ 13 w 19"/>
                  <a:gd name="T5" fmla="*/ 63 h 11"/>
                  <a:gd name="T6" fmla="*/ 81 w 19"/>
                  <a:gd name="T7" fmla="*/ 42 h 11"/>
                  <a:gd name="T8" fmla="*/ 123 w 19"/>
                  <a:gd name="T9" fmla="*/ 21 h 11"/>
                  <a:gd name="T10" fmla="*/ 107 w 19"/>
                  <a:gd name="T11" fmla="*/ 0 h 11"/>
                  <a:gd name="T12" fmla="*/ 81 w 19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11">
                    <a:moveTo>
                      <a:pt x="11" y="0"/>
                    </a:moveTo>
                    <a:cubicBezTo>
                      <a:pt x="10" y="0"/>
                      <a:pt x="9" y="0"/>
                      <a:pt x="7" y="3"/>
                    </a:cubicBezTo>
                    <a:cubicBezTo>
                      <a:pt x="5" y="5"/>
                      <a:pt x="0" y="8"/>
                      <a:pt x="2" y="9"/>
                    </a:cubicBezTo>
                    <a:cubicBezTo>
                      <a:pt x="5" y="9"/>
                      <a:pt x="8" y="2"/>
                      <a:pt x="11" y="6"/>
                    </a:cubicBezTo>
                    <a:cubicBezTo>
                      <a:pt x="14" y="11"/>
                      <a:pt x="19" y="4"/>
                      <a:pt x="17" y="3"/>
                    </a:cubicBezTo>
                    <a:cubicBezTo>
                      <a:pt x="16" y="2"/>
                      <a:pt x="15" y="0"/>
                      <a:pt x="15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240"/>
              <p:cNvSpPr>
                <a:spLocks/>
              </p:cNvSpPr>
              <p:nvPr/>
            </p:nvSpPr>
            <p:spPr bwMode="auto">
              <a:xfrm>
                <a:off x="6116" y="721"/>
                <a:ext cx="86" cy="46"/>
              </a:xfrm>
              <a:custGeom>
                <a:avLst/>
                <a:gdLst>
                  <a:gd name="T0" fmla="*/ 124 w 32"/>
                  <a:gd name="T1" fmla="*/ 14 h 17"/>
                  <a:gd name="T2" fmla="*/ 51 w 32"/>
                  <a:gd name="T3" fmla="*/ 38 h 17"/>
                  <a:gd name="T4" fmla="*/ 30 w 32"/>
                  <a:gd name="T5" fmla="*/ 116 h 17"/>
                  <a:gd name="T6" fmla="*/ 129 w 32"/>
                  <a:gd name="T7" fmla="*/ 81 h 17"/>
                  <a:gd name="T8" fmla="*/ 218 w 32"/>
                  <a:gd name="T9" fmla="*/ 30 h 17"/>
                  <a:gd name="T10" fmla="*/ 124 w 32"/>
                  <a:gd name="T11" fmla="*/ 14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7">
                    <a:moveTo>
                      <a:pt x="17" y="2"/>
                    </a:moveTo>
                    <a:cubicBezTo>
                      <a:pt x="15" y="0"/>
                      <a:pt x="13" y="1"/>
                      <a:pt x="7" y="5"/>
                    </a:cubicBezTo>
                    <a:cubicBezTo>
                      <a:pt x="2" y="10"/>
                      <a:pt x="0" y="17"/>
                      <a:pt x="4" y="16"/>
                    </a:cubicBezTo>
                    <a:cubicBezTo>
                      <a:pt x="8" y="15"/>
                      <a:pt x="13" y="8"/>
                      <a:pt x="18" y="11"/>
                    </a:cubicBezTo>
                    <a:cubicBezTo>
                      <a:pt x="22" y="13"/>
                      <a:pt x="32" y="5"/>
                      <a:pt x="30" y="4"/>
                    </a:cubicBezTo>
                    <a:cubicBezTo>
                      <a:pt x="28" y="4"/>
                      <a:pt x="17" y="2"/>
                      <a:pt x="17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241"/>
              <p:cNvSpPr>
                <a:spLocks/>
              </p:cNvSpPr>
              <p:nvPr/>
            </p:nvSpPr>
            <p:spPr bwMode="auto">
              <a:xfrm>
                <a:off x="5114" y="574"/>
                <a:ext cx="24" cy="27"/>
              </a:xfrm>
              <a:custGeom>
                <a:avLst/>
                <a:gdLst>
                  <a:gd name="T0" fmla="*/ 43 w 9"/>
                  <a:gd name="T1" fmla="*/ 0 h 10"/>
                  <a:gd name="T2" fmla="*/ 8 w 9"/>
                  <a:gd name="T3" fmla="*/ 22 h 10"/>
                  <a:gd name="T4" fmla="*/ 51 w 9"/>
                  <a:gd name="T5" fmla="*/ 65 h 10"/>
                  <a:gd name="T6" fmla="*/ 64 w 9"/>
                  <a:gd name="T7" fmla="*/ 30 h 10"/>
                  <a:gd name="T8" fmla="*/ 43 w 9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6" y="0"/>
                    </a:moveTo>
                    <a:cubicBezTo>
                      <a:pt x="3" y="0"/>
                      <a:pt x="0" y="0"/>
                      <a:pt x="1" y="3"/>
                    </a:cubicBezTo>
                    <a:cubicBezTo>
                      <a:pt x="2" y="6"/>
                      <a:pt x="6" y="10"/>
                      <a:pt x="7" y="9"/>
                    </a:cubicBezTo>
                    <a:cubicBezTo>
                      <a:pt x="9" y="7"/>
                      <a:pt x="9" y="4"/>
                      <a:pt x="9" y="4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242"/>
              <p:cNvSpPr>
                <a:spLocks/>
              </p:cNvSpPr>
              <p:nvPr/>
            </p:nvSpPr>
            <p:spPr bwMode="auto">
              <a:xfrm>
                <a:off x="4615" y="639"/>
                <a:ext cx="18" cy="29"/>
              </a:xfrm>
              <a:custGeom>
                <a:avLst/>
                <a:gdLst>
                  <a:gd name="T0" fmla="*/ 21 w 7"/>
                  <a:gd name="T1" fmla="*/ 0 h 11"/>
                  <a:gd name="T2" fmla="*/ 0 w 7"/>
                  <a:gd name="T3" fmla="*/ 42 h 11"/>
                  <a:gd name="T4" fmla="*/ 39 w 7"/>
                  <a:gd name="T5" fmla="*/ 63 h 11"/>
                  <a:gd name="T6" fmla="*/ 33 w 7"/>
                  <a:gd name="T7" fmla="*/ 8 h 11"/>
                  <a:gd name="T8" fmla="*/ 21 w 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3" y="0"/>
                    </a:moveTo>
                    <a:cubicBezTo>
                      <a:pt x="1" y="0"/>
                      <a:pt x="0" y="5"/>
                      <a:pt x="0" y="6"/>
                    </a:cubicBezTo>
                    <a:cubicBezTo>
                      <a:pt x="1" y="8"/>
                      <a:pt x="5" y="11"/>
                      <a:pt x="6" y="9"/>
                    </a:cubicBezTo>
                    <a:cubicBezTo>
                      <a:pt x="7" y="8"/>
                      <a:pt x="5" y="1"/>
                      <a:pt x="5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243"/>
              <p:cNvSpPr>
                <a:spLocks/>
              </p:cNvSpPr>
              <p:nvPr/>
            </p:nvSpPr>
            <p:spPr bwMode="auto">
              <a:xfrm>
                <a:off x="4430" y="270"/>
                <a:ext cx="43" cy="62"/>
              </a:xfrm>
              <a:custGeom>
                <a:avLst/>
                <a:gdLst>
                  <a:gd name="T0" fmla="*/ 73 w 16"/>
                  <a:gd name="T1" fmla="*/ 22 h 23"/>
                  <a:gd name="T2" fmla="*/ 13 w 16"/>
                  <a:gd name="T3" fmla="*/ 51 h 23"/>
                  <a:gd name="T4" fmla="*/ 22 w 16"/>
                  <a:gd name="T5" fmla="*/ 154 h 23"/>
                  <a:gd name="T6" fmla="*/ 86 w 16"/>
                  <a:gd name="T7" fmla="*/ 102 h 23"/>
                  <a:gd name="T8" fmla="*/ 116 w 16"/>
                  <a:gd name="T9" fmla="*/ 59 h 23"/>
                  <a:gd name="T10" fmla="*/ 73 w 16"/>
                  <a:gd name="T11" fmla="*/ 22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23">
                    <a:moveTo>
                      <a:pt x="10" y="3"/>
                    </a:moveTo>
                    <a:cubicBezTo>
                      <a:pt x="7" y="2"/>
                      <a:pt x="5" y="0"/>
                      <a:pt x="2" y="7"/>
                    </a:cubicBezTo>
                    <a:cubicBezTo>
                      <a:pt x="0" y="14"/>
                      <a:pt x="0" y="23"/>
                      <a:pt x="3" y="21"/>
                    </a:cubicBezTo>
                    <a:cubicBezTo>
                      <a:pt x="7" y="19"/>
                      <a:pt x="10" y="16"/>
                      <a:pt x="12" y="14"/>
                    </a:cubicBezTo>
                    <a:cubicBezTo>
                      <a:pt x="15" y="12"/>
                      <a:pt x="16" y="8"/>
                      <a:pt x="16" y="8"/>
                    </a:cubicBez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244"/>
              <p:cNvSpPr>
                <a:spLocks/>
              </p:cNvSpPr>
              <p:nvPr/>
            </p:nvSpPr>
            <p:spPr bwMode="auto">
              <a:xfrm>
                <a:off x="4385" y="313"/>
                <a:ext cx="35" cy="48"/>
              </a:xfrm>
              <a:custGeom>
                <a:avLst/>
                <a:gdLst>
                  <a:gd name="T0" fmla="*/ 81 w 13"/>
                  <a:gd name="T1" fmla="*/ 0 h 18"/>
                  <a:gd name="T2" fmla="*/ 30 w 13"/>
                  <a:gd name="T3" fmla="*/ 8 h 18"/>
                  <a:gd name="T4" fmla="*/ 30 w 13"/>
                  <a:gd name="T5" fmla="*/ 99 h 18"/>
                  <a:gd name="T6" fmla="*/ 81 w 13"/>
                  <a:gd name="T7" fmla="*/ 107 h 18"/>
                  <a:gd name="T8" fmla="*/ 94 w 13"/>
                  <a:gd name="T9" fmla="*/ 51 h 18"/>
                  <a:gd name="T10" fmla="*/ 81 w 13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8">
                    <a:moveTo>
                      <a:pt x="11" y="0"/>
                    </a:moveTo>
                    <a:cubicBezTo>
                      <a:pt x="9" y="2"/>
                      <a:pt x="4" y="1"/>
                      <a:pt x="4" y="1"/>
                    </a:cubicBezTo>
                    <a:cubicBezTo>
                      <a:pt x="4" y="1"/>
                      <a:pt x="0" y="9"/>
                      <a:pt x="4" y="14"/>
                    </a:cubicBezTo>
                    <a:cubicBezTo>
                      <a:pt x="8" y="18"/>
                      <a:pt x="10" y="16"/>
                      <a:pt x="11" y="15"/>
                    </a:cubicBezTo>
                    <a:cubicBezTo>
                      <a:pt x="13" y="14"/>
                      <a:pt x="13" y="7"/>
                      <a:pt x="13" y="7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245"/>
              <p:cNvSpPr>
                <a:spLocks/>
              </p:cNvSpPr>
              <p:nvPr/>
            </p:nvSpPr>
            <p:spPr bwMode="auto">
              <a:xfrm>
                <a:off x="4353" y="353"/>
                <a:ext cx="29" cy="24"/>
              </a:xfrm>
              <a:custGeom>
                <a:avLst/>
                <a:gdLst>
                  <a:gd name="T0" fmla="*/ 42 w 11"/>
                  <a:gd name="T1" fmla="*/ 0 h 9"/>
                  <a:gd name="T2" fmla="*/ 13 w 11"/>
                  <a:gd name="T3" fmla="*/ 56 h 9"/>
                  <a:gd name="T4" fmla="*/ 63 w 11"/>
                  <a:gd name="T5" fmla="*/ 43 h 9"/>
                  <a:gd name="T6" fmla="*/ 69 w 11"/>
                  <a:gd name="T7" fmla="*/ 13 h 9"/>
                  <a:gd name="T8" fmla="*/ 42 w 11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6" y="0"/>
                    </a:moveTo>
                    <a:cubicBezTo>
                      <a:pt x="3" y="0"/>
                      <a:pt x="0" y="7"/>
                      <a:pt x="2" y="8"/>
                    </a:cubicBezTo>
                    <a:cubicBezTo>
                      <a:pt x="5" y="9"/>
                      <a:pt x="7" y="7"/>
                      <a:pt x="9" y="6"/>
                    </a:cubicBezTo>
                    <a:cubicBezTo>
                      <a:pt x="11" y="6"/>
                      <a:pt x="10" y="2"/>
                      <a:pt x="10" y="2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246"/>
              <p:cNvSpPr>
                <a:spLocks/>
              </p:cNvSpPr>
              <p:nvPr/>
            </p:nvSpPr>
            <p:spPr bwMode="auto">
              <a:xfrm>
                <a:off x="4171" y="302"/>
                <a:ext cx="107" cy="86"/>
              </a:xfrm>
              <a:custGeom>
                <a:avLst/>
                <a:gdLst>
                  <a:gd name="T0" fmla="*/ 166 w 40"/>
                  <a:gd name="T1" fmla="*/ 94 h 32"/>
                  <a:gd name="T2" fmla="*/ 94 w 40"/>
                  <a:gd name="T3" fmla="*/ 94 h 32"/>
                  <a:gd name="T4" fmla="*/ 56 w 40"/>
                  <a:gd name="T5" fmla="*/ 137 h 32"/>
                  <a:gd name="T6" fmla="*/ 56 w 40"/>
                  <a:gd name="T7" fmla="*/ 202 h 32"/>
                  <a:gd name="T8" fmla="*/ 144 w 40"/>
                  <a:gd name="T9" fmla="*/ 188 h 32"/>
                  <a:gd name="T10" fmla="*/ 187 w 40"/>
                  <a:gd name="T11" fmla="*/ 175 h 32"/>
                  <a:gd name="T12" fmla="*/ 222 w 40"/>
                  <a:gd name="T13" fmla="*/ 145 h 32"/>
                  <a:gd name="T14" fmla="*/ 257 w 40"/>
                  <a:gd name="T15" fmla="*/ 108 h 32"/>
                  <a:gd name="T16" fmla="*/ 265 w 40"/>
                  <a:gd name="T17" fmla="*/ 65 h 32"/>
                  <a:gd name="T18" fmla="*/ 209 w 40"/>
                  <a:gd name="T19" fmla="*/ 0 h 32"/>
                  <a:gd name="T20" fmla="*/ 166 w 40"/>
                  <a:gd name="T21" fmla="*/ 94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" h="32">
                    <a:moveTo>
                      <a:pt x="23" y="13"/>
                    </a:moveTo>
                    <a:cubicBezTo>
                      <a:pt x="21" y="15"/>
                      <a:pt x="16" y="13"/>
                      <a:pt x="13" y="13"/>
                    </a:cubicBezTo>
                    <a:cubicBezTo>
                      <a:pt x="10" y="13"/>
                      <a:pt x="5" y="16"/>
                      <a:pt x="8" y="19"/>
                    </a:cubicBezTo>
                    <a:cubicBezTo>
                      <a:pt x="12" y="21"/>
                      <a:pt x="0" y="25"/>
                      <a:pt x="8" y="28"/>
                    </a:cubicBezTo>
                    <a:cubicBezTo>
                      <a:pt x="15" y="32"/>
                      <a:pt x="18" y="30"/>
                      <a:pt x="20" y="26"/>
                    </a:cubicBezTo>
                    <a:cubicBezTo>
                      <a:pt x="22" y="23"/>
                      <a:pt x="24" y="23"/>
                      <a:pt x="26" y="24"/>
                    </a:cubicBezTo>
                    <a:cubicBezTo>
                      <a:pt x="28" y="25"/>
                      <a:pt x="28" y="20"/>
                      <a:pt x="31" y="20"/>
                    </a:cubicBezTo>
                    <a:cubicBezTo>
                      <a:pt x="34" y="21"/>
                      <a:pt x="34" y="15"/>
                      <a:pt x="36" y="15"/>
                    </a:cubicBezTo>
                    <a:cubicBezTo>
                      <a:pt x="38" y="14"/>
                      <a:pt x="40" y="9"/>
                      <a:pt x="37" y="9"/>
                    </a:cubicBezTo>
                    <a:cubicBezTo>
                      <a:pt x="33" y="8"/>
                      <a:pt x="29" y="0"/>
                      <a:pt x="29" y="0"/>
                    </a:cubicBez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247"/>
              <p:cNvSpPr>
                <a:spLocks/>
              </p:cNvSpPr>
              <p:nvPr/>
            </p:nvSpPr>
            <p:spPr bwMode="auto">
              <a:xfrm>
                <a:off x="4118" y="308"/>
                <a:ext cx="96" cy="48"/>
              </a:xfrm>
              <a:custGeom>
                <a:avLst/>
                <a:gdLst>
                  <a:gd name="T0" fmla="*/ 205 w 36"/>
                  <a:gd name="T1" fmla="*/ 0 h 18"/>
                  <a:gd name="T2" fmla="*/ 141 w 36"/>
                  <a:gd name="T3" fmla="*/ 35 h 18"/>
                  <a:gd name="T4" fmla="*/ 77 w 36"/>
                  <a:gd name="T5" fmla="*/ 56 h 18"/>
                  <a:gd name="T6" fmla="*/ 51 w 36"/>
                  <a:gd name="T7" fmla="*/ 115 h 18"/>
                  <a:gd name="T8" fmla="*/ 157 w 36"/>
                  <a:gd name="T9" fmla="*/ 93 h 18"/>
                  <a:gd name="T10" fmla="*/ 213 w 36"/>
                  <a:gd name="T11" fmla="*/ 35 h 18"/>
                  <a:gd name="T12" fmla="*/ 256 w 36"/>
                  <a:gd name="T13" fmla="*/ 35 h 18"/>
                  <a:gd name="T14" fmla="*/ 205 w 36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" h="18">
                    <a:moveTo>
                      <a:pt x="29" y="0"/>
                    </a:moveTo>
                    <a:cubicBezTo>
                      <a:pt x="28" y="3"/>
                      <a:pt x="24" y="4"/>
                      <a:pt x="20" y="5"/>
                    </a:cubicBezTo>
                    <a:cubicBezTo>
                      <a:pt x="17" y="6"/>
                      <a:pt x="14" y="5"/>
                      <a:pt x="11" y="8"/>
                    </a:cubicBezTo>
                    <a:cubicBezTo>
                      <a:pt x="8" y="11"/>
                      <a:pt x="0" y="13"/>
                      <a:pt x="7" y="16"/>
                    </a:cubicBezTo>
                    <a:cubicBezTo>
                      <a:pt x="14" y="18"/>
                      <a:pt x="18" y="16"/>
                      <a:pt x="22" y="13"/>
                    </a:cubicBezTo>
                    <a:cubicBezTo>
                      <a:pt x="25" y="10"/>
                      <a:pt x="27" y="2"/>
                      <a:pt x="30" y="5"/>
                    </a:cubicBezTo>
                    <a:cubicBezTo>
                      <a:pt x="33" y="8"/>
                      <a:pt x="36" y="5"/>
                      <a:pt x="36" y="5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248"/>
              <p:cNvSpPr>
                <a:spLocks/>
              </p:cNvSpPr>
              <p:nvPr/>
            </p:nvSpPr>
            <p:spPr bwMode="auto">
              <a:xfrm>
                <a:off x="4297" y="294"/>
                <a:ext cx="56" cy="40"/>
              </a:xfrm>
              <a:custGeom>
                <a:avLst/>
                <a:gdLst>
                  <a:gd name="T0" fmla="*/ 64 w 21"/>
                  <a:gd name="T1" fmla="*/ 0 h 15"/>
                  <a:gd name="T2" fmla="*/ 115 w 21"/>
                  <a:gd name="T3" fmla="*/ 21 h 15"/>
                  <a:gd name="T4" fmla="*/ 149 w 21"/>
                  <a:gd name="T5" fmla="*/ 85 h 15"/>
                  <a:gd name="T6" fmla="*/ 99 w 21"/>
                  <a:gd name="T7" fmla="*/ 107 h 15"/>
                  <a:gd name="T8" fmla="*/ 64 w 21"/>
                  <a:gd name="T9" fmla="*/ 93 h 15"/>
                  <a:gd name="T10" fmla="*/ 8 w 21"/>
                  <a:gd name="T11" fmla="*/ 85 h 15"/>
                  <a:gd name="T12" fmla="*/ 35 w 21"/>
                  <a:gd name="T13" fmla="*/ 56 h 15"/>
                  <a:gd name="T14" fmla="*/ 99 w 21"/>
                  <a:gd name="T15" fmla="*/ 77 h 15"/>
                  <a:gd name="T16" fmla="*/ 77 w 21"/>
                  <a:gd name="T17" fmla="*/ 21 h 15"/>
                  <a:gd name="T18" fmla="*/ 64 w 21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15">
                    <a:moveTo>
                      <a:pt x="9" y="0"/>
                    </a:moveTo>
                    <a:cubicBezTo>
                      <a:pt x="9" y="0"/>
                      <a:pt x="14" y="0"/>
                      <a:pt x="16" y="3"/>
                    </a:cubicBezTo>
                    <a:cubicBezTo>
                      <a:pt x="18" y="7"/>
                      <a:pt x="21" y="12"/>
                      <a:pt x="21" y="12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2" y="12"/>
                      <a:pt x="9" y="13"/>
                    </a:cubicBezTo>
                    <a:cubicBezTo>
                      <a:pt x="7" y="15"/>
                      <a:pt x="3" y="13"/>
                      <a:pt x="1" y="12"/>
                    </a:cubicBezTo>
                    <a:cubicBezTo>
                      <a:pt x="0" y="10"/>
                      <a:pt x="2" y="5"/>
                      <a:pt x="5" y="8"/>
                    </a:cubicBezTo>
                    <a:cubicBezTo>
                      <a:pt x="9" y="10"/>
                      <a:pt x="14" y="11"/>
                      <a:pt x="14" y="11"/>
                    </a:cubicBezTo>
                    <a:cubicBezTo>
                      <a:pt x="11" y="3"/>
                      <a:pt x="11" y="3"/>
                      <a:pt x="11" y="3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249"/>
              <p:cNvSpPr>
                <a:spLocks/>
              </p:cNvSpPr>
              <p:nvPr/>
            </p:nvSpPr>
            <p:spPr bwMode="auto">
              <a:xfrm>
                <a:off x="4334" y="254"/>
                <a:ext cx="22" cy="24"/>
              </a:xfrm>
              <a:custGeom>
                <a:avLst/>
                <a:gdLst>
                  <a:gd name="T0" fmla="*/ 39 w 8"/>
                  <a:gd name="T1" fmla="*/ 21 h 9"/>
                  <a:gd name="T2" fmla="*/ 8 w 8"/>
                  <a:gd name="T3" fmla="*/ 51 h 9"/>
                  <a:gd name="T4" fmla="*/ 39 w 8"/>
                  <a:gd name="T5" fmla="*/ 64 h 9"/>
                  <a:gd name="T6" fmla="*/ 61 w 8"/>
                  <a:gd name="T7" fmla="*/ 29 h 9"/>
                  <a:gd name="T8" fmla="*/ 61 w 8"/>
                  <a:gd name="T9" fmla="*/ 0 h 9"/>
                  <a:gd name="T10" fmla="*/ 39 w 8"/>
                  <a:gd name="T11" fmla="*/ 2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5" y="3"/>
                    </a:moveTo>
                    <a:cubicBezTo>
                      <a:pt x="3" y="4"/>
                      <a:pt x="0" y="5"/>
                      <a:pt x="1" y="7"/>
                    </a:cubicBezTo>
                    <a:cubicBezTo>
                      <a:pt x="1" y="9"/>
                      <a:pt x="5" y="9"/>
                      <a:pt x="5" y="9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250"/>
              <p:cNvSpPr>
                <a:spLocks/>
              </p:cNvSpPr>
              <p:nvPr/>
            </p:nvSpPr>
            <p:spPr bwMode="auto">
              <a:xfrm>
                <a:off x="4358" y="281"/>
                <a:ext cx="16" cy="27"/>
              </a:xfrm>
              <a:custGeom>
                <a:avLst/>
                <a:gdLst>
                  <a:gd name="T0" fmla="*/ 3 w 16"/>
                  <a:gd name="T1" fmla="*/ 8 h 27"/>
                  <a:gd name="T2" fmla="*/ 0 w 16"/>
                  <a:gd name="T3" fmla="*/ 27 h 27"/>
                  <a:gd name="T4" fmla="*/ 11 w 16"/>
                  <a:gd name="T5" fmla="*/ 24 h 27"/>
                  <a:gd name="T6" fmla="*/ 16 w 16"/>
                  <a:gd name="T7" fmla="*/ 13 h 27"/>
                  <a:gd name="T8" fmla="*/ 16 w 16"/>
                  <a:gd name="T9" fmla="*/ 0 h 27"/>
                  <a:gd name="T10" fmla="*/ 3 w 16"/>
                  <a:gd name="T11" fmla="*/ 8 h 27"/>
                  <a:gd name="T12" fmla="*/ 3 w 16"/>
                  <a:gd name="T13" fmla="*/ 8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27">
                    <a:moveTo>
                      <a:pt x="3" y="8"/>
                    </a:moveTo>
                    <a:lnTo>
                      <a:pt x="0" y="27"/>
                    </a:lnTo>
                    <a:lnTo>
                      <a:pt x="11" y="24"/>
                    </a:lnTo>
                    <a:lnTo>
                      <a:pt x="16" y="13"/>
                    </a:lnTo>
                    <a:lnTo>
                      <a:pt x="16" y="0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251"/>
              <p:cNvSpPr>
                <a:spLocks/>
              </p:cNvSpPr>
              <p:nvPr/>
            </p:nvSpPr>
            <p:spPr bwMode="auto">
              <a:xfrm>
                <a:off x="4364" y="243"/>
                <a:ext cx="16" cy="19"/>
              </a:xfrm>
              <a:custGeom>
                <a:avLst/>
                <a:gdLst>
                  <a:gd name="T0" fmla="*/ 0 w 6"/>
                  <a:gd name="T1" fmla="*/ 14 h 7"/>
                  <a:gd name="T2" fmla="*/ 43 w 6"/>
                  <a:gd name="T3" fmla="*/ 52 h 7"/>
                  <a:gd name="T4" fmla="*/ 43 w 6"/>
                  <a:gd name="T5" fmla="*/ 22 h 7"/>
                  <a:gd name="T6" fmla="*/ 0 w 6"/>
                  <a:gd name="T7" fmla="*/ 14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2"/>
                    </a:moveTo>
                    <a:cubicBezTo>
                      <a:pt x="2" y="5"/>
                      <a:pt x="6" y="7"/>
                      <a:pt x="6" y="7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3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252"/>
              <p:cNvSpPr>
                <a:spLocks/>
              </p:cNvSpPr>
              <p:nvPr/>
            </p:nvSpPr>
            <p:spPr bwMode="auto">
              <a:xfrm>
                <a:off x="4444" y="238"/>
                <a:ext cx="27" cy="19"/>
              </a:xfrm>
              <a:custGeom>
                <a:avLst/>
                <a:gdLst>
                  <a:gd name="T0" fmla="*/ 22 w 10"/>
                  <a:gd name="T1" fmla="*/ 0 h 7"/>
                  <a:gd name="T2" fmla="*/ 22 w 10"/>
                  <a:gd name="T3" fmla="*/ 52 h 7"/>
                  <a:gd name="T4" fmla="*/ 51 w 10"/>
                  <a:gd name="T5" fmla="*/ 38 h 7"/>
                  <a:gd name="T6" fmla="*/ 59 w 10"/>
                  <a:gd name="T7" fmla="*/ 14 h 7"/>
                  <a:gd name="T8" fmla="*/ 22 w 10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3" y="0"/>
                    </a:moveTo>
                    <a:cubicBezTo>
                      <a:pt x="1" y="4"/>
                      <a:pt x="0" y="7"/>
                      <a:pt x="3" y="7"/>
                    </a:cubicBezTo>
                    <a:cubicBezTo>
                      <a:pt x="6" y="7"/>
                      <a:pt x="7" y="5"/>
                      <a:pt x="7" y="5"/>
                    </a:cubicBezTo>
                    <a:cubicBezTo>
                      <a:pt x="7" y="5"/>
                      <a:pt x="10" y="3"/>
                      <a:pt x="8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253"/>
              <p:cNvSpPr>
                <a:spLocks/>
              </p:cNvSpPr>
              <p:nvPr/>
            </p:nvSpPr>
            <p:spPr bwMode="auto">
              <a:xfrm>
                <a:off x="4281" y="356"/>
                <a:ext cx="24" cy="21"/>
              </a:xfrm>
              <a:custGeom>
                <a:avLst/>
                <a:gdLst>
                  <a:gd name="T0" fmla="*/ 0 w 9"/>
                  <a:gd name="T1" fmla="*/ 29 h 8"/>
                  <a:gd name="T2" fmla="*/ 21 w 9"/>
                  <a:gd name="T3" fmla="*/ 8 h 8"/>
                  <a:gd name="T4" fmla="*/ 56 w 9"/>
                  <a:gd name="T5" fmla="*/ 34 h 8"/>
                  <a:gd name="T6" fmla="*/ 35 w 9"/>
                  <a:gd name="T7" fmla="*/ 55 h 8"/>
                  <a:gd name="T8" fmla="*/ 0 w 9"/>
                  <a:gd name="T9" fmla="*/ 2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4"/>
                    </a:moveTo>
                    <a:cubicBezTo>
                      <a:pt x="0" y="4"/>
                      <a:pt x="1" y="0"/>
                      <a:pt x="3" y="1"/>
                    </a:cubicBezTo>
                    <a:cubicBezTo>
                      <a:pt x="5" y="3"/>
                      <a:pt x="7" y="3"/>
                      <a:pt x="8" y="5"/>
                    </a:cubicBezTo>
                    <a:cubicBezTo>
                      <a:pt x="9" y="6"/>
                      <a:pt x="5" y="8"/>
                      <a:pt x="5" y="8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254"/>
              <p:cNvSpPr>
                <a:spLocks/>
              </p:cNvSpPr>
              <p:nvPr/>
            </p:nvSpPr>
            <p:spPr bwMode="auto">
              <a:xfrm>
                <a:off x="4246" y="372"/>
                <a:ext cx="19" cy="10"/>
              </a:xfrm>
              <a:custGeom>
                <a:avLst/>
                <a:gdLst>
                  <a:gd name="T0" fmla="*/ 0 w 7"/>
                  <a:gd name="T1" fmla="*/ 20 h 4"/>
                  <a:gd name="T2" fmla="*/ 22 w 7"/>
                  <a:gd name="T3" fmla="*/ 0 h 4"/>
                  <a:gd name="T4" fmla="*/ 52 w 7"/>
                  <a:gd name="T5" fmla="*/ 25 h 4"/>
                  <a:gd name="T6" fmla="*/ 52 w 7"/>
                  <a:gd name="T7" fmla="*/ 25 h 4"/>
                  <a:gd name="T8" fmla="*/ 0 w 7"/>
                  <a:gd name="T9" fmla="*/ 2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3"/>
                    </a:moveTo>
                    <a:cubicBezTo>
                      <a:pt x="1" y="0"/>
                      <a:pt x="3" y="0"/>
                      <a:pt x="3" y="0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255"/>
              <p:cNvSpPr>
                <a:spLocks/>
              </p:cNvSpPr>
              <p:nvPr/>
            </p:nvSpPr>
            <p:spPr bwMode="auto">
              <a:xfrm>
                <a:off x="4137" y="1311"/>
                <a:ext cx="617" cy="326"/>
              </a:xfrm>
              <a:custGeom>
                <a:avLst/>
                <a:gdLst>
                  <a:gd name="T0" fmla="*/ 35 w 231"/>
                  <a:gd name="T1" fmla="*/ 572 h 122"/>
                  <a:gd name="T2" fmla="*/ 77 w 231"/>
                  <a:gd name="T3" fmla="*/ 542 h 122"/>
                  <a:gd name="T4" fmla="*/ 43 w 231"/>
                  <a:gd name="T5" fmla="*/ 470 h 122"/>
                  <a:gd name="T6" fmla="*/ 43 w 231"/>
                  <a:gd name="T7" fmla="*/ 350 h 122"/>
                  <a:gd name="T8" fmla="*/ 85 w 231"/>
                  <a:gd name="T9" fmla="*/ 342 h 122"/>
                  <a:gd name="T10" fmla="*/ 243 w 231"/>
                  <a:gd name="T11" fmla="*/ 243 h 122"/>
                  <a:gd name="T12" fmla="*/ 350 w 231"/>
                  <a:gd name="T13" fmla="*/ 307 h 122"/>
                  <a:gd name="T14" fmla="*/ 443 w 231"/>
                  <a:gd name="T15" fmla="*/ 294 h 122"/>
                  <a:gd name="T16" fmla="*/ 529 w 231"/>
                  <a:gd name="T17" fmla="*/ 286 h 122"/>
                  <a:gd name="T18" fmla="*/ 593 w 231"/>
                  <a:gd name="T19" fmla="*/ 251 h 122"/>
                  <a:gd name="T20" fmla="*/ 556 w 231"/>
                  <a:gd name="T21" fmla="*/ 171 h 122"/>
                  <a:gd name="T22" fmla="*/ 598 w 231"/>
                  <a:gd name="T23" fmla="*/ 136 h 122"/>
                  <a:gd name="T24" fmla="*/ 662 w 231"/>
                  <a:gd name="T25" fmla="*/ 64 h 122"/>
                  <a:gd name="T26" fmla="*/ 857 w 231"/>
                  <a:gd name="T27" fmla="*/ 21 h 122"/>
                  <a:gd name="T28" fmla="*/ 970 w 231"/>
                  <a:gd name="T29" fmla="*/ 29 h 122"/>
                  <a:gd name="T30" fmla="*/ 1084 w 231"/>
                  <a:gd name="T31" fmla="*/ 86 h 122"/>
                  <a:gd name="T32" fmla="*/ 1183 w 231"/>
                  <a:gd name="T33" fmla="*/ 51 h 122"/>
                  <a:gd name="T34" fmla="*/ 1242 w 231"/>
                  <a:gd name="T35" fmla="*/ 115 h 122"/>
                  <a:gd name="T36" fmla="*/ 1498 w 231"/>
                  <a:gd name="T37" fmla="*/ 307 h 122"/>
                  <a:gd name="T38" fmla="*/ 1648 w 231"/>
                  <a:gd name="T39" fmla="*/ 379 h 122"/>
                  <a:gd name="T40" fmla="*/ 1571 w 231"/>
                  <a:gd name="T41" fmla="*/ 444 h 122"/>
                  <a:gd name="T42" fmla="*/ 1541 w 231"/>
                  <a:gd name="T43" fmla="*/ 508 h 122"/>
                  <a:gd name="T44" fmla="*/ 1456 w 231"/>
                  <a:gd name="T45" fmla="*/ 478 h 122"/>
                  <a:gd name="T46" fmla="*/ 1434 w 231"/>
                  <a:gd name="T47" fmla="*/ 607 h 122"/>
                  <a:gd name="T48" fmla="*/ 1400 w 231"/>
                  <a:gd name="T49" fmla="*/ 620 h 122"/>
                  <a:gd name="T50" fmla="*/ 1384 w 231"/>
                  <a:gd name="T51" fmla="*/ 721 h 122"/>
                  <a:gd name="T52" fmla="*/ 1298 w 231"/>
                  <a:gd name="T53" fmla="*/ 786 h 122"/>
                  <a:gd name="T54" fmla="*/ 1157 w 231"/>
                  <a:gd name="T55" fmla="*/ 772 h 122"/>
                  <a:gd name="T56" fmla="*/ 1114 w 231"/>
                  <a:gd name="T57" fmla="*/ 756 h 122"/>
                  <a:gd name="T58" fmla="*/ 1092 w 231"/>
                  <a:gd name="T59" fmla="*/ 786 h 122"/>
                  <a:gd name="T60" fmla="*/ 1055 w 231"/>
                  <a:gd name="T61" fmla="*/ 778 h 122"/>
                  <a:gd name="T62" fmla="*/ 986 w 231"/>
                  <a:gd name="T63" fmla="*/ 807 h 122"/>
                  <a:gd name="T64" fmla="*/ 836 w 231"/>
                  <a:gd name="T65" fmla="*/ 850 h 122"/>
                  <a:gd name="T66" fmla="*/ 705 w 231"/>
                  <a:gd name="T67" fmla="*/ 713 h 122"/>
                  <a:gd name="T68" fmla="*/ 556 w 231"/>
                  <a:gd name="T69" fmla="*/ 713 h 122"/>
                  <a:gd name="T70" fmla="*/ 465 w 231"/>
                  <a:gd name="T71" fmla="*/ 713 h 122"/>
                  <a:gd name="T72" fmla="*/ 449 w 231"/>
                  <a:gd name="T73" fmla="*/ 615 h 122"/>
                  <a:gd name="T74" fmla="*/ 393 w 231"/>
                  <a:gd name="T75" fmla="*/ 756 h 122"/>
                  <a:gd name="T76" fmla="*/ 385 w 231"/>
                  <a:gd name="T77" fmla="*/ 850 h 122"/>
                  <a:gd name="T78" fmla="*/ 294 w 231"/>
                  <a:gd name="T79" fmla="*/ 786 h 122"/>
                  <a:gd name="T80" fmla="*/ 227 w 231"/>
                  <a:gd name="T81" fmla="*/ 828 h 122"/>
                  <a:gd name="T82" fmla="*/ 200 w 231"/>
                  <a:gd name="T83" fmla="*/ 743 h 122"/>
                  <a:gd name="T84" fmla="*/ 171 w 231"/>
                  <a:gd name="T85" fmla="*/ 692 h 122"/>
                  <a:gd name="T86" fmla="*/ 158 w 231"/>
                  <a:gd name="T87" fmla="*/ 641 h 122"/>
                  <a:gd name="T88" fmla="*/ 214 w 231"/>
                  <a:gd name="T89" fmla="*/ 615 h 122"/>
                  <a:gd name="T90" fmla="*/ 278 w 231"/>
                  <a:gd name="T91" fmla="*/ 585 h 122"/>
                  <a:gd name="T92" fmla="*/ 264 w 231"/>
                  <a:gd name="T93" fmla="*/ 534 h 122"/>
                  <a:gd name="T94" fmla="*/ 93 w 231"/>
                  <a:gd name="T95" fmla="*/ 556 h 122"/>
                  <a:gd name="T96" fmla="*/ 13 w 231"/>
                  <a:gd name="T97" fmla="*/ 657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31" h="122">
                    <a:moveTo>
                      <a:pt x="2" y="92"/>
                    </a:moveTo>
                    <a:cubicBezTo>
                      <a:pt x="0" y="88"/>
                      <a:pt x="4" y="84"/>
                      <a:pt x="5" y="80"/>
                    </a:cubicBezTo>
                    <a:cubicBezTo>
                      <a:pt x="5" y="77"/>
                      <a:pt x="7" y="83"/>
                      <a:pt x="7" y="83"/>
                    </a:cubicBezTo>
                    <a:cubicBezTo>
                      <a:pt x="7" y="83"/>
                      <a:pt x="10" y="83"/>
                      <a:pt x="11" y="76"/>
                    </a:cubicBezTo>
                    <a:cubicBezTo>
                      <a:pt x="13" y="70"/>
                      <a:pt x="11" y="71"/>
                      <a:pt x="11" y="71"/>
                    </a:cubicBezTo>
                    <a:cubicBezTo>
                      <a:pt x="11" y="71"/>
                      <a:pt x="9" y="69"/>
                      <a:pt x="6" y="66"/>
                    </a:cubicBezTo>
                    <a:cubicBezTo>
                      <a:pt x="3" y="63"/>
                      <a:pt x="0" y="57"/>
                      <a:pt x="0" y="57"/>
                    </a:cubicBezTo>
                    <a:cubicBezTo>
                      <a:pt x="0" y="57"/>
                      <a:pt x="1" y="53"/>
                      <a:pt x="6" y="49"/>
                    </a:cubicBezTo>
                    <a:cubicBezTo>
                      <a:pt x="11" y="45"/>
                      <a:pt x="13" y="53"/>
                      <a:pt x="13" y="53"/>
                    </a:cubicBezTo>
                    <a:cubicBezTo>
                      <a:pt x="13" y="53"/>
                      <a:pt x="14" y="52"/>
                      <a:pt x="12" y="48"/>
                    </a:cubicBezTo>
                    <a:cubicBezTo>
                      <a:pt x="10" y="43"/>
                      <a:pt x="16" y="42"/>
                      <a:pt x="20" y="39"/>
                    </a:cubicBezTo>
                    <a:cubicBezTo>
                      <a:pt x="24" y="37"/>
                      <a:pt x="28" y="34"/>
                      <a:pt x="34" y="34"/>
                    </a:cubicBezTo>
                    <a:cubicBezTo>
                      <a:pt x="40" y="34"/>
                      <a:pt x="38" y="37"/>
                      <a:pt x="42" y="39"/>
                    </a:cubicBezTo>
                    <a:cubicBezTo>
                      <a:pt x="46" y="41"/>
                      <a:pt x="49" y="43"/>
                      <a:pt x="49" y="43"/>
                    </a:cubicBezTo>
                    <a:cubicBezTo>
                      <a:pt x="49" y="43"/>
                      <a:pt x="53" y="42"/>
                      <a:pt x="57" y="37"/>
                    </a:cubicBezTo>
                    <a:cubicBezTo>
                      <a:pt x="61" y="32"/>
                      <a:pt x="60" y="40"/>
                      <a:pt x="62" y="41"/>
                    </a:cubicBezTo>
                    <a:cubicBezTo>
                      <a:pt x="63" y="43"/>
                      <a:pt x="67" y="42"/>
                      <a:pt x="69" y="39"/>
                    </a:cubicBezTo>
                    <a:cubicBezTo>
                      <a:pt x="72" y="36"/>
                      <a:pt x="74" y="40"/>
                      <a:pt x="74" y="40"/>
                    </a:cubicBezTo>
                    <a:cubicBezTo>
                      <a:pt x="74" y="40"/>
                      <a:pt x="79" y="41"/>
                      <a:pt x="81" y="40"/>
                    </a:cubicBezTo>
                    <a:cubicBezTo>
                      <a:pt x="84" y="40"/>
                      <a:pt x="83" y="39"/>
                      <a:pt x="83" y="35"/>
                    </a:cubicBezTo>
                    <a:cubicBezTo>
                      <a:pt x="83" y="32"/>
                      <a:pt x="79" y="32"/>
                      <a:pt x="79" y="32"/>
                    </a:cubicBezTo>
                    <a:cubicBezTo>
                      <a:pt x="79" y="32"/>
                      <a:pt x="77" y="26"/>
                      <a:pt x="78" y="24"/>
                    </a:cubicBezTo>
                    <a:cubicBezTo>
                      <a:pt x="78" y="21"/>
                      <a:pt x="83" y="23"/>
                      <a:pt x="83" y="23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4" y="19"/>
                      <a:pt x="83" y="12"/>
                    </a:cubicBezTo>
                    <a:cubicBezTo>
                      <a:pt x="81" y="5"/>
                      <a:pt x="87" y="10"/>
                      <a:pt x="93" y="9"/>
                    </a:cubicBezTo>
                    <a:cubicBezTo>
                      <a:pt x="99" y="8"/>
                      <a:pt x="102" y="7"/>
                      <a:pt x="108" y="7"/>
                    </a:cubicBezTo>
                    <a:cubicBezTo>
                      <a:pt x="113" y="6"/>
                      <a:pt x="117" y="5"/>
                      <a:pt x="120" y="3"/>
                    </a:cubicBezTo>
                    <a:cubicBezTo>
                      <a:pt x="123" y="0"/>
                      <a:pt x="125" y="2"/>
                      <a:pt x="128" y="1"/>
                    </a:cubicBezTo>
                    <a:cubicBezTo>
                      <a:pt x="132" y="0"/>
                      <a:pt x="135" y="0"/>
                      <a:pt x="136" y="4"/>
                    </a:cubicBezTo>
                    <a:cubicBezTo>
                      <a:pt x="138" y="9"/>
                      <a:pt x="139" y="8"/>
                      <a:pt x="142" y="7"/>
                    </a:cubicBezTo>
                    <a:cubicBezTo>
                      <a:pt x="145" y="7"/>
                      <a:pt x="148" y="9"/>
                      <a:pt x="152" y="12"/>
                    </a:cubicBezTo>
                    <a:cubicBezTo>
                      <a:pt x="155" y="14"/>
                      <a:pt x="156" y="14"/>
                      <a:pt x="158" y="14"/>
                    </a:cubicBezTo>
                    <a:cubicBezTo>
                      <a:pt x="160" y="14"/>
                      <a:pt x="162" y="10"/>
                      <a:pt x="166" y="7"/>
                    </a:cubicBezTo>
                    <a:cubicBezTo>
                      <a:pt x="170" y="3"/>
                      <a:pt x="169" y="7"/>
                      <a:pt x="172" y="7"/>
                    </a:cubicBezTo>
                    <a:cubicBezTo>
                      <a:pt x="175" y="7"/>
                      <a:pt x="171" y="12"/>
                      <a:pt x="174" y="16"/>
                    </a:cubicBezTo>
                    <a:cubicBezTo>
                      <a:pt x="176" y="20"/>
                      <a:pt x="191" y="43"/>
                      <a:pt x="195" y="43"/>
                    </a:cubicBezTo>
                    <a:cubicBezTo>
                      <a:pt x="198" y="43"/>
                      <a:pt x="206" y="42"/>
                      <a:pt x="210" y="43"/>
                    </a:cubicBezTo>
                    <a:cubicBezTo>
                      <a:pt x="215" y="43"/>
                      <a:pt x="216" y="49"/>
                      <a:pt x="219" y="50"/>
                    </a:cubicBezTo>
                    <a:cubicBezTo>
                      <a:pt x="221" y="52"/>
                      <a:pt x="231" y="53"/>
                      <a:pt x="231" y="53"/>
                    </a:cubicBezTo>
                    <a:cubicBezTo>
                      <a:pt x="231" y="53"/>
                      <a:pt x="225" y="55"/>
                      <a:pt x="225" y="57"/>
                    </a:cubicBezTo>
                    <a:cubicBezTo>
                      <a:pt x="225" y="60"/>
                      <a:pt x="222" y="62"/>
                      <a:pt x="220" y="62"/>
                    </a:cubicBezTo>
                    <a:cubicBezTo>
                      <a:pt x="219" y="62"/>
                      <a:pt x="215" y="62"/>
                      <a:pt x="216" y="65"/>
                    </a:cubicBezTo>
                    <a:cubicBezTo>
                      <a:pt x="217" y="67"/>
                      <a:pt x="219" y="71"/>
                      <a:pt x="216" y="71"/>
                    </a:cubicBezTo>
                    <a:cubicBezTo>
                      <a:pt x="214" y="71"/>
                      <a:pt x="211" y="69"/>
                      <a:pt x="211" y="69"/>
                    </a:cubicBezTo>
                    <a:cubicBezTo>
                      <a:pt x="211" y="69"/>
                      <a:pt x="207" y="64"/>
                      <a:pt x="204" y="67"/>
                    </a:cubicBezTo>
                    <a:cubicBezTo>
                      <a:pt x="200" y="71"/>
                      <a:pt x="199" y="73"/>
                      <a:pt x="200" y="76"/>
                    </a:cubicBezTo>
                    <a:cubicBezTo>
                      <a:pt x="201" y="78"/>
                      <a:pt x="200" y="82"/>
                      <a:pt x="201" y="85"/>
                    </a:cubicBezTo>
                    <a:cubicBezTo>
                      <a:pt x="203" y="87"/>
                      <a:pt x="203" y="89"/>
                      <a:pt x="203" y="89"/>
                    </a:cubicBezTo>
                    <a:cubicBezTo>
                      <a:pt x="203" y="89"/>
                      <a:pt x="198" y="85"/>
                      <a:pt x="196" y="87"/>
                    </a:cubicBezTo>
                    <a:cubicBezTo>
                      <a:pt x="193" y="88"/>
                      <a:pt x="191" y="89"/>
                      <a:pt x="191" y="89"/>
                    </a:cubicBezTo>
                    <a:cubicBezTo>
                      <a:pt x="191" y="89"/>
                      <a:pt x="193" y="99"/>
                      <a:pt x="194" y="101"/>
                    </a:cubicBezTo>
                    <a:cubicBezTo>
                      <a:pt x="195" y="102"/>
                      <a:pt x="192" y="114"/>
                      <a:pt x="190" y="115"/>
                    </a:cubicBezTo>
                    <a:cubicBezTo>
                      <a:pt x="190" y="115"/>
                      <a:pt x="185" y="111"/>
                      <a:pt x="182" y="110"/>
                    </a:cubicBezTo>
                    <a:cubicBezTo>
                      <a:pt x="180" y="109"/>
                      <a:pt x="172" y="108"/>
                      <a:pt x="169" y="108"/>
                    </a:cubicBezTo>
                    <a:cubicBezTo>
                      <a:pt x="166" y="108"/>
                      <a:pt x="164" y="106"/>
                      <a:pt x="162" y="108"/>
                    </a:cubicBezTo>
                    <a:cubicBezTo>
                      <a:pt x="161" y="110"/>
                      <a:pt x="158" y="111"/>
                      <a:pt x="158" y="109"/>
                    </a:cubicBezTo>
                    <a:cubicBezTo>
                      <a:pt x="157" y="107"/>
                      <a:pt x="158" y="104"/>
                      <a:pt x="156" y="106"/>
                    </a:cubicBezTo>
                    <a:cubicBezTo>
                      <a:pt x="154" y="108"/>
                      <a:pt x="152" y="106"/>
                      <a:pt x="152" y="107"/>
                    </a:cubicBezTo>
                    <a:cubicBezTo>
                      <a:pt x="153" y="108"/>
                      <a:pt x="154" y="108"/>
                      <a:pt x="153" y="110"/>
                    </a:cubicBezTo>
                    <a:cubicBezTo>
                      <a:pt x="152" y="112"/>
                      <a:pt x="150" y="112"/>
                      <a:pt x="150" y="112"/>
                    </a:cubicBezTo>
                    <a:cubicBezTo>
                      <a:pt x="150" y="112"/>
                      <a:pt x="149" y="110"/>
                      <a:pt x="148" y="109"/>
                    </a:cubicBezTo>
                    <a:cubicBezTo>
                      <a:pt x="145" y="108"/>
                      <a:pt x="145" y="109"/>
                      <a:pt x="143" y="110"/>
                    </a:cubicBezTo>
                    <a:cubicBezTo>
                      <a:pt x="140" y="111"/>
                      <a:pt x="138" y="112"/>
                      <a:pt x="138" y="113"/>
                    </a:cubicBezTo>
                    <a:cubicBezTo>
                      <a:pt x="138" y="113"/>
                      <a:pt x="132" y="111"/>
                      <a:pt x="129" y="115"/>
                    </a:cubicBezTo>
                    <a:cubicBezTo>
                      <a:pt x="125" y="120"/>
                      <a:pt x="121" y="122"/>
                      <a:pt x="117" y="119"/>
                    </a:cubicBezTo>
                    <a:cubicBezTo>
                      <a:pt x="113" y="115"/>
                      <a:pt x="108" y="112"/>
                      <a:pt x="105" y="107"/>
                    </a:cubicBezTo>
                    <a:cubicBezTo>
                      <a:pt x="103" y="102"/>
                      <a:pt x="106" y="101"/>
                      <a:pt x="99" y="100"/>
                    </a:cubicBezTo>
                    <a:cubicBezTo>
                      <a:pt x="91" y="100"/>
                      <a:pt x="86" y="101"/>
                      <a:pt x="83" y="100"/>
                    </a:cubicBezTo>
                    <a:cubicBezTo>
                      <a:pt x="80" y="98"/>
                      <a:pt x="81" y="96"/>
                      <a:pt x="78" y="100"/>
                    </a:cubicBezTo>
                    <a:cubicBezTo>
                      <a:pt x="74" y="104"/>
                      <a:pt x="74" y="103"/>
                      <a:pt x="71" y="104"/>
                    </a:cubicBezTo>
                    <a:cubicBezTo>
                      <a:pt x="69" y="104"/>
                      <a:pt x="65" y="104"/>
                      <a:pt x="65" y="100"/>
                    </a:cubicBezTo>
                    <a:cubicBezTo>
                      <a:pt x="64" y="96"/>
                      <a:pt x="63" y="93"/>
                      <a:pt x="63" y="91"/>
                    </a:cubicBezTo>
                    <a:cubicBezTo>
                      <a:pt x="64" y="88"/>
                      <a:pt x="67" y="83"/>
                      <a:pt x="63" y="86"/>
                    </a:cubicBezTo>
                    <a:cubicBezTo>
                      <a:pt x="59" y="89"/>
                      <a:pt x="54" y="91"/>
                      <a:pt x="54" y="96"/>
                    </a:cubicBezTo>
                    <a:cubicBezTo>
                      <a:pt x="53" y="100"/>
                      <a:pt x="53" y="102"/>
                      <a:pt x="55" y="106"/>
                    </a:cubicBezTo>
                    <a:cubicBezTo>
                      <a:pt x="56" y="110"/>
                      <a:pt x="57" y="113"/>
                      <a:pt x="57" y="115"/>
                    </a:cubicBezTo>
                    <a:cubicBezTo>
                      <a:pt x="57" y="117"/>
                      <a:pt x="56" y="119"/>
                      <a:pt x="54" y="119"/>
                    </a:cubicBezTo>
                    <a:cubicBezTo>
                      <a:pt x="53" y="119"/>
                      <a:pt x="52" y="118"/>
                      <a:pt x="48" y="115"/>
                    </a:cubicBezTo>
                    <a:cubicBezTo>
                      <a:pt x="44" y="111"/>
                      <a:pt x="44" y="107"/>
                      <a:pt x="41" y="110"/>
                    </a:cubicBezTo>
                    <a:cubicBezTo>
                      <a:pt x="37" y="113"/>
                      <a:pt x="34" y="110"/>
                      <a:pt x="34" y="113"/>
                    </a:cubicBezTo>
                    <a:cubicBezTo>
                      <a:pt x="35" y="117"/>
                      <a:pt x="33" y="120"/>
                      <a:pt x="32" y="116"/>
                    </a:cubicBezTo>
                    <a:cubicBezTo>
                      <a:pt x="30" y="112"/>
                      <a:pt x="31" y="108"/>
                      <a:pt x="31" y="108"/>
                    </a:cubicBezTo>
                    <a:cubicBezTo>
                      <a:pt x="31" y="108"/>
                      <a:pt x="30" y="102"/>
                      <a:pt x="28" y="104"/>
                    </a:cubicBezTo>
                    <a:cubicBezTo>
                      <a:pt x="25" y="106"/>
                      <a:pt x="22" y="105"/>
                      <a:pt x="23" y="102"/>
                    </a:cubicBezTo>
                    <a:cubicBezTo>
                      <a:pt x="25" y="100"/>
                      <a:pt x="27" y="97"/>
                      <a:pt x="24" y="97"/>
                    </a:cubicBezTo>
                    <a:cubicBezTo>
                      <a:pt x="21" y="97"/>
                      <a:pt x="19" y="96"/>
                      <a:pt x="20" y="94"/>
                    </a:cubicBezTo>
                    <a:cubicBezTo>
                      <a:pt x="22" y="92"/>
                      <a:pt x="20" y="90"/>
                      <a:pt x="22" y="90"/>
                    </a:cubicBezTo>
                    <a:cubicBezTo>
                      <a:pt x="25" y="90"/>
                      <a:pt x="23" y="87"/>
                      <a:pt x="26" y="90"/>
                    </a:cubicBezTo>
                    <a:cubicBezTo>
                      <a:pt x="29" y="93"/>
                      <a:pt x="30" y="86"/>
                      <a:pt x="30" y="86"/>
                    </a:cubicBezTo>
                    <a:cubicBezTo>
                      <a:pt x="30" y="86"/>
                      <a:pt x="31" y="82"/>
                      <a:pt x="35" y="84"/>
                    </a:cubicBezTo>
                    <a:cubicBezTo>
                      <a:pt x="39" y="86"/>
                      <a:pt x="38" y="85"/>
                      <a:pt x="39" y="82"/>
                    </a:cubicBezTo>
                    <a:cubicBezTo>
                      <a:pt x="41" y="80"/>
                      <a:pt x="41" y="80"/>
                      <a:pt x="40" y="78"/>
                    </a:cubicBezTo>
                    <a:cubicBezTo>
                      <a:pt x="39" y="76"/>
                      <a:pt x="40" y="75"/>
                      <a:pt x="37" y="75"/>
                    </a:cubicBezTo>
                    <a:cubicBezTo>
                      <a:pt x="35" y="75"/>
                      <a:pt x="25" y="71"/>
                      <a:pt x="22" y="73"/>
                    </a:cubicBezTo>
                    <a:cubicBezTo>
                      <a:pt x="18" y="76"/>
                      <a:pt x="14" y="77"/>
                      <a:pt x="13" y="78"/>
                    </a:cubicBezTo>
                    <a:cubicBezTo>
                      <a:pt x="12" y="80"/>
                      <a:pt x="12" y="87"/>
                      <a:pt x="8" y="86"/>
                    </a:cubicBezTo>
                    <a:cubicBezTo>
                      <a:pt x="4" y="86"/>
                      <a:pt x="2" y="92"/>
                      <a:pt x="2" y="9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256"/>
              <p:cNvSpPr>
                <a:spLocks/>
              </p:cNvSpPr>
              <p:nvPr/>
            </p:nvSpPr>
            <p:spPr bwMode="auto">
              <a:xfrm>
                <a:off x="4278" y="1533"/>
                <a:ext cx="251" cy="181"/>
              </a:xfrm>
              <a:custGeom>
                <a:avLst/>
                <a:gdLst>
                  <a:gd name="T0" fmla="*/ 8 w 94"/>
                  <a:gd name="T1" fmla="*/ 256 h 68"/>
                  <a:gd name="T2" fmla="*/ 29 w 94"/>
                  <a:gd name="T3" fmla="*/ 226 h 68"/>
                  <a:gd name="T4" fmla="*/ 13 w 94"/>
                  <a:gd name="T5" fmla="*/ 162 h 68"/>
                  <a:gd name="T6" fmla="*/ 8 w 94"/>
                  <a:gd name="T7" fmla="*/ 93 h 68"/>
                  <a:gd name="T8" fmla="*/ 72 w 94"/>
                  <a:gd name="T9" fmla="*/ 21 h 68"/>
                  <a:gd name="T10" fmla="*/ 72 w 94"/>
                  <a:gd name="T11" fmla="*/ 56 h 68"/>
                  <a:gd name="T12" fmla="*/ 85 w 94"/>
                  <a:gd name="T13" fmla="*/ 120 h 68"/>
                  <a:gd name="T14" fmla="*/ 128 w 94"/>
                  <a:gd name="T15" fmla="*/ 149 h 68"/>
                  <a:gd name="T16" fmla="*/ 179 w 94"/>
                  <a:gd name="T17" fmla="*/ 120 h 68"/>
                  <a:gd name="T18" fmla="*/ 214 w 94"/>
                  <a:gd name="T19" fmla="*/ 120 h 68"/>
                  <a:gd name="T20" fmla="*/ 328 w 94"/>
                  <a:gd name="T21" fmla="*/ 120 h 68"/>
                  <a:gd name="T22" fmla="*/ 371 w 94"/>
                  <a:gd name="T23" fmla="*/ 170 h 68"/>
                  <a:gd name="T24" fmla="*/ 457 w 94"/>
                  <a:gd name="T25" fmla="*/ 256 h 68"/>
                  <a:gd name="T26" fmla="*/ 542 w 94"/>
                  <a:gd name="T27" fmla="*/ 226 h 68"/>
                  <a:gd name="T28" fmla="*/ 606 w 94"/>
                  <a:gd name="T29" fmla="*/ 213 h 68"/>
                  <a:gd name="T30" fmla="*/ 585 w 94"/>
                  <a:gd name="T31" fmla="*/ 248 h 68"/>
                  <a:gd name="T32" fmla="*/ 614 w 94"/>
                  <a:gd name="T33" fmla="*/ 261 h 68"/>
                  <a:gd name="T34" fmla="*/ 641 w 94"/>
                  <a:gd name="T35" fmla="*/ 256 h 68"/>
                  <a:gd name="T36" fmla="*/ 670 w 94"/>
                  <a:gd name="T37" fmla="*/ 277 h 68"/>
                  <a:gd name="T38" fmla="*/ 662 w 94"/>
                  <a:gd name="T39" fmla="*/ 298 h 68"/>
                  <a:gd name="T40" fmla="*/ 636 w 94"/>
                  <a:gd name="T41" fmla="*/ 311 h 68"/>
                  <a:gd name="T42" fmla="*/ 614 w 94"/>
                  <a:gd name="T43" fmla="*/ 325 h 68"/>
                  <a:gd name="T44" fmla="*/ 598 w 94"/>
                  <a:gd name="T45" fmla="*/ 303 h 68"/>
                  <a:gd name="T46" fmla="*/ 606 w 94"/>
                  <a:gd name="T47" fmla="*/ 277 h 68"/>
                  <a:gd name="T48" fmla="*/ 571 w 94"/>
                  <a:gd name="T49" fmla="*/ 282 h 68"/>
                  <a:gd name="T50" fmla="*/ 542 w 94"/>
                  <a:gd name="T51" fmla="*/ 282 h 68"/>
                  <a:gd name="T52" fmla="*/ 521 w 94"/>
                  <a:gd name="T53" fmla="*/ 319 h 68"/>
                  <a:gd name="T54" fmla="*/ 521 w 94"/>
                  <a:gd name="T55" fmla="*/ 354 h 68"/>
                  <a:gd name="T56" fmla="*/ 478 w 94"/>
                  <a:gd name="T57" fmla="*/ 354 h 68"/>
                  <a:gd name="T58" fmla="*/ 457 w 94"/>
                  <a:gd name="T59" fmla="*/ 367 h 68"/>
                  <a:gd name="T60" fmla="*/ 465 w 94"/>
                  <a:gd name="T61" fmla="*/ 405 h 68"/>
                  <a:gd name="T62" fmla="*/ 449 w 94"/>
                  <a:gd name="T63" fmla="*/ 474 h 68"/>
                  <a:gd name="T64" fmla="*/ 406 w 94"/>
                  <a:gd name="T65" fmla="*/ 468 h 68"/>
                  <a:gd name="T66" fmla="*/ 401 w 94"/>
                  <a:gd name="T67" fmla="*/ 431 h 68"/>
                  <a:gd name="T68" fmla="*/ 363 w 94"/>
                  <a:gd name="T69" fmla="*/ 418 h 68"/>
                  <a:gd name="T70" fmla="*/ 379 w 94"/>
                  <a:gd name="T71" fmla="*/ 397 h 68"/>
                  <a:gd name="T72" fmla="*/ 401 w 94"/>
                  <a:gd name="T73" fmla="*/ 397 h 68"/>
                  <a:gd name="T74" fmla="*/ 393 w 94"/>
                  <a:gd name="T75" fmla="*/ 383 h 68"/>
                  <a:gd name="T76" fmla="*/ 371 w 94"/>
                  <a:gd name="T77" fmla="*/ 383 h 68"/>
                  <a:gd name="T78" fmla="*/ 320 w 94"/>
                  <a:gd name="T79" fmla="*/ 383 h 68"/>
                  <a:gd name="T80" fmla="*/ 291 w 94"/>
                  <a:gd name="T81" fmla="*/ 362 h 68"/>
                  <a:gd name="T82" fmla="*/ 256 w 94"/>
                  <a:gd name="T83" fmla="*/ 333 h 68"/>
                  <a:gd name="T84" fmla="*/ 243 w 94"/>
                  <a:gd name="T85" fmla="*/ 303 h 68"/>
                  <a:gd name="T86" fmla="*/ 235 w 94"/>
                  <a:gd name="T87" fmla="*/ 277 h 68"/>
                  <a:gd name="T88" fmla="*/ 222 w 94"/>
                  <a:gd name="T89" fmla="*/ 261 h 68"/>
                  <a:gd name="T90" fmla="*/ 184 w 94"/>
                  <a:gd name="T91" fmla="*/ 269 h 68"/>
                  <a:gd name="T92" fmla="*/ 163 w 94"/>
                  <a:gd name="T93" fmla="*/ 234 h 68"/>
                  <a:gd name="T94" fmla="*/ 99 w 94"/>
                  <a:gd name="T95" fmla="*/ 213 h 68"/>
                  <a:gd name="T96" fmla="*/ 64 w 94"/>
                  <a:gd name="T97" fmla="*/ 248 h 68"/>
                  <a:gd name="T98" fmla="*/ 51 w 94"/>
                  <a:gd name="T99" fmla="*/ 269 h 68"/>
                  <a:gd name="T100" fmla="*/ 8 w 94"/>
                  <a:gd name="T101" fmla="*/ 256 h 6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4" h="68">
                    <a:moveTo>
                      <a:pt x="1" y="36"/>
                    </a:moveTo>
                    <a:cubicBezTo>
                      <a:pt x="3" y="36"/>
                      <a:pt x="4" y="34"/>
                      <a:pt x="4" y="32"/>
                    </a:cubicBezTo>
                    <a:cubicBezTo>
                      <a:pt x="4" y="30"/>
                      <a:pt x="3" y="27"/>
                      <a:pt x="2" y="23"/>
                    </a:cubicBezTo>
                    <a:cubicBezTo>
                      <a:pt x="0" y="19"/>
                      <a:pt x="0" y="17"/>
                      <a:pt x="1" y="13"/>
                    </a:cubicBezTo>
                    <a:cubicBezTo>
                      <a:pt x="1" y="8"/>
                      <a:pt x="6" y="6"/>
                      <a:pt x="10" y="3"/>
                    </a:cubicBezTo>
                    <a:cubicBezTo>
                      <a:pt x="14" y="0"/>
                      <a:pt x="11" y="5"/>
                      <a:pt x="10" y="8"/>
                    </a:cubicBezTo>
                    <a:cubicBezTo>
                      <a:pt x="10" y="10"/>
                      <a:pt x="11" y="13"/>
                      <a:pt x="12" y="17"/>
                    </a:cubicBezTo>
                    <a:cubicBezTo>
                      <a:pt x="12" y="21"/>
                      <a:pt x="16" y="21"/>
                      <a:pt x="18" y="21"/>
                    </a:cubicBezTo>
                    <a:cubicBezTo>
                      <a:pt x="21" y="20"/>
                      <a:pt x="21" y="21"/>
                      <a:pt x="25" y="17"/>
                    </a:cubicBezTo>
                    <a:cubicBezTo>
                      <a:pt x="28" y="13"/>
                      <a:pt x="27" y="15"/>
                      <a:pt x="30" y="17"/>
                    </a:cubicBezTo>
                    <a:cubicBezTo>
                      <a:pt x="33" y="18"/>
                      <a:pt x="38" y="17"/>
                      <a:pt x="46" y="17"/>
                    </a:cubicBezTo>
                    <a:cubicBezTo>
                      <a:pt x="53" y="18"/>
                      <a:pt x="50" y="19"/>
                      <a:pt x="52" y="24"/>
                    </a:cubicBezTo>
                    <a:cubicBezTo>
                      <a:pt x="55" y="29"/>
                      <a:pt x="60" y="32"/>
                      <a:pt x="64" y="36"/>
                    </a:cubicBezTo>
                    <a:cubicBezTo>
                      <a:pt x="68" y="39"/>
                      <a:pt x="72" y="37"/>
                      <a:pt x="76" y="32"/>
                    </a:cubicBezTo>
                    <a:cubicBezTo>
                      <a:pt x="79" y="28"/>
                      <a:pt x="85" y="30"/>
                      <a:pt x="85" y="30"/>
                    </a:cubicBezTo>
                    <a:cubicBezTo>
                      <a:pt x="85" y="30"/>
                      <a:pt x="81" y="34"/>
                      <a:pt x="82" y="35"/>
                    </a:cubicBezTo>
                    <a:cubicBezTo>
                      <a:pt x="83" y="36"/>
                      <a:pt x="84" y="37"/>
                      <a:pt x="86" y="37"/>
                    </a:cubicBezTo>
                    <a:cubicBezTo>
                      <a:pt x="87" y="36"/>
                      <a:pt x="89" y="36"/>
                      <a:pt x="90" y="36"/>
                    </a:cubicBezTo>
                    <a:cubicBezTo>
                      <a:pt x="92" y="37"/>
                      <a:pt x="93" y="37"/>
                      <a:pt x="94" y="39"/>
                    </a:cubicBezTo>
                    <a:cubicBezTo>
                      <a:pt x="94" y="40"/>
                      <a:pt x="94" y="41"/>
                      <a:pt x="93" y="42"/>
                    </a:cubicBezTo>
                    <a:cubicBezTo>
                      <a:pt x="92" y="43"/>
                      <a:pt x="89" y="44"/>
                      <a:pt x="89" y="44"/>
                    </a:cubicBezTo>
                    <a:cubicBezTo>
                      <a:pt x="88" y="45"/>
                      <a:pt x="86" y="46"/>
                      <a:pt x="86" y="46"/>
                    </a:cubicBezTo>
                    <a:cubicBezTo>
                      <a:pt x="86" y="46"/>
                      <a:pt x="82" y="45"/>
                      <a:pt x="84" y="43"/>
                    </a:cubicBezTo>
                    <a:cubicBezTo>
                      <a:pt x="86" y="41"/>
                      <a:pt x="85" y="39"/>
                      <a:pt x="85" y="39"/>
                    </a:cubicBezTo>
                    <a:cubicBezTo>
                      <a:pt x="85" y="39"/>
                      <a:pt x="82" y="39"/>
                      <a:pt x="80" y="40"/>
                    </a:cubicBezTo>
                    <a:cubicBezTo>
                      <a:pt x="78" y="40"/>
                      <a:pt x="76" y="40"/>
                      <a:pt x="76" y="40"/>
                    </a:cubicBezTo>
                    <a:cubicBezTo>
                      <a:pt x="73" y="45"/>
                      <a:pt x="73" y="45"/>
                      <a:pt x="73" y="45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3" y="50"/>
                      <a:pt x="69" y="51"/>
                      <a:pt x="67" y="50"/>
                    </a:cubicBezTo>
                    <a:cubicBezTo>
                      <a:pt x="66" y="50"/>
                      <a:pt x="64" y="52"/>
                      <a:pt x="64" y="52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5" y="57"/>
                      <a:pt x="64" y="67"/>
                      <a:pt x="63" y="67"/>
                    </a:cubicBezTo>
                    <a:cubicBezTo>
                      <a:pt x="62" y="68"/>
                      <a:pt x="59" y="67"/>
                      <a:pt x="57" y="66"/>
                    </a:cubicBezTo>
                    <a:cubicBezTo>
                      <a:pt x="57" y="66"/>
                      <a:pt x="59" y="61"/>
                      <a:pt x="56" y="61"/>
                    </a:cubicBezTo>
                    <a:cubicBezTo>
                      <a:pt x="54" y="61"/>
                      <a:pt x="52" y="60"/>
                      <a:pt x="51" y="59"/>
                    </a:cubicBezTo>
                    <a:cubicBezTo>
                      <a:pt x="51" y="58"/>
                      <a:pt x="51" y="54"/>
                      <a:pt x="53" y="56"/>
                    </a:cubicBezTo>
                    <a:cubicBezTo>
                      <a:pt x="55" y="57"/>
                      <a:pt x="56" y="56"/>
                      <a:pt x="56" y="56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54"/>
                      <a:pt x="53" y="54"/>
                      <a:pt x="52" y="54"/>
                    </a:cubicBezTo>
                    <a:cubicBezTo>
                      <a:pt x="51" y="55"/>
                      <a:pt x="46" y="55"/>
                      <a:pt x="45" y="54"/>
                    </a:cubicBezTo>
                    <a:cubicBezTo>
                      <a:pt x="44" y="53"/>
                      <a:pt x="41" y="51"/>
                      <a:pt x="41" y="51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6" y="47"/>
                      <a:pt x="34" y="44"/>
                      <a:pt x="34" y="43"/>
                    </a:cubicBezTo>
                    <a:cubicBezTo>
                      <a:pt x="33" y="42"/>
                      <a:pt x="34" y="40"/>
                      <a:pt x="33" y="39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29" y="38"/>
                      <a:pt x="28" y="39"/>
                      <a:pt x="26" y="38"/>
                    </a:cubicBezTo>
                    <a:cubicBezTo>
                      <a:pt x="25" y="36"/>
                      <a:pt x="23" y="33"/>
                      <a:pt x="23" y="33"/>
                    </a:cubicBezTo>
                    <a:cubicBezTo>
                      <a:pt x="23" y="33"/>
                      <a:pt x="16" y="27"/>
                      <a:pt x="14" y="30"/>
                    </a:cubicBezTo>
                    <a:cubicBezTo>
                      <a:pt x="11" y="32"/>
                      <a:pt x="8" y="34"/>
                      <a:pt x="9" y="35"/>
                    </a:cubicBezTo>
                    <a:cubicBezTo>
                      <a:pt x="9" y="36"/>
                      <a:pt x="9" y="38"/>
                      <a:pt x="7" y="38"/>
                    </a:cubicBezTo>
                    <a:cubicBezTo>
                      <a:pt x="5" y="38"/>
                      <a:pt x="1" y="36"/>
                      <a:pt x="1" y="36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257"/>
              <p:cNvSpPr>
                <a:spLocks/>
              </p:cNvSpPr>
              <p:nvPr/>
            </p:nvSpPr>
            <p:spPr bwMode="auto">
              <a:xfrm>
                <a:off x="4484" y="1589"/>
                <a:ext cx="160" cy="82"/>
              </a:xfrm>
              <a:custGeom>
                <a:avLst/>
                <a:gdLst>
                  <a:gd name="T0" fmla="*/ 427 w 60"/>
                  <a:gd name="T1" fmla="*/ 77 h 31"/>
                  <a:gd name="T2" fmla="*/ 371 w 60"/>
                  <a:gd name="T3" fmla="*/ 42 h 31"/>
                  <a:gd name="T4" fmla="*/ 277 w 60"/>
                  <a:gd name="T5" fmla="*/ 29 h 31"/>
                  <a:gd name="T6" fmla="*/ 227 w 60"/>
                  <a:gd name="T7" fmla="*/ 29 h 31"/>
                  <a:gd name="T8" fmla="*/ 200 w 60"/>
                  <a:gd name="T9" fmla="*/ 34 h 31"/>
                  <a:gd name="T10" fmla="*/ 184 w 60"/>
                  <a:gd name="T11" fmla="*/ 13 h 31"/>
                  <a:gd name="T12" fmla="*/ 157 w 60"/>
                  <a:gd name="T13" fmla="*/ 21 h 31"/>
                  <a:gd name="T14" fmla="*/ 163 w 60"/>
                  <a:gd name="T15" fmla="*/ 42 h 31"/>
                  <a:gd name="T16" fmla="*/ 141 w 60"/>
                  <a:gd name="T17" fmla="*/ 56 h 31"/>
                  <a:gd name="T18" fmla="*/ 128 w 60"/>
                  <a:gd name="T19" fmla="*/ 34 h 31"/>
                  <a:gd name="T20" fmla="*/ 93 w 60"/>
                  <a:gd name="T21" fmla="*/ 42 h 31"/>
                  <a:gd name="T22" fmla="*/ 56 w 60"/>
                  <a:gd name="T23" fmla="*/ 63 h 31"/>
                  <a:gd name="T24" fmla="*/ 35 w 60"/>
                  <a:gd name="T25" fmla="*/ 98 h 31"/>
                  <a:gd name="T26" fmla="*/ 64 w 60"/>
                  <a:gd name="T27" fmla="*/ 111 h 31"/>
                  <a:gd name="T28" fmla="*/ 93 w 60"/>
                  <a:gd name="T29" fmla="*/ 106 h 31"/>
                  <a:gd name="T30" fmla="*/ 120 w 60"/>
                  <a:gd name="T31" fmla="*/ 127 h 31"/>
                  <a:gd name="T32" fmla="*/ 115 w 60"/>
                  <a:gd name="T33" fmla="*/ 148 h 31"/>
                  <a:gd name="T34" fmla="*/ 85 w 60"/>
                  <a:gd name="T35" fmla="*/ 161 h 31"/>
                  <a:gd name="T36" fmla="*/ 64 w 60"/>
                  <a:gd name="T37" fmla="*/ 175 h 31"/>
                  <a:gd name="T38" fmla="*/ 51 w 60"/>
                  <a:gd name="T39" fmla="*/ 183 h 31"/>
                  <a:gd name="T40" fmla="*/ 21 w 60"/>
                  <a:gd name="T41" fmla="*/ 188 h 31"/>
                  <a:gd name="T42" fmla="*/ 8 w 60"/>
                  <a:gd name="T43" fmla="*/ 188 h 31"/>
                  <a:gd name="T44" fmla="*/ 13 w 60"/>
                  <a:gd name="T45" fmla="*/ 217 h 31"/>
                  <a:gd name="T46" fmla="*/ 51 w 60"/>
                  <a:gd name="T47" fmla="*/ 217 h 31"/>
                  <a:gd name="T48" fmla="*/ 77 w 60"/>
                  <a:gd name="T49" fmla="*/ 204 h 31"/>
                  <a:gd name="T50" fmla="*/ 99 w 60"/>
                  <a:gd name="T51" fmla="*/ 204 h 31"/>
                  <a:gd name="T52" fmla="*/ 157 w 60"/>
                  <a:gd name="T53" fmla="*/ 204 h 31"/>
                  <a:gd name="T54" fmla="*/ 205 w 60"/>
                  <a:gd name="T55" fmla="*/ 153 h 31"/>
                  <a:gd name="T56" fmla="*/ 243 w 60"/>
                  <a:gd name="T57" fmla="*/ 153 h 31"/>
                  <a:gd name="T58" fmla="*/ 285 w 60"/>
                  <a:gd name="T59" fmla="*/ 148 h 31"/>
                  <a:gd name="T60" fmla="*/ 307 w 60"/>
                  <a:gd name="T61" fmla="*/ 127 h 31"/>
                  <a:gd name="T62" fmla="*/ 341 w 60"/>
                  <a:gd name="T63" fmla="*/ 119 h 31"/>
                  <a:gd name="T64" fmla="*/ 371 w 60"/>
                  <a:gd name="T65" fmla="*/ 111 h 31"/>
                  <a:gd name="T66" fmla="*/ 376 w 60"/>
                  <a:gd name="T67" fmla="*/ 98 h 31"/>
                  <a:gd name="T68" fmla="*/ 397 w 60"/>
                  <a:gd name="T69" fmla="*/ 90 h 31"/>
                  <a:gd name="T70" fmla="*/ 413 w 60"/>
                  <a:gd name="T71" fmla="*/ 90 h 31"/>
                  <a:gd name="T72" fmla="*/ 427 w 60"/>
                  <a:gd name="T73" fmla="*/ 77 h 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" h="31">
                    <a:moveTo>
                      <a:pt x="60" y="11"/>
                    </a:moveTo>
                    <a:cubicBezTo>
                      <a:pt x="60" y="11"/>
                      <a:pt x="55" y="7"/>
                      <a:pt x="52" y="6"/>
                    </a:cubicBezTo>
                    <a:cubicBezTo>
                      <a:pt x="50" y="5"/>
                      <a:pt x="42" y="4"/>
                      <a:pt x="39" y="4"/>
                    </a:cubicBezTo>
                    <a:cubicBezTo>
                      <a:pt x="36" y="4"/>
                      <a:pt x="34" y="2"/>
                      <a:pt x="32" y="4"/>
                    </a:cubicBezTo>
                    <a:cubicBezTo>
                      <a:pt x="31" y="6"/>
                      <a:pt x="28" y="7"/>
                      <a:pt x="28" y="5"/>
                    </a:cubicBezTo>
                    <a:cubicBezTo>
                      <a:pt x="27" y="3"/>
                      <a:pt x="28" y="0"/>
                      <a:pt x="26" y="2"/>
                    </a:cubicBezTo>
                    <a:cubicBezTo>
                      <a:pt x="24" y="4"/>
                      <a:pt x="22" y="2"/>
                      <a:pt x="22" y="3"/>
                    </a:cubicBezTo>
                    <a:cubicBezTo>
                      <a:pt x="23" y="4"/>
                      <a:pt x="24" y="4"/>
                      <a:pt x="23" y="6"/>
                    </a:cubicBezTo>
                    <a:cubicBezTo>
                      <a:pt x="22" y="8"/>
                      <a:pt x="20" y="8"/>
                      <a:pt x="20" y="8"/>
                    </a:cubicBezTo>
                    <a:cubicBezTo>
                      <a:pt x="20" y="8"/>
                      <a:pt x="19" y="6"/>
                      <a:pt x="18" y="5"/>
                    </a:cubicBezTo>
                    <a:cubicBezTo>
                      <a:pt x="15" y="4"/>
                      <a:pt x="15" y="5"/>
                      <a:pt x="13" y="6"/>
                    </a:cubicBezTo>
                    <a:cubicBezTo>
                      <a:pt x="10" y="7"/>
                      <a:pt x="8" y="8"/>
                      <a:pt x="8" y="9"/>
                    </a:cubicBezTo>
                    <a:cubicBezTo>
                      <a:pt x="8" y="9"/>
                      <a:pt x="4" y="13"/>
                      <a:pt x="5" y="14"/>
                    </a:cubicBezTo>
                    <a:cubicBezTo>
                      <a:pt x="6" y="15"/>
                      <a:pt x="7" y="16"/>
                      <a:pt x="9" y="16"/>
                    </a:cubicBezTo>
                    <a:cubicBezTo>
                      <a:pt x="10" y="15"/>
                      <a:pt x="12" y="15"/>
                      <a:pt x="13" y="15"/>
                    </a:cubicBezTo>
                    <a:cubicBezTo>
                      <a:pt x="15" y="16"/>
                      <a:pt x="16" y="16"/>
                      <a:pt x="17" y="18"/>
                    </a:cubicBezTo>
                    <a:cubicBezTo>
                      <a:pt x="17" y="19"/>
                      <a:pt x="17" y="20"/>
                      <a:pt x="16" y="21"/>
                    </a:cubicBezTo>
                    <a:cubicBezTo>
                      <a:pt x="15" y="22"/>
                      <a:pt x="12" y="23"/>
                      <a:pt x="12" y="23"/>
                    </a:cubicBezTo>
                    <a:cubicBezTo>
                      <a:pt x="11" y="24"/>
                      <a:pt x="9" y="25"/>
                      <a:pt x="9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6" y="26"/>
                      <a:pt x="3" y="27"/>
                      <a:pt x="3" y="27"/>
                    </a:cubicBezTo>
                    <a:cubicBezTo>
                      <a:pt x="3" y="27"/>
                      <a:pt x="1" y="25"/>
                      <a:pt x="1" y="27"/>
                    </a:cubicBezTo>
                    <a:cubicBezTo>
                      <a:pt x="0" y="30"/>
                      <a:pt x="0" y="30"/>
                      <a:pt x="2" y="31"/>
                    </a:cubicBezTo>
                    <a:cubicBezTo>
                      <a:pt x="4" y="31"/>
                      <a:pt x="6" y="31"/>
                      <a:pt x="7" y="31"/>
                    </a:cubicBezTo>
                    <a:cubicBezTo>
                      <a:pt x="9" y="31"/>
                      <a:pt x="11" y="29"/>
                      <a:pt x="11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21" y="30"/>
                      <a:pt x="22" y="29"/>
                    </a:cubicBezTo>
                    <a:cubicBezTo>
                      <a:pt x="24" y="28"/>
                      <a:pt x="27" y="23"/>
                      <a:pt x="29" y="22"/>
                    </a:cubicBezTo>
                    <a:cubicBezTo>
                      <a:pt x="30" y="22"/>
                      <a:pt x="32" y="22"/>
                      <a:pt x="34" y="22"/>
                    </a:cubicBezTo>
                    <a:cubicBezTo>
                      <a:pt x="37" y="22"/>
                      <a:pt x="38" y="22"/>
                      <a:pt x="40" y="21"/>
                    </a:cubicBezTo>
                    <a:cubicBezTo>
                      <a:pt x="42" y="20"/>
                      <a:pt x="43" y="18"/>
                      <a:pt x="43" y="18"/>
                    </a:cubicBezTo>
                    <a:cubicBezTo>
                      <a:pt x="43" y="18"/>
                      <a:pt x="46" y="15"/>
                      <a:pt x="48" y="17"/>
                    </a:cubicBezTo>
                    <a:cubicBezTo>
                      <a:pt x="51" y="18"/>
                      <a:pt x="51" y="17"/>
                      <a:pt x="52" y="16"/>
                    </a:cubicBezTo>
                    <a:cubicBezTo>
                      <a:pt x="53" y="15"/>
                      <a:pt x="53" y="14"/>
                      <a:pt x="53" y="14"/>
                    </a:cubicBezTo>
                    <a:cubicBezTo>
                      <a:pt x="54" y="13"/>
                      <a:pt x="56" y="13"/>
                      <a:pt x="56" y="13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9" y="13"/>
                      <a:pt x="60" y="11"/>
                      <a:pt x="60" y="1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258"/>
              <p:cNvSpPr>
                <a:spLocks/>
              </p:cNvSpPr>
              <p:nvPr/>
            </p:nvSpPr>
            <p:spPr bwMode="auto">
              <a:xfrm>
                <a:off x="4543" y="1341"/>
                <a:ext cx="929" cy="661"/>
              </a:xfrm>
              <a:custGeom>
                <a:avLst/>
                <a:gdLst>
                  <a:gd name="T0" fmla="*/ 456 w 348"/>
                  <a:gd name="T1" fmla="*/ 426 h 248"/>
                  <a:gd name="T2" fmla="*/ 363 w 348"/>
                  <a:gd name="T3" fmla="*/ 554 h 248"/>
                  <a:gd name="T4" fmla="*/ 256 w 348"/>
                  <a:gd name="T5" fmla="*/ 754 h 248"/>
                  <a:gd name="T6" fmla="*/ 149 w 348"/>
                  <a:gd name="T7" fmla="*/ 789 h 248"/>
                  <a:gd name="T8" fmla="*/ 21 w 348"/>
                  <a:gd name="T9" fmla="*/ 874 h 248"/>
                  <a:gd name="T10" fmla="*/ 107 w 348"/>
                  <a:gd name="T11" fmla="*/ 1023 h 248"/>
                  <a:gd name="T12" fmla="*/ 227 w 348"/>
                  <a:gd name="T13" fmla="*/ 1143 h 248"/>
                  <a:gd name="T14" fmla="*/ 227 w 348"/>
                  <a:gd name="T15" fmla="*/ 1229 h 248"/>
                  <a:gd name="T16" fmla="*/ 286 w 348"/>
                  <a:gd name="T17" fmla="*/ 1301 h 248"/>
                  <a:gd name="T18" fmla="*/ 507 w 348"/>
                  <a:gd name="T19" fmla="*/ 1421 h 248"/>
                  <a:gd name="T20" fmla="*/ 670 w 348"/>
                  <a:gd name="T21" fmla="*/ 1421 h 248"/>
                  <a:gd name="T22" fmla="*/ 820 w 348"/>
                  <a:gd name="T23" fmla="*/ 1386 h 248"/>
                  <a:gd name="T24" fmla="*/ 940 w 348"/>
                  <a:gd name="T25" fmla="*/ 1434 h 248"/>
                  <a:gd name="T26" fmla="*/ 977 w 348"/>
                  <a:gd name="T27" fmla="*/ 1541 h 248"/>
                  <a:gd name="T28" fmla="*/ 1041 w 348"/>
                  <a:gd name="T29" fmla="*/ 1655 h 248"/>
                  <a:gd name="T30" fmla="*/ 1140 w 348"/>
                  <a:gd name="T31" fmla="*/ 1668 h 248"/>
                  <a:gd name="T32" fmla="*/ 1284 w 348"/>
                  <a:gd name="T33" fmla="*/ 1634 h 248"/>
                  <a:gd name="T34" fmla="*/ 1391 w 348"/>
                  <a:gd name="T35" fmla="*/ 1711 h 248"/>
                  <a:gd name="T36" fmla="*/ 1482 w 348"/>
                  <a:gd name="T37" fmla="*/ 1762 h 248"/>
                  <a:gd name="T38" fmla="*/ 1575 w 348"/>
                  <a:gd name="T39" fmla="*/ 1690 h 248"/>
                  <a:gd name="T40" fmla="*/ 1690 w 348"/>
                  <a:gd name="T41" fmla="*/ 1655 h 248"/>
                  <a:gd name="T42" fmla="*/ 1759 w 348"/>
                  <a:gd name="T43" fmla="*/ 1613 h 248"/>
                  <a:gd name="T44" fmla="*/ 1866 w 348"/>
                  <a:gd name="T45" fmla="*/ 1498 h 248"/>
                  <a:gd name="T46" fmla="*/ 1917 w 348"/>
                  <a:gd name="T47" fmla="*/ 1434 h 248"/>
                  <a:gd name="T48" fmla="*/ 1925 w 348"/>
                  <a:gd name="T49" fmla="*/ 1365 h 248"/>
                  <a:gd name="T50" fmla="*/ 1874 w 348"/>
                  <a:gd name="T51" fmla="*/ 1306 h 248"/>
                  <a:gd name="T52" fmla="*/ 1917 w 348"/>
                  <a:gd name="T53" fmla="*/ 1258 h 248"/>
                  <a:gd name="T54" fmla="*/ 1917 w 348"/>
                  <a:gd name="T55" fmla="*/ 1194 h 248"/>
                  <a:gd name="T56" fmla="*/ 1874 w 348"/>
                  <a:gd name="T57" fmla="*/ 1130 h 248"/>
                  <a:gd name="T58" fmla="*/ 1981 w 348"/>
                  <a:gd name="T59" fmla="*/ 994 h 248"/>
                  <a:gd name="T60" fmla="*/ 1887 w 348"/>
                  <a:gd name="T61" fmla="*/ 944 h 248"/>
                  <a:gd name="T62" fmla="*/ 1781 w 348"/>
                  <a:gd name="T63" fmla="*/ 938 h 248"/>
                  <a:gd name="T64" fmla="*/ 1895 w 348"/>
                  <a:gd name="T65" fmla="*/ 810 h 248"/>
                  <a:gd name="T66" fmla="*/ 1946 w 348"/>
                  <a:gd name="T67" fmla="*/ 845 h 248"/>
                  <a:gd name="T68" fmla="*/ 2045 w 348"/>
                  <a:gd name="T69" fmla="*/ 840 h 248"/>
                  <a:gd name="T70" fmla="*/ 2160 w 348"/>
                  <a:gd name="T71" fmla="*/ 746 h 248"/>
                  <a:gd name="T72" fmla="*/ 2253 w 348"/>
                  <a:gd name="T73" fmla="*/ 690 h 248"/>
                  <a:gd name="T74" fmla="*/ 2352 w 348"/>
                  <a:gd name="T75" fmla="*/ 546 h 248"/>
                  <a:gd name="T76" fmla="*/ 2445 w 348"/>
                  <a:gd name="T77" fmla="*/ 354 h 248"/>
                  <a:gd name="T78" fmla="*/ 2224 w 348"/>
                  <a:gd name="T79" fmla="*/ 299 h 248"/>
                  <a:gd name="T80" fmla="*/ 1909 w 348"/>
                  <a:gd name="T81" fmla="*/ 35 h 248"/>
                  <a:gd name="T82" fmla="*/ 1789 w 348"/>
                  <a:gd name="T83" fmla="*/ 291 h 248"/>
                  <a:gd name="T84" fmla="*/ 1738 w 348"/>
                  <a:gd name="T85" fmla="*/ 397 h 248"/>
                  <a:gd name="T86" fmla="*/ 1853 w 348"/>
                  <a:gd name="T87" fmla="*/ 426 h 248"/>
                  <a:gd name="T88" fmla="*/ 1767 w 348"/>
                  <a:gd name="T89" fmla="*/ 525 h 248"/>
                  <a:gd name="T90" fmla="*/ 1682 w 348"/>
                  <a:gd name="T91" fmla="*/ 546 h 248"/>
                  <a:gd name="T92" fmla="*/ 1562 w 348"/>
                  <a:gd name="T93" fmla="*/ 562 h 248"/>
                  <a:gd name="T94" fmla="*/ 1540 w 348"/>
                  <a:gd name="T95" fmla="*/ 632 h 248"/>
                  <a:gd name="T96" fmla="*/ 1434 w 348"/>
                  <a:gd name="T97" fmla="*/ 674 h 248"/>
                  <a:gd name="T98" fmla="*/ 1268 w 348"/>
                  <a:gd name="T99" fmla="*/ 781 h 248"/>
                  <a:gd name="T100" fmla="*/ 1148 w 348"/>
                  <a:gd name="T101" fmla="*/ 696 h 248"/>
                  <a:gd name="T102" fmla="*/ 969 w 348"/>
                  <a:gd name="T103" fmla="*/ 696 h 248"/>
                  <a:gd name="T104" fmla="*/ 790 w 348"/>
                  <a:gd name="T105" fmla="*/ 554 h 248"/>
                  <a:gd name="T106" fmla="*/ 627 w 348"/>
                  <a:gd name="T107" fmla="*/ 354 h 2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48" h="248">
                    <a:moveTo>
                      <a:pt x="79" y="42"/>
                    </a:moveTo>
                    <a:cubicBezTo>
                      <a:pt x="79" y="42"/>
                      <a:pt x="73" y="44"/>
                      <a:pt x="73" y="46"/>
                    </a:cubicBezTo>
                    <a:cubicBezTo>
                      <a:pt x="73" y="49"/>
                      <a:pt x="70" y="51"/>
                      <a:pt x="68" y="51"/>
                    </a:cubicBezTo>
                    <a:cubicBezTo>
                      <a:pt x="67" y="51"/>
                      <a:pt x="63" y="51"/>
                      <a:pt x="64" y="54"/>
                    </a:cubicBezTo>
                    <a:cubicBezTo>
                      <a:pt x="65" y="56"/>
                      <a:pt x="67" y="60"/>
                      <a:pt x="64" y="60"/>
                    </a:cubicBezTo>
                    <a:cubicBezTo>
                      <a:pt x="62" y="60"/>
                      <a:pt x="59" y="58"/>
                      <a:pt x="59" y="58"/>
                    </a:cubicBezTo>
                    <a:cubicBezTo>
                      <a:pt x="59" y="58"/>
                      <a:pt x="55" y="53"/>
                      <a:pt x="52" y="56"/>
                    </a:cubicBezTo>
                    <a:cubicBezTo>
                      <a:pt x="48" y="60"/>
                      <a:pt x="47" y="62"/>
                      <a:pt x="48" y="65"/>
                    </a:cubicBezTo>
                    <a:cubicBezTo>
                      <a:pt x="49" y="67"/>
                      <a:pt x="48" y="71"/>
                      <a:pt x="49" y="74"/>
                    </a:cubicBezTo>
                    <a:cubicBezTo>
                      <a:pt x="51" y="76"/>
                      <a:pt x="51" y="78"/>
                      <a:pt x="51" y="78"/>
                    </a:cubicBezTo>
                    <a:cubicBezTo>
                      <a:pt x="51" y="78"/>
                      <a:pt x="46" y="74"/>
                      <a:pt x="44" y="76"/>
                    </a:cubicBezTo>
                    <a:cubicBezTo>
                      <a:pt x="41" y="77"/>
                      <a:pt x="39" y="78"/>
                      <a:pt x="39" y="78"/>
                    </a:cubicBezTo>
                    <a:cubicBezTo>
                      <a:pt x="39" y="78"/>
                      <a:pt x="41" y="88"/>
                      <a:pt x="42" y="90"/>
                    </a:cubicBezTo>
                    <a:cubicBezTo>
                      <a:pt x="43" y="91"/>
                      <a:pt x="40" y="103"/>
                      <a:pt x="38" y="104"/>
                    </a:cubicBezTo>
                    <a:cubicBezTo>
                      <a:pt x="38" y="104"/>
                      <a:pt x="37" y="106"/>
                      <a:pt x="36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2" y="106"/>
                      <a:pt x="31" y="107"/>
                    </a:cubicBezTo>
                    <a:cubicBezTo>
                      <a:pt x="31" y="107"/>
                      <a:pt x="31" y="108"/>
                      <a:pt x="30" y="109"/>
                    </a:cubicBezTo>
                    <a:cubicBezTo>
                      <a:pt x="29" y="110"/>
                      <a:pt x="29" y="111"/>
                      <a:pt x="26" y="110"/>
                    </a:cubicBezTo>
                    <a:cubicBezTo>
                      <a:pt x="24" y="108"/>
                      <a:pt x="21" y="111"/>
                      <a:pt x="21" y="111"/>
                    </a:cubicBezTo>
                    <a:cubicBezTo>
                      <a:pt x="21" y="111"/>
                      <a:pt x="20" y="113"/>
                      <a:pt x="18" y="114"/>
                    </a:cubicBezTo>
                    <a:cubicBezTo>
                      <a:pt x="16" y="115"/>
                      <a:pt x="15" y="115"/>
                      <a:pt x="12" y="115"/>
                    </a:cubicBezTo>
                    <a:cubicBezTo>
                      <a:pt x="10" y="115"/>
                      <a:pt x="8" y="115"/>
                      <a:pt x="7" y="115"/>
                    </a:cubicBezTo>
                    <a:cubicBezTo>
                      <a:pt x="5" y="116"/>
                      <a:pt x="2" y="121"/>
                      <a:pt x="0" y="122"/>
                    </a:cubicBezTo>
                    <a:cubicBezTo>
                      <a:pt x="0" y="122"/>
                      <a:pt x="3" y="122"/>
                      <a:pt x="3" y="123"/>
                    </a:cubicBezTo>
                    <a:cubicBezTo>
                      <a:pt x="4" y="124"/>
                      <a:pt x="2" y="127"/>
                      <a:pt x="4" y="128"/>
                    </a:cubicBezTo>
                    <a:cubicBezTo>
                      <a:pt x="5" y="129"/>
                      <a:pt x="7" y="128"/>
                      <a:pt x="8" y="129"/>
                    </a:cubicBezTo>
                    <a:cubicBezTo>
                      <a:pt x="10" y="131"/>
                      <a:pt x="10" y="135"/>
                      <a:pt x="10" y="135"/>
                    </a:cubicBezTo>
                    <a:cubicBezTo>
                      <a:pt x="10" y="135"/>
                      <a:pt x="9" y="137"/>
                      <a:pt x="10" y="139"/>
                    </a:cubicBezTo>
                    <a:cubicBezTo>
                      <a:pt x="11" y="141"/>
                      <a:pt x="15" y="144"/>
                      <a:pt x="15" y="144"/>
                    </a:cubicBezTo>
                    <a:cubicBezTo>
                      <a:pt x="15" y="144"/>
                      <a:pt x="23" y="148"/>
                      <a:pt x="24" y="148"/>
                    </a:cubicBezTo>
                    <a:cubicBezTo>
                      <a:pt x="25" y="148"/>
                      <a:pt x="27" y="148"/>
                      <a:pt x="27" y="148"/>
                    </a:cubicBezTo>
                    <a:cubicBezTo>
                      <a:pt x="27" y="148"/>
                      <a:pt x="30" y="151"/>
                      <a:pt x="31" y="152"/>
                    </a:cubicBezTo>
                    <a:cubicBezTo>
                      <a:pt x="32" y="154"/>
                      <a:pt x="37" y="156"/>
                      <a:pt x="34" y="157"/>
                    </a:cubicBezTo>
                    <a:cubicBezTo>
                      <a:pt x="31" y="158"/>
                      <a:pt x="30" y="159"/>
                      <a:pt x="32" y="161"/>
                    </a:cubicBezTo>
                    <a:cubicBezTo>
                      <a:pt x="34" y="162"/>
                      <a:pt x="36" y="162"/>
                      <a:pt x="35" y="164"/>
                    </a:cubicBezTo>
                    <a:cubicBezTo>
                      <a:pt x="34" y="166"/>
                      <a:pt x="32" y="165"/>
                      <a:pt x="33" y="166"/>
                    </a:cubicBezTo>
                    <a:cubicBezTo>
                      <a:pt x="34" y="168"/>
                      <a:pt x="35" y="166"/>
                      <a:pt x="36" y="168"/>
                    </a:cubicBezTo>
                    <a:cubicBezTo>
                      <a:pt x="37" y="170"/>
                      <a:pt x="37" y="171"/>
                      <a:pt x="35" y="172"/>
                    </a:cubicBezTo>
                    <a:cubicBezTo>
                      <a:pt x="34" y="172"/>
                      <a:pt x="33" y="173"/>
                      <a:pt x="32" y="173"/>
                    </a:cubicBezTo>
                    <a:cubicBezTo>
                      <a:pt x="32" y="172"/>
                      <a:pt x="32" y="170"/>
                      <a:pt x="31" y="171"/>
                    </a:cubicBezTo>
                    <a:cubicBezTo>
                      <a:pt x="30" y="172"/>
                      <a:pt x="28" y="173"/>
                      <a:pt x="30" y="175"/>
                    </a:cubicBezTo>
                    <a:cubicBezTo>
                      <a:pt x="32" y="176"/>
                      <a:pt x="34" y="173"/>
                      <a:pt x="34" y="176"/>
                    </a:cubicBezTo>
                    <a:cubicBezTo>
                      <a:pt x="34" y="179"/>
                      <a:pt x="31" y="180"/>
                      <a:pt x="33" y="181"/>
                    </a:cubicBezTo>
                    <a:cubicBezTo>
                      <a:pt x="36" y="182"/>
                      <a:pt x="37" y="182"/>
                      <a:pt x="40" y="183"/>
                    </a:cubicBezTo>
                    <a:cubicBezTo>
                      <a:pt x="42" y="183"/>
                      <a:pt x="43" y="181"/>
                      <a:pt x="44" y="185"/>
                    </a:cubicBezTo>
                    <a:cubicBezTo>
                      <a:pt x="46" y="189"/>
                      <a:pt x="44" y="186"/>
                      <a:pt x="49" y="189"/>
                    </a:cubicBezTo>
                    <a:cubicBezTo>
                      <a:pt x="53" y="193"/>
                      <a:pt x="57" y="195"/>
                      <a:pt x="57" y="195"/>
                    </a:cubicBezTo>
                    <a:cubicBezTo>
                      <a:pt x="64" y="199"/>
                      <a:pt x="64" y="199"/>
                      <a:pt x="64" y="199"/>
                    </a:cubicBezTo>
                    <a:cubicBezTo>
                      <a:pt x="64" y="199"/>
                      <a:pt x="68" y="198"/>
                      <a:pt x="71" y="200"/>
                    </a:cubicBezTo>
                    <a:cubicBezTo>
                      <a:pt x="75" y="201"/>
                      <a:pt x="75" y="196"/>
                      <a:pt x="77" y="201"/>
                    </a:cubicBezTo>
                    <a:cubicBezTo>
                      <a:pt x="80" y="205"/>
                      <a:pt x="78" y="205"/>
                      <a:pt x="81" y="205"/>
                    </a:cubicBezTo>
                    <a:cubicBezTo>
                      <a:pt x="84" y="206"/>
                      <a:pt x="79" y="202"/>
                      <a:pt x="85" y="204"/>
                    </a:cubicBezTo>
                    <a:cubicBezTo>
                      <a:pt x="90" y="205"/>
                      <a:pt x="92" y="203"/>
                      <a:pt x="92" y="203"/>
                    </a:cubicBezTo>
                    <a:cubicBezTo>
                      <a:pt x="92" y="203"/>
                      <a:pt x="91" y="197"/>
                      <a:pt x="94" y="200"/>
                    </a:cubicBezTo>
                    <a:cubicBezTo>
                      <a:pt x="98" y="202"/>
                      <a:pt x="98" y="202"/>
                      <a:pt x="99" y="203"/>
                    </a:cubicBezTo>
                    <a:cubicBezTo>
                      <a:pt x="99" y="204"/>
                      <a:pt x="101" y="202"/>
                      <a:pt x="101" y="202"/>
                    </a:cubicBezTo>
                    <a:cubicBezTo>
                      <a:pt x="101" y="202"/>
                      <a:pt x="105" y="200"/>
                      <a:pt x="107" y="200"/>
                    </a:cubicBezTo>
                    <a:cubicBezTo>
                      <a:pt x="110" y="199"/>
                      <a:pt x="110" y="198"/>
                      <a:pt x="112" y="197"/>
                    </a:cubicBezTo>
                    <a:cubicBezTo>
                      <a:pt x="114" y="197"/>
                      <a:pt x="113" y="193"/>
                      <a:pt x="115" y="195"/>
                    </a:cubicBezTo>
                    <a:cubicBezTo>
                      <a:pt x="117" y="196"/>
                      <a:pt x="114" y="196"/>
                      <a:pt x="118" y="197"/>
                    </a:cubicBezTo>
                    <a:cubicBezTo>
                      <a:pt x="122" y="199"/>
                      <a:pt x="120" y="199"/>
                      <a:pt x="122" y="198"/>
                    </a:cubicBezTo>
                    <a:cubicBezTo>
                      <a:pt x="124" y="196"/>
                      <a:pt x="123" y="193"/>
                      <a:pt x="126" y="195"/>
                    </a:cubicBezTo>
                    <a:cubicBezTo>
                      <a:pt x="129" y="196"/>
                      <a:pt x="129" y="197"/>
                      <a:pt x="129" y="199"/>
                    </a:cubicBezTo>
                    <a:cubicBezTo>
                      <a:pt x="129" y="201"/>
                      <a:pt x="131" y="202"/>
                      <a:pt x="132" y="202"/>
                    </a:cubicBezTo>
                    <a:cubicBezTo>
                      <a:pt x="135" y="200"/>
                      <a:pt x="135" y="200"/>
                      <a:pt x="135" y="200"/>
                    </a:cubicBezTo>
                    <a:cubicBezTo>
                      <a:pt x="135" y="200"/>
                      <a:pt x="136" y="198"/>
                      <a:pt x="138" y="200"/>
                    </a:cubicBezTo>
                    <a:cubicBezTo>
                      <a:pt x="140" y="201"/>
                      <a:pt x="141" y="200"/>
                      <a:pt x="141" y="204"/>
                    </a:cubicBezTo>
                    <a:cubicBezTo>
                      <a:pt x="141" y="208"/>
                      <a:pt x="141" y="212"/>
                      <a:pt x="141" y="212"/>
                    </a:cubicBezTo>
                    <a:cubicBezTo>
                      <a:pt x="137" y="217"/>
                      <a:pt x="137" y="217"/>
                      <a:pt x="137" y="217"/>
                    </a:cubicBezTo>
                    <a:cubicBezTo>
                      <a:pt x="137" y="217"/>
                      <a:pt x="135" y="218"/>
                      <a:pt x="135" y="221"/>
                    </a:cubicBezTo>
                    <a:cubicBezTo>
                      <a:pt x="136" y="225"/>
                      <a:pt x="135" y="226"/>
                      <a:pt x="137" y="227"/>
                    </a:cubicBezTo>
                    <a:cubicBezTo>
                      <a:pt x="140" y="227"/>
                      <a:pt x="139" y="224"/>
                      <a:pt x="143" y="226"/>
                    </a:cubicBezTo>
                    <a:cubicBezTo>
                      <a:pt x="146" y="228"/>
                      <a:pt x="144" y="228"/>
                      <a:pt x="145" y="230"/>
                    </a:cubicBezTo>
                    <a:cubicBezTo>
                      <a:pt x="146" y="233"/>
                      <a:pt x="149" y="230"/>
                      <a:pt x="146" y="233"/>
                    </a:cubicBezTo>
                    <a:cubicBezTo>
                      <a:pt x="143" y="235"/>
                      <a:pt x="142" y="231"/>
                      <a:pt x="143" y="235"/>
                    </a:cubicBezTo>
                    <a:cubicBezTo>
                      <a:pt x="144" y="238"/>
                      <a:pt x="143" y="237"/>
                      <a:pt x="145" y="238"/>
                    </a:cubicBezTo>
                    <a:cubicBezTo>
                      <a:pt x="148" y="239"/>
                      <a:pt x="145" y="236"/>
                      <a:pt x="151" y="239"/>
                    </a:cubicBezTo>
                    <a:cubicBezTo>
                      <a:pt x="156" y="242"/>
                      <a:pt x="158" y="240"/>
                      <a:pt x="158" y="239"/>
                    </a:cubicBezTo>
                    <a:cubicBezTo>
                      <a:pt x="159" y="237"/>
                      <a:pt x="158" y="235"/>
                      <a:pt x="160" y="235"/>
                    </a:cubicBezTo>
                    <a:cubicBezTo>
                      <a:pt x="162" y="234"/>
                      <a:pt x="166" y="235"/>
                      <a:pt x="166" y="235"/>
                    </a:cubicBezTo>
                    <a:cubicBezTo>
                      <a:pt x="166" y="235"/>
                      <a:pt x="167" y="235"/>
                      <a:pt x="170" y="236"/>
                    </a:cubicBezTo>
                    <a:cubicBezTo>
                      <a:pt x="172" y="237"/>
                      <a:pt x="174" y="236"/>
                      <a:pt x="174" y="236"/>
                    </a:cubicBezTo>
                    <a:cubicBezTo>
                      <a:pt x="174" y="236"/>
                      <a:pt x="176" y="235"/>
                      <a:pt x="177" y="233"/>
                    </a:cubicBezTo>
                    <a:cubicBezTo>
                      <a:pt x="178" y="231"/>
                      <a:pt x="177" y="229"/>
                      <a:pt x="180" y="230"/>
                    </a:cubicBezTo>
                    <a:cubicBezTo>
                      <a:pt x="183" y="232"/>
                      <a:pt x="184" y="233"/>
                      <a:pt x="184" y="233"/>
                    </a:cubicBezTo>
                    <a:cubicBezTo>
                      <a:pt x="184" y="233"/>
                      <a:pt x="185" y="232"/>
                      <a:pt x="187" y="234"/>
                    </a:cubicBezTo>
                    <a:cubicBezTo>
                      <a:pt x="190" y="236"/>
                      <a:pt x="188" y="236"/>
                      <a:pt x="188" y="238"/>
                    </a:cubicBezTo>
                    <a:cubicBezTo>
                      <a:pt x="188" y="240"/>
                      <a:pt x="189" y="239"/>
                      <a:pt x="190" y="240"/>
                    </a:cubicBezTo>
                    <a:cubicBezTo>
                      <a:pt x="192" y="241"/>
                      <a:pt x="195" y="241"/>
                      <a:pt x="195" y="241"/>
                    </a:cubicBezTo>
                    <a:cubicBezTo>
                      <a:pt x="195" y="241"/>
                      <a:pt x="198" y="240"/>
                      <a:pt x="199" y="240"/>
                    </a:cubicBezTo>
                    <a:cubicBezTo>
                      <a:pt x="201" y="241"/>
                      <a:pt x="202" y="240"/>
                      <a:pt x="204" y="241"/>
                    </a:cubicBezTo>
                    <a:cubicBezTo>
                      <a:pt x="206" y="241"/>
                      <a:pt x="207" y="243"/>
                      <a:pt x="207" y="243"/>
                    </a:cubicBezTo>
                    <a:cubicBezTo>
                      <a:pt x="207" y="243"/>
                      <a:pt x="204" y="244"/>
                      <a:pt x="205" y="246"/>
                    </a:cubicBezTo>
                    <a:cubicBezTo>
                      <a:pt x="206" y="248"/>
                      <a:pt x="206" y="247"/>
                      <a:pt x="208" y="248"/>
                    </a:cubicBezTo>
                    <a:cubicBezTo>
                      <a:pt x="210" y="248"/>
                      <a:pt x="210" y="248"/>
                      <a:pt x="210" y="247"/>
                    </a:cubicBezTo>
                    <a:cubicBezTo>
                      <a:pt x="210" y="245"/>
                      <a:pt x="210" y="243"/>
                      <a:pt x="210" y="243"/>
                    </a:cubicBezTo>
                    <a:cubicBezTo>
                      <a:pt x="210" y="243"/>
                      <a:pt x="211" y="242"/>
                      <a:pt x="214" y="242"/>
                    </a:cubicBezTo>
                    <a:cubicBezTo>
                      <a:pt x="216" y="241"/>
                      <a:pt x="217" y="240"/>
                      <a:pt x="217" y="240"/>
                    </a:cubicBezTo>
                    <a:cubicBezTo>
                      <a:pt x="217" y="240"/>
                      <a:pt x="218" y="237"/>
                      <a:pt x="221" y="238"/>
                    </a:cubicBezTo>
                    <a:cubicBezTo>
                      <a:pt x="224" y="238"/>
                      <a:pt x="224" y="237"/>
                      <a:pt x="225" y="235"/>
                    </a:cubicBezTo>
                    <a:cubicBezTo>
                      <a:pt x="225" y="234"/>
                      <a:pt x="226" y="232"/>
                      <a:pt x="226" y="232"/>
                    </a:cubicBezTo>
                    <a:cubicBezTo>
                      <a:pt x="226" y="232"/>
                      <a:pt x="229" y="233"/>
                      <a:pt x="229" y="235"/>
                    </a:cubicBezTo>
                    <a:cubicBezTo>
                      <a:pt x="229" y="235"/>
                      <a:pt x="233" y="236"/>
                      <a:pt x="234" y="235"/>
                    </a:cubicBezTo>
                    <a:cubicBezTo>
                      <a:pt x="235" y="234"/>
                      <a:pt x="236" y="232"/>
                      <a:pt x="237" y="233"/>
                    </a:cubicBezTo>
                    <a:cubicBezTo>
                      <a:pt x="238" y="234"/>
                      <a:pt x="240" y="233"/>
                      <a:pt x="240" y="233"/>
                    </a:cubicBezTo>
                    <a:cubicBezTo>
                      <a:pt x="240" y="233"/>
                      <a:pt x="240" y="233"/>
                      <a:pt x="243" y="234"/>
                    </a:cubicBezTo>
                    <a:cubicBezTo>
                      <a:pt x="246" y="234"/>
                      <a:pt x="246" y="235"/>
                      <a:pt x="247" y="233"/>
                    </a:cubicBezTo>
                    <a:cubicBezTo>
                      <a:pt x="248" y="232"/>
                      <a:pt x="248" y="229"/>
                      <a:pt x="248" y="229"/>
                    </a:cubicBezTo>
                    <a:cubicBezTo>
                      <a:pt x="248" y="229"/>
                      <a:pt x="245" y="228"/>
                      <a:pt x="247" y="227"/>
                    </a:cubicBezTo>
                    <a:cubicBezTo>
                      <a:pt x="249" y="226"/>
                      <a:pt x="248" y="225"/>
                      <a:pt x="250" y="225"/>
                    </a:cubicBezTo>
                    <a:cubicBezTo>
                      <a:pt x="251" y="224"/>
                      <a:pt x="251" y="223"/>
                      <a:pt x="251" y="223"/>
                    </a:cubicBezTo>
                    <a:cubicBezTo>
                      <a:pt x="251" y="223"/>
                      <a:pt x="253" y="220"/>
                      <a:pt x="255" y="220"/>
                    </a:cubicBezTo>
                    <a:cubicBezTo>
                      <a:pt x="257" y="220"/>
                      <a:pt x="261" y="216"/>
                      <a:pt x="261" y="216"/>
                    </a:cubicBezTo>
                    <a:cubicBezTo>
                      <a:pt x="261" y="216"/>
                      <a:pt x="262" y="212"/>
                      <a:pt x="262" y="211"/>
                    </a:cubicBezTo>
                    <a:cubicBezTo>
                      <a:pt x="261" y="210"/>
                      <a:pt x="261" y="208"/>
                      <a:pt x="260" y="208"/>
                    </a:cubicBezTo>
                    <a:cubicBezTo>
                      <a:pt x="260" y="208"/>
                      <a:pt x="257" y="206"/>
                      <a:pt x="260" y="206"/>
                    </a:cubicBezTo>
                    <a:cubicBezTo>
                      <a:pt x="263" y="206"/>
                      <a:pt x="262" y="205"/>
                      <a:pt x="264" y="207"/>
                    </a:cubicBezTo>
                    <a:cubicBezTo>
                      <a:pt x="266" y="208"/>
                      <a:pt x="266" y="207"/>
                      <a:pt x="267" y="206"/>
                    </a:cubicBezTo>
                    <a:cubicBezTo>
                      <a:pt x="269" y="205"/>
                      <a:pt x="268" y="203"/>
                      <a:pt x="269" y="202"/>
                    </a:cubicBezTo>
                    <a:cubicBezTo>
                      <a:pt x="269" y="201"/>
                      <a:pt x="269" y="199"/>
                      <a:pt x="270" y="200"/>
                    </a:cubicBezTo>
                    <a:cubicBezTo>
                      <a:pt x="272" y="200"/>
                      <a:pt x="271" y="201"/>
                      <a:pt x="273" y="200"/>
                    </a:cubicBezTo>
                    <a:cubicBezTo>
                      <a:pt x="274" y="198"/>
                      <a:pt x="274" y="197"/>
                      <a:pt x="273" y="196"/>
                    </a:cubicBezTo>
                    <a:cubicBezTo>
                      <a:pt x="271" y="195"/>
                      <a:pt x="270" y="194"/>
                      <a:pt x="270" y="194"/>
                    </a:cubicBezTo>
                    <a:cubicBezTo>
                      <a:pt x="270" y="194"/>
                      <a:pt x="268" y="193"/>
                      <a:pt x="270" y="192"/>
                    </a:cubicBezTo>
                    <a:cubicBezTo>
                      <a:pt x="272" y="191"/>
                      <a:pt x="273" y="191"/>
                      <a:pt x="273" y="190"/>
                    </a:cubicBezTo>
                    <a:cubicBezTo>
                      <a:pt x="272" y="189"/>
                      <a:pt x="271" y="188"/>
                      <a:pt x="271" y="188"/>
                    </a:cubicBezTo>
                    <a:cubicBezTo>
                      <a:pt x="271" y="188"/>
                      <a:pt x="271" y="187"/>
                      <a:pt x="269" y="188"/>
                    </a:cubicBezTo>
                    <a:cubicBezTo>
                      <a:pt x="266" y="189"/>
                      <a:pt x="265" y="189"/>
                      <a:pt x="264" y="188"/>
                    </a:cubicBezTo>
                    <a:cubicBezTo>
                      <a:pt x="262" y="186"/>
                      <a:pt x="261" y="185"/>
                      <a:pt x="263" y="184"/>
                    </a:cubicBezTo>
                    <a:cubicBezTo>
                      <a:pt x="265" y="184"/>
                      <a:pt x="264" y="180"/>
                      <a:pt x="267" y="183"/>
                    </a:cubicBezTo>
                    <a:cubicBezTo>
                      <a:pt x="270" y="186"/>
                      <a:pt x="269" y="184"/>
                      <a:pt x="270" y="184"/>
                    </a:cubicBezTo>
                    <a:cubicBezTo>
                      <a:pt x="272" y="183"/>
                      <a:pt x="274" y="180"/>
                      <a:pt x="274" y="180"/>
                    </a:cubicBezTo>
                    <a:cubicBezTo>
                      <a:pt x="274" y="180"/>
                      <a:pt x="273" y="178"/>
                      <a:pt x="272" y="178"/>
                    </a:cubicBezTo>
                    <a:cubicBezTo>
                      <a:pt x="270" y="178"/>
                      <a:pt x="272" y="177"/>
                      <a:pt x="269" y="177"/>
                    </a:cubicBezTo>
                    <a:cubicBezTo>
                      <a:pt x="267" y="176"/>
                      <a:pt x="266" y="176"/>
                      <a:pt x="266" y="175"/>
                    </a:cubicBezTo>
                    <a:cubicBezTo>
                      <a:pt x="266" y="173"/>
                      <a:pt x="267" y="172"/>
                      <a:pt x="267" y="172"/>
                    </a:cubicBezTo>
                    <a:cubicBezTo>
                      <a:pt x="267" y="172"/>
                      <a:pt x="268" y="172"/>
                      <a:pt x="270" y="173"/>
                    </a:cubicBezTo>
                    <a:cubicBezTo>
                      <a:pt x="272" y="173"/>
                      <a:pt x="272" y="171"/>
                      <a:pt x="272" y="171"/>
                    </a:cubicBezTo>
                    <a:cubicBezTo>
                      <a:pt x="272" y="171"/>
                      <a:pt x="270" y="168"/>
                      <a:pt x="269" y="168"/>
                    </a:cubicBezTo>
                    <a:cubicBezTo>
                      <a:pt x="268" y="168"/>
                      <a:pt x="267" y="167"/>
                      <a:pt x="267" y="167"/>
                    </a:cubicBezTo>
                    <a:cubicBezTo>
                      <a:pt x="267" y="167"/>
                      <a:pt x="265" y="163"/>
                      <a:pt x="267" y="161"/>
                    </a:cubicBezTo>
                    <a:cubicBezTo>
                      <a:pt x="268" y="160"/>
                      <a:pt x="270" y="158"/>
                      <a:pt x="268" y="158"/>
                    </a:cubicBezTo>
                    <a:cubicBezTo>
                      <a:pt x="266" y="158"/>
                      <a:pt x="266" y="158"/>
                      <a:pt x="266" y="158"/>
                    </a:cubicBezTo>
                    <a:cubicBezTo>
                      <a:pt x="266" y="158"/>
                      <a:pt x="263" y="160"/>
                      <a:pt x="263" y="159"/>
                    </a:cubicBezTo>
                    <a:cubicBezTo>
                      <a:pt x="264" y="157"/>
                      <a:pt x="268" y="156"/>
                      <a:pt x="264" y="155"/>
                    </a:cubicBezTo>
                    <a:cubicBezTo>
                      <a:pt x="261" y="155"/>
                      <a:pt x="253" y="164"/>
                      <a:pt x="260" y="155"/>
                    </a:cubicBezTo>
                    <a:cubicBezTo>
                      <a:pt x="267" y="146"/>
                      <a:pt x="267" y="143"/>
                      <a:pt x="269" y="144"/>
                    </a:cubicBezTo>
                    <a:cubicBezTo>
                      <a:pt x="272" y="144"/>
                      <a:pt x="272" y="141"/>
                      <a:pt x="274" y="142"/>
                    </a:cubicBezTo>
                    <a:cubicBezTo>
                      <a:pt x="276" y="143"/>
                      <a:pt x="278" y="141"/>
                      <a:pt x="278" y="140"/>
                    </a:cubicBezTo>
                    <a:cubicBezTo>
                      <a:pt x="278" y="139"/>
                      <a:pt x="279" y="138"/>
                      <a:pt x="278" y="137"/>
                    </a:cubicBezTo>
                    <a:cubicBezTo>
                      <a:pt x="278" y="137"/>
                      <a:pt x="276" y="135"/>
                      <a:pt x="275" y="135"/>
                    </a:cubicBezTo>
                    <a:cubicBezTo>
                      <a:pt x="273" y="136"/>
                      <a:pt x="271" y="136"/>
                      <a:pt x="271" y="136"/>
                    </a:cubicBezTo>
                    <a:cubicBezTo>
                      <a:pt x="271" y="136"/>
                      <a:pt x="268" y="137"/>
                      <a:pt x="267" y="135"/>
                    </a:cubicBezTo>
                    <a:cubicBezTo>
                      <a:pt x="267" y="133"/>
                      <a:pt x="267" y="131"/>
                      <a:pt x="265" y="133"/>
                    </a:cubicBezTo>
                    <a:cubicBezTo>
                      <a:pt x="264" y="135"/>
                      <a:pt x="263" y="136"/>
                      <a:pt x="263" y="137"/>
                    </a:cubicBezTo>
                    <a:cubicBezTo>
                      <a:pt x="262" y="139"/>
                      <a:pt x="260" y="139"/>
                      <a:pt x="260" y="139"/>
                    </a:cubicBezTo>
                    <a:cubicBezTo>
                      <a:pt x="260" y="139"/>
                      <a:pt x="257" y="138"/>
                      <a:pt x="256" y="136"/>
                    </a:cubicBezTo>
                    <a:cubicBezTo>
                      <a:pt x="256" y="135"/>
                      <a:pt x="258" y="132"/>
                      <a:pt x="254" y="133"/>
                    </a:cubicBezTo>
                    <a:cubicBezTo>
                      <a:pt x="251" y="134"/>
                      <a:pt x="250" y="134"/>
                      <a:pt x="250" y="132"/>
                    </a:cubicBezTo>
                    <a:cubicBezTo>
                      <a:pt x="249" y="130"/>
                      <a:pt x="249" y="129"/>
                      <a:pt x="250" y="127"/>
                    </a:cubicBezTo>
                    <a:cubicBezTo>
                      <a:pt x="251" y="124"/>
                      <a:pt x="251" y="122"/>
                      <a:pt x="254" y="124"/>
                    </a:cubicBezTo>
                    <a:cubicBezTo>
                      <a:pt x="257" y="125"/>
                      <a:pt x="259" y="123"/>
                      <a:pt x="260" y="121"/>
                    </a:cubicBezTo>
                    <a:cubicBezTo>
                      <a:pt x="262" y="120"/>
                      <a:pt x="263" y="118"/>
                      <a:pt x="264" y="117"/>
                    </a:cubicBezTo>
                    <a:cubicBezTo>
                      <a:pt x="264" y="115"/>
                      <a:pt x="264" y="113"/>
                      <a:pt x="266" y="114"/>
                    </a:cubicBezTo>
                    <a:cubicBezTo>
                      <a:pt x="268" y="115"/>
                      <a:pt x="269" y="114"/>
                      <a:pt x="269" y="112"/>
                    </a:cubicBezTo>
                    <a:cubicBezTo>
                      <a:pt x="269" y="111"/>
                      <a:pt x="269" y="110"/>
                      <a:pt x="269" y="110"/>
                    </a:cubicBezTo>
                    <a:cubicBezTo>
                      <a:pt x="269" y="110"/>
                      <a:pt x="269" y="105"/>
                      <a:pt x="272" y="109"/>
                    </a:cubicBezTo>
                    <a:cubicBezTo>
                      <a:pt x="276" y="113"/>
                      <a:pt x="276" y="115"/>
                      <a:pt x="276" y="115"/>
                    </a:cubicBezTo>
                    <a:cubicBezTo>
                      <a:pt x="276" y="115"/>
                      <a:pt x="273" y="116"/>
                      <a:pt x="273" y="119"/>
                    </a:cubicBezTo>
                    <a:cubicBezTo>
                      <a:pt x="272" y="122"/>
                      <a:pt x="273" y="121"/>
                      <a:pt x="273" y="123"/>
                    </a:cubicBezTo>
                    <a:cubicBezTo>
                      <a:pt x="272" y="125"/>
                      <a:pt x="271" y="126"/>
                      <a:pt x="271" y="126"/>
                    </a:cubicBezTo>
                    <a:cubicBezTo>
                      <a:pt x="271" y="126"/>
                      <a:pt x="272" y="129"/>
                      <a:pt x="276" y="125"/>
                    </a:cubicBezTo>
                    <a:cubicBezTo>
                      <a:pt x="279" y="121"/>
                      <a:pt x="281" y="120"/>
                      <a:pt x="283" y="119"/>
                    </a:cubicBezTo>
                    <a:cubicBezTo>
                      <a:pt x="284" y="118"/>
                      <a:pt x="287" y="118"/>
                      <a:pt x="287" y="118"/>
                    </a:cubicBezTo>
                    <a:cubicBezTo>
                      <a:pt x="287" y="118"/>
                      <a:pt x="290" y="116"/>
                      <a:pt x="291" y="115"/>
                    </a:cubicBezTo>
                    <a:cubicBezTo>
                      <a:pt x="292" y="114"/>
                      <a:pt x="294" y="111"/>
                      <a:pt x="294" y="111"/>
                    </a:cubicBezTo>
                    <a:cubicBezTo>
                      <a:pt x="294" y="111"/>
                      <a:pt x="296" y="112"/>
                      <a:pt x="298" y="111"/>
                    </a:cubicBezTo>
                    <a:cubicBezTo>
                      <a:pt x="300" y="111"/>
                      <a:pt x="301" y="111"/>
                      <a:pt x="301" y="108"/>
                    </a:cubicBezTo>
                    <a:cubicBezTo>
                      <a:pt x="302" y="106"/>
                      <a:pt x="299" y="104"/>
                      <a:pt x="303" y="105"/>
                    </a:cubicBezTo>
                    <a:cubicBezTo>
                      <a:pt x="306" y="106"/>
                      <a:pt x="308" y="108"/>
                      <a:pt x="308" y="108"/>
                    </a:cubicBezTo>
                    <a:cubicBezTo>
                      <a:pt x="308" y="108"/>
                      <a:pt x="310" y="108"/>
                      <a:pt x="309" y="106"/>
                    </a:cubicBezTo>
                    <a:cubicBezTo>
                      <a:pt x="309" y="105"/>
                      <a:pt x="309" y="103"/>
                      <a:pt x="310" y="102"/>
                    </a:cubicBezTo>
                    <a:cubicBezTo>
                      <a:pt x="311" y="101"/>
                      <a:pt x="313" y="100"/>
                      <a:pt x="313" y="100"/>
                    </a:cubicBezTo>
                    <a:cubicBezTo>
                      <a:pt x="313" y="100"/>
                      <a:pt x="314" y="98"/>
                      <a:pt x="316" y="97"/>
                    </a:cubicBezTo>
                    <a:cubicBezTo>
                      <a:pt x="318" y="96"/>
                      <a:pt x="320" y="97"/>
                      <a:pt x="320" y="97"/>
                    </a:cubicBezTo>
                    <a:cubicBezTo>
                      <a:pt x="323" y="99"/>
                      <a:pt x="323" y="99"/>
                      <a:pt x="323" y="99"/>
                    </a:cubicBezTo>
                    <a:cubicBezTo>
                      <a:pt x="323" y="98"/>
                      <a:pt x="321" y="96"/>
                      <a:pt x="323" y="94"/>
                    </a:cubicBezTo>
                    <a:cubicBezTo>
                      <a:pt x="325" y="92"/>
                      <a:pt x="325" y="86"/>
                      <a:pt x="325" y="83"/>
                    </a:cubicBezTo>
                    <a:cubicBezTo>
                      <a:pt x="325" y="79"/>
                      <a:pt x="326" y="75"/>
                      <a:pt x="330" y="77"/>
                    </a:cubicBezTo>
                    <a:cubicBezTo>
                      <a:pt x="334" y="80"/>
                      <a:pt x="337" y="79"/>
                      <a:pt x="339" y="75"/>
                    </a:cubicBezTo>
                    <a:cubicBezTo>
                      <a:pt x="342" y="71"/>
                      <a:pt x="343" y="65"/>
                      <a:pt x="343" y="65"/>
                    </a:cubicBezTo>
                    <a:cubicBezTo>
                      <a:pt x="343" y="65"/>
                      <a:pt x="345" y="62"/>
                      <a:pt x="346" y="60"/>
                    </a:cubicBezTo>
                    <a:cubicBezTo>
                      <a:pt x="348" y="59"/>
                      <a:pt x="347" y="57"/>
                      <a:pt x="346" y="55"/>
                    </a:cubicBezTo>
                    <a:cubicBezTo>
                      <a:pt x="345" y="52"/>
                      <a:pt x="343" y="50"/>
                      <a:pt x="343" y="50"/>
                    </a:cubicBezTo>
                    <a:cubicBezTo>
                      <a:pt x="343" y="50"/>
                      <a:pt x="337" y="55"/>
                      <a:pt x="334" y="56"/>
                    </a:cubicBezTo>
                    <a:cubicBezTo>
                      <a:pt x="332" y="57"/>
                      <a:pt x="329" y="56"/>
                      <a:pt x="327" y="55"/>
                    </a:cubicBezTo>
                    <a:cubicBezTo>
                      <a:pt x="325" y="53"/>
                      <a:pt x="324" y="47"/>
                      <a:pt x="324" y="47"/>
                    </a:cubicBezTo>
                    <a:cubicBezTo>
                      <a:pt x="324" y="47"/>
                      <a:pt x="320" y="42"/>
                      <a:pt x="318" y="43"/>
                    </a:cubicBezTo>
                    <a:cubicBezTo>
                      <a:pt x="316" y="44"/>
                      <a:pt x="313" y="44"/>
                      <a:pt x="312" y="42"/>
                    </a:cubicBezTo>
                    <a:cubicBezTo>
                      <a:pt x="311" y="40"/>
                      <a:pt x="309" y="41"/>
                      <a:pt x="306" y="38"/>
                    </a:cubicBezTo>
                    <a:cubicBezTo>
                      <a:pt x="303" y="34"/>
                      <a:pt x="300" y="24"/>
                      <a:pt x="299" y="20"/>
                    </a:cubicBezTo>
                    <a:cubicBezTo>
                      <a:pt x="298" y="15"/>
                      <a:pt x="301" y="11"/>
                      <a:pt x="293" y="8"/>
                    </a:cubicBezTo>
                    <a:cubicBezTo>
                      <a:pt x="286" y="5"/>
                      <a:pt x="286" y="0"/>
                      <a:pt x="279" y="2"/>
                    </a:cubicBezTo>
                    <a:cubicBezTo>
                      <a:pt x="272" y="5"/>
                      <a:pt x="268" y="5"/>
                      <a:pt x="268" y="5"/>
                    </a:cubicBezTo>
                    <a:cubicBezTo>
                      <a:pt x="268" y="5"/>
                      <a:pt x="263" y="10"/>
                      <a:pt x="264" y="12"/>
                    </a:cubicBezTo>
                    <a:cubicBezTo>
                      <a:pt x="265" y="14"/>
                      <a:pt x="265" y="18"/>
                      <a:pt x="265" y="18"/>
                    </a:cubicBezTo>
                    <a:cubicBezTo>
                      <a:pt x="265" y="18"/>
                      <a:pt x="264" y="23"/>
                      <a:pt x="260" y="26"/>
                    </a:cubicBezTo>
                    <a:cubicBezTo>
                      <a:pt x="257" y="30"/>
                      <a:pt x="256" y="33"/>
                      <a:pt x="256" y="33"/>
                    </a:cubicBezTo>
                    <a:cubicBezTo>
                      <a:pt x="256" y="33"/>
                      <a:pt x="255" y="41"/>
                      <a:pt x="251" y="41"/>
                    </a:cubicBezTo>
                    <a:cubicBezTo>
                      <a:pt x="247" y="42"/>
                      <a:pt x="244" y="44"/>
                      <a:pt x="243" y="43"/>
                    </a:cubicBezTo>
                    <a:cubicBezTo>
                      <a:pt x="243" y="43"/>
                      <a:pt x="242" y="47"/>
                      <a:pt x="241" y="48"/>
                    </a:cubicBezTo>
                    <a:cubicBezTo>
                      <a:pt x="241" y="50"/>
                      <a:pt x="239" y="49"/>
                      <a:pt x="239" y="52"/>
                    </a:cubicBezTo>
                    <a:cubicBezTo>
                      <a:pt x="239" y="55"/>
                      <a:pt x="239" y="55"/>
                      <a:pt x="241" y="56"/>
                    </a:cubicBezTo>
                    <a:cubicBezTo>
                      <a:pt x="243" y="56"/>
                      <a:pt x="243" y="54"/>
                      <a:pt x="244" y="56"/>
                    </a:cubicBezTo>
                    <a:cubicBezTo>
                      <a:pt x="246" y="58"/>
                      <a:pt x="246" y="58"/>
                      <a:pt x="247" y="57"/>
                    </a:cubicBezTo>
                    <a:cubicBezTo>
                      <a:pt x="248" y="57"/>
                      <a:pt x="251" y="58"/>
                      <a:pt x="251" y="56"/>
                    </a:cubicBezTo>
                    <a:cubicBezTo>
                      <a:pt x="252" y="55"/>
                      <a:pt x="252" y="55"/>
                      <a:pt x="254" y="55"/>
                    </a:cubicBezTo>
                    <a:cubicBezTo>
                      <a:pt x="255" y="55"/>
                      <a:pt x="256" y="54"/>
                      <a:pt x="257" y="56"/>
                    </a:cubicBezTo>
                    <a:cubicBezTo>
                      <a:pt x="258" y="59"/>
                      <a:pt x="257" y="58"/>
                      <a:pt x="260" y="60"/>
                    </a:cubicBezTo>
                    <a:cubicBezTo>
                      <a:pt x="263" y="62"/>
                      <a:pt x="264" y="63"/>
                      <a:pt x="265" y="65"/>
                    </a:cubicBezTo>
                    <a:cubicBezTo>
                      <a:pt x="265" y="68"/>
                      <a:pt x="264" y="70"/>
                      <a:pt x="264" y="70"/>
                    </a:cubicBezTo>
                    <a:cubicBezTo>
                      <a:pt x="264" y="70"/>
                      <a:pt x="259" y="69"/>
                      <a:pt x="257" y="70"/>
                    </a:cubicBezTo>
                    <a:cubicBezTo>
                      <a:pt x="256" y="72"/>
                      <a:pt x="253" y="72"/>
                      <a:pt x="253" y="72"/>
                    </a:cubicBezTo>
                    <a:cubicBezTo>
                      <a:pt x="253" y="72"/>
                      <a:pt x="248" y="71"/>
                      <a:pt x="248" y="74"/>
                    </a:cubicBezTo>
                    <a:cubicBezTo>
                      <a:pt x="248" y="76"/>
                      <a:pt x="247" y="78"/>
                      <a:pt x="247" y="78"/>
                    </a:cubicBezTo>
                    <a:cubicBezTo>
                      <a:pt x="247" y="78"/>
                      <a:pt x="245" y="76"/>
                      <a:pt x="244" y="78"/>
                    </a:cubicBezTo>
                    <a:cubicBezTo>
                      <a:pt x="243" y="79"/>
                      <a:pt x="243" y="79"/>
                      <a:pt x="241" y="79"/>
                    </a:cubicBezTo>
                    <a:cubicBezTo>
                      <a:pt x="239" y="79"/>
                      <a:pt x="238" y="77"/>
                      <a:pt x="238" y="77"/>
                    </a:cubicBezTo>
                    <a:cubicBezTo>
                      <a:pt x="238" y="77"/>
                      <a:pt x="238" y="77"/>
                      <a:pt x="236" y="77"/>
                    </a:cubicBezTo>
                    <a:cubicBezTo>
                      <a:pt x="235" y="78"/>
                      <a:pt x="233" y="77"/>
                      <a:pt x="233" y="78"/>
                    </a:cubicBezTo>
                    <a:cubicBezTo>
                      <a:pt x="233" y="80"/>
                      <a:pt x="233" y="81"/>
                      <a:pt x="233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29" y="81"/>
                      <a:pt x="224" y="81"/>
                      <a:pt x="223" y="80"/>
                    </a:cubicBezTo>
                    <a:cubicBezTo>
                      <a:pt x="222" y="79"/>
                      <a:pt x="221" y="78"/>
                      <a:pt x="219" y="79"/>
                    </a:cubicBezTo>
                    <a:cubicBezTo>
                      <a:pt x="218" y="80"/>
                      <a:pt x="216" y="79"/>
                      <a:pt x="216" y="79"/>
                    </a:cubicBezTo>
                    <a:cubicBezTo>
                      <a:pt x="215" y="78"/>
                      <a:pt x="215" y="78"/>
                      <a:pt x="215" y="78"/>
                    </a:cubicBezTo>
                    <a:cubicBezTo>
                      <a:pt x="215" y="78"/>
                      <a:pt x="210" y="83"/>
                      <a:pt x="213" y="84"/>
                    </a:cubicBezTo>
                    <a:cubicBezTo>
                      <a:pt x="215" y="84"/>
                      <a:pt x="216" y="84"/>
                      <a:pt x="216" y="84"/>
                    </a:cubicBezTo>
                    <a:cubicBezTo>
                      <a:pt x="216" y="84"/>
                      <a:pt x="217" y="87"/>
                      <a:pt x="216" y="89"/>
                    </a:cubicBezTo>
                    <a:cubicBezTo>
                      <a:pt x="215" y="90"/>
                      <a:pt x="213" y="91"/>
                      <a:pt x="212" y="91"/>
                    </a:cubicBezTo>
                    <a:cubicBezTo>
                      <a:pt x="211" y="91"/>
                      <a:pt x="209" y="89"/>
                      <a:pt x="209" y="92"/>
                    </a:cubicBezTo>
                    <a:cubicBezTo>
                      <a:pt x="210" y="95"/>
                      <a:pt x="208" y="96"/>
                      <a:pt x="208" y="96"/>
                    </a:cubicBezTo>
                    <a:cubicBezTo>
                      <a:pt x="208" y="96"/>
                      <a:pt x="206" y="96"/>
                      <a:pt x="204" y="96"/>
                    </a:cubicBezTo>
                    <a:cubicBezTo>
                      <a:pt x="202" y="96"/>
                      <a:pt x="201" y="95"/>
                      <a:pt x="201" y="95"/>
                    </a:cubicBezTo>
                    <a:cubicBezTo>
                      <a:pt x="196" y="97"/>
                      <a:pt x="196" y="97"/>
                      <a:pt x="196" y="97"/>
                    </a:cubicBezTo>
                    <a:cubicBezTo>
                      <a:pt x="196" y="97"/>
                      <a:pt x="192" y="98"/>
                      <a:pt x="189" y="98"/>
                    </a:cubicBezTo>
                    <a:cubicBezTo>
                      <a:pt x="186" y="98"/>
                      <a:pt x="182" y="102"/>
                      <a:pt x="182" y="102"/>
                    </a:cubicBezTo>
                    <a:cubicBezTo>
                      <a:pt x="182" y="102"/>
                      <a:pt x="180" y="104"/>
                      <a:pt x="180" y="106"/>
                    </a:cubicBezTo>
                    <a:cubicBezTo>
                      <a:pt x="180" y="108"/>
                      <a:pt x="179" y="110"/>
                      <a:pt x="178" y="110"/>
                    </a:cubicBezTo>
                    <a:cubicBezTo>
                      <a:pt x="177" y="110"/>
                      <a:pt x="176" y="106"/>
                      <a:pt x="176" y="106"/>
                    </a:cubicBezTo>
                    <a:cubicBezTo>
                      <a:pt x="174" y="103"/>
                      <a:pt x="174" y="103"/>
                      <a:pt x="174" y="103"/>
                    </a:cubicBezTo>
                    <a:cubicBezTo>
                      <a:pt x="174" y="103"/>
                      <a:pt x="172" y="101"/>
                      <a:pt x="170" y="101"/>
                    </a:cubicBezTo>
                    <a:cubicBezTo>
                      <a:pt x="168" y="101"/>
                      <a:pt x="164" y="100"/>
                      <a:pt x="164" y="100"/>
                    </a:cubicBezTo>
                    <a:cubicBezTo>
                      <a:pt x="164" y="100"/>
                      <a:pt x="162" y="100"/>
                      <a:pt x="161" y="98"/>
                    </a:cubicBezTo>
                    <a:cubicBezTo>
                      <a:pt x="160" y="97"/>
                      <a:pt x="159" y="95"/>
                      <a:pt x="159" y="95"/>
                    </a:cubicBezTo>
                    <a:cubicBezTo>
                      <a:pt x="159" y="95"/>
                      <a:pt x="156" y="92"/>
                      <a:pt x="155" y="96"/>
                    </a:cubicBezTo>
                    <a:cubicBezTo>
                      <a:pt x="154" y="99"/>
                      <a:pt x="149" y="100"/>
                      <a:pt x="149" y="100"/>
                    </a:cubicBezTo>
                    <a:cubicBezTo>
                      <a:pt x="149" y="100"/>
                      <a:pt x="148" y="98"/>
                      <a:pt x="144" y="98"/>
                    </a:cubicBezTo>
                    <a:cubicBezTo>
                      <a:pt x="141" y="99"/>
                      <a:pt x="136" y="98"/>
                      <a:pt x="136" y="98"/>
                    </a:cubicBezTo>
                    <a:cubicBezTo>
                      <a:pt x="132" y="94"/>
                      <a:pt x="132" y="94"/>
                      <a:pt x="132" y="94"/>
                    </a:cubicBezTo>
                    <a:cubicBezTo>
                      <a:pt x="132" y="94"/>
                      <a:pt x="130" y="92"/>
                      <a:pt x="129" y="90"/>
                    </a:cubicBezTo>
                    <a:cubicBezTo>
                      <a:pt x="127" y="89"/>
                      <a:pt x="123" y="84"/>
                      <a:pt x="123" y="84"/>
                    </a:cubicBezTo>
                    <a:cubicBezTo>
                      <a:pt x="119" y="80"/>
                      <a:pt x="119" y="80"/>
                      <a:pt x="119" y="80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08" y="77"/>
                      <a:pt x="105" y="75"/>
                    </a:cubicBezTo>
                    <a:cubicBezTo>
                      <a:pt x="103" y="74"/>
                      <a:pt x="102" y="70"/>
                      <a:pt x="102" y="70"/>
                    </a:cubicBezTo>
                    <a:cubicBezTo>
                      <a:pt x="103" y="64"/>
                      <a:pt x="103" y="64"/>
                      <a:pt x="103" y="64"/>
                    </a:cubicBezTo>
                    <a:cubicBezTo>
                      <a:pt x="103" y="64"/>
                      <a:pt x="102" y="59"/>
                      <a:pt x="98" y="56"/>
                    </a:cubicBezTo>
                    <a:cubicBezTo>
                      <a:pt x="95" y="53"/>
                      <a:pt x="88" y="50"/>
                      <a:pt x="88" y="50"/>
                    </a:cubicBezTo>
                    <a:cubicBezTo>
                      <a:pt x="88" y="50"/>
                      <a:pt x="83" y="47"/>
                      <a:pt x="82" y="45"/>
                    </a:cubicBezTo>
                    <a:cubicBezTo>
                      <a:pt x="82" y="44"/>
                      <a:pt x="79" y="42"/>
                      <a:pt x="79" y="4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259"/>
              <p:cNvSpPr>
                <a:spLocks/>
              </p:cNvSpPr>
              <p:nvPr/>
            </p:nvSpPr>
            <p:spPr bwMode="auto">
              <a:xfrm>
                <a:off x="5280" y="1597"/>
                <a:ext cx="126" cy="104"/>
              </a:xfrm>
              <a:custGeom>
                <a:avLst/>
                <a:gdLst>
                  <a:gd name="T0" fmla="*/ 338 w 47"/>
                  <a:gd name="T1" fmla="*/ 21 h 39"/>
                  <a:gd name="T2" fmla="*/ 316 w 47"/>
                  <a:gd name="T3" fmla="*/ 8 h 39"/>
                  <a:gd name="T4" fmla="*/ 287 w 47"/>
                  <a:gd name="T5" fmla="*/ 8 h 39"/>
                  <a:gd name="T6" fmla="*/ 265 w 47"/>
                  <a:gd name="T7" fmla="*/ 29 h 39"/>
                  <a:gd name="T8" fmla="*/ 244 w 47"/>
                  <a:gd name="T9" fmla="*/ 43 h 39"/>
                  <a:gd name="T10" fmla="*/ 236 w 47"/>
                  <a:gd name="T11" fmla="*/ 72 h 39"/>
                  <a:gd name="T12" fmla="*/ 231 w 47"/>
                  <a:gd name="T13" fmla="*/ 85 h 39"/>
                  <a:gd name="T14" fmla="*/ 193 w 47"/>
                  <a:gd name="T15" fmla="*/ 64 h 39"/>
                  <a:gd name="T16" fmla="*/ 180 w 47"/>
                  <a:gd name="T17" fmla="*/ 85 h 39"/>
                  <a:gd name="T18" fmla="*/ 158 w 47"/>
                  <a:gd name="T19" fmla="*/ 107 h 39"/>
                  <a:gd name="T20" fmla="*/ 129 w 47"/>
                  <a:gd name="T21" fmla="*/ 107 h 39"/>
                  <a:gd name="T22" fmla="*/ 107 w 47"/>
                  <a:gd name="T23" fmla="*/ 136 h 39"/>
                  <a:gd name="T24" fmla="*/ 78 w 47"/>
                  <a:gd name="T25" fmla="*/ 157 h 39"/>
                  <a:gd name="T26" fmla="*/ 51 w 47"/>
                  <a:gd name="T27" fmla="*/ 163 h 39"/>
                  <a:gd name="T28" fmla="*/ 0 w 47"/>
                  <a:gd name="T29" fmla="*/ 205 h 39"/>
                  <a:gd name="T30" fmla="*/ 43 w 47"/>
                  <a:gd name="T31" fmla="*/ 179 h 39"/>
                  <a:gd name="T32" fmla="*/ 94 w 47"/>
                  <a:gd name="T33" fmla="*/ 171 h 39"/>
                  <a:gd name="T34" fmla="*/ 137 w 47"/>
                  <a:gd name="T35" fmla="*/ 179 h 39"/>
                  <a:gd name="T36" fmla="*/ 166 w 47"/>
                  <a:gd name="T37" fmla="*/ 184 h 39"/>
                  <a:gd name="T38" fmla="*/ 145 w 47"/>
                  <a:gd name="T39" fmla="*/ 213 h 39"/>
                  <a:gd name="T40" fmla="*/ 123 w 47"/>
                  <a:gd name="T41" fmla="*/ 221 h 39"/>
                  <a:gd name="T42" fmla="*/ 107 w 47"/>
                  <a:gd name="T43" fmla="*/ 248 h 39"/>
                  <a:gd name="T44" fmla="*/ 129 w 47"/>
                  <a:gd name="T45" fmla="*/ 264 h 39"/>
                  <a:gd name="T46" fmla="*/ 166 w 47"/>
                  <a:gd name="T47" fmla="*/ 269 h 39"/>
                  <a:gd name="T48" fmla="*/ 193 w 47"/>
                  <a:gd name="T49" fmla="*/ 256 h 39"/>
                  <a:gd name="T50" fmla="*/ 244 w 47"/>
                  <a:gd name="T51" fmla="*/ 235 h 39"/>
                  <a:gd name="T52" fmla="*/ 223 w 47"/>
                  <a:gd name="T53" fmla="*/ 205 h 39"/>
                  <a:gd name="T54" fmla="*/ 236 w 47"/>
                  <a:gd name="T55" fmla="*/ 171 h 39"/>
                  <a:gd name="T56" fmla="*/ 295 w 47"/>
                  <a:gd name="T57" fmla="*/ 120 h 39"/>
                  <a:gd name="T58" fmla="*/ 316 w 47"/>
                  <a:gd name="T59" fmla="*/ 93 h 39"/>
                  <a:gd name="T60" fmla="*/ 316 w 47"/>
                  <a:gd name="T61" fmla="*/ 64 h 39"/>
                  <a:gd name="T62" fmla="*/ 338 w 47"/>
                  <a:gd name="T63" fmla="*/ 21 h 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7" h="39">
                    <a:moveTo>
                      <a:pt x="47" y="3"/>
                    </a:move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2" y="0"/>
                      <a:pt x="40" y="1"/>
                    </a:cubicBezTo>
                    <a:cubicBezTo>
                      <a:pt x="38" y="2"/>
                      <a:pt x="37" y="4"/>
                      <a:pt x="37" y="4"/>
                    </a:cubicBezTo>
                    <a:cubicBezTo>
                      <a:pt x="37" y="4"/>
                      <a:pt x="35" y="5"/>
                      <a:pt x="34" y="6"/>
                    </a:cubicBezTo>
                    <a:cubicBezTo>
                      <a:pt x="33" y="7"/>
                      <a:pt x="33" y="9"/>
                      <a:pt x="33" y="10"/>
                    </a:cubicBezTo>
                    <a:cubicBezTo>
                      <a:pt x="34" y="12"/>
                      <a:pt x="32" y="12"/>
                      <a:pt x="32" y="12"/>
                    </a:cubicBezTo>
                    <a:cubicBezTo>
                      <a:pt x="32" y="12"/>
                      <a:pt x="30" y="10"/>
                      <a:pt x="27" y="9"/>
                    </a:cubicBezTo>
                    <a:cubicBezTo>
                      <a:pt x="23" y="8"/>
                      <a:pt x="26" y="10"/>
                      <a:pt x="25" y="12"/>
                    </a:cubicBezTo>
                    <a:cubicBezTo>
                      <a:pt x="25" y="15"/>
                      <a:pt x="24" y="15"/>
                      <a:pt x="22" y="15"/>
                    </a:cubicBezTo>
                    <a:cubicBezTo>
                      <a:pt x="20" y="16"/>
                      <a:pt x="18" y="15"/>
                      <a:pt x="18" y="15"/>
                    </a:cubicBezTo>
                    <a:cubicBezTo>
                      <a:pt x="18" y="15"/>
                      <a:pt x="16" y="18"/>
                      <a:pt x="15" y="19"/>
                    </a:cubicBezTo>
                    <a:cubicBezTo>
                      <a:pt x="14" y="20"/>
                      <a:pt x="11" y="22"/>
                      <a:pt x="11" y="22"/>
                    </a:cubicBezTo>
                    <a:cubicBezTo>
                      <a:pt x="11" y="22"/>
                      <a:pt x="8" y="22"/>
                      <a:pt x="7" y="23"/>
                    </a:cubicBezTo>
                    <a:cubicBezTo>
                      <a:pt x="5" y="24"/>
                      <a:pt x="3" y="25"/>
                      <a:pt x="0" y="29"/>
                    </a:cubicBezTo>
                    <a:cubicBezTo>
                      <a:pt x="0" y="29"/>
                      <a:pt x="5" y="26"/>
                      <a:pt x="6" y="25"/>
                    </a:cubicBezTo>
                    <a:cubicBezTo>
                      <a:pt x="8" y="24"/>
                      <a:pt x="11" y="24"/>
                      <a:pt x="13" y="24"/>
                    </a:cubicBezTo>
                    <a:cubicBezTo>
                      <a:pt x="14" y="24"/>
                      <a:pt x="18" y="25"/>
                      <a:pt x="19" y="25"/>
                    </a:cubicBezTo>
                    <a:cubicBezTo>
                      <a:pt x="20" y="24"/>
                      <a:pt x="23" y="24"/>
                      <a:pt x="23" y="26"/>
                    </a:cubicBezTo>
                    <a:cubicBezTo>
                      <a:pt x="23" y="28"/>
                      <a:pt x="20" y="29"/>
                      <a:pt x="20" y="30"/>
                    </a:cubicBezTo>
                    <a:cubicBezTo>
                      <a:pt x="20" y="31"/>
                      <a:pt x="19" y="29"/>
                      <a:pt x="17" y="31"/>
                    </a:cubicBezTo>
                    <a:cubicBezTo>
                      <a:pt x="15" y="32"/>
                      <a:pt x="14" y="34"/>
                      <a:pt x="15" y="35"/>
                    </a:cubicBezTo>
                    <a:cubicBezTo>
                      <a:pt x="15" y="36"/>
                      <a:pt x="16" y="37"/>
                      <a:pt x="18" y="37"/>
                    </a:cubicBezTo>
                    <a:cubicBezTo>
                      <a:pt x="20" y="38"/>
                      <a:pt x="21" y="37"/>
                      <a:pt x="23" y="38"/>
                    </a:cubicBezTo>
                    <a:cubicBezTo>
                      <a:pt x="25" y="39"/>
                      <a:pt x="26" y="37"/>
                      <a:pt x="27" y="36"/>
                    </a:cubicBezTo>
                    <a:cubicBezTo>
                      <a:pt x="29" y="35"/>
                      <a:pt x="32" y="33"/>
                      <a:pt x="34" y="33"/>
                    </a:cubicBezTo>
                    <a:cubicBezTo>
                      <a:pt x="35" y="34"/>
                      <a:pt x="32" y="30"/>
                      <a:pt x="31" y="29"/>
                    </a:cubicBezTo>
                    <a:cubicBezTo>
                      <a:pt x="30" y="28"/>
                      <a:pt x="31" y="24"/>
                      <a:pt x="33" y="24"/>
                    </a:cubicBezTo>
                    <a:cubicBezTo>
                      <a:pt x="35" y="23"/>
                      <a:pt x="39" y="18"/>
                      <a:pt x="41" y="17"/>
                    </a:cubicBezTo>
                    <a:cubicBezTo>
                      <a:pt x="43" y="17"/>
                      <a:pt x="44" y="14"/>
                      <a:pt x="44" y="13"/>
                    </a:cubicBezTo>
                    <a:cubicBezTo>
                      <a:pt x="45" y="12"/>
                      <a:pt x="44" y="9"/>
                      <a:pt x="44" y="9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260"/>
              <p:cNvSpPr>
                <a:spLocks/>
              </p:cNvSpPr>
              <p:nvPr/>
            </p:nvSpPr>
            <p:spPr bwMode="auto">
              <a:xfrm>
                <a:off x="5339" y="1685"/>
                <a:ext cx="48" cy="85"/>
              </a:xfrm>
              <a:custGeom>
                <a:avLst/>
                <a:gdLst>
                  <a:gd name="T0" fmla="*/ 21 w 18"/>
                  <a:gd name="T1" fmla="*/ 35 h 32"/>
                  <a:gd name="T2" fmla="*/ 85 w 18"/>
                  <a:gd name="T3" fmla="*/ 8 h 32"/>
                  <a:gd name="T4" fmla="*/ 107 w 18"/>
                  <a:gd name="T5" fmla="*/ 29 h 32"/>
                  <a:gd name="T6" fmla="*/ 120 w 18"/>
                  <a:gd name="T7" fmla="*/ 56 h 32"/>
                  <a:gd name="T8" fmla="*/ 120 w 18"/>
                  <a:gd name="T9" fmla="*/ 77 h 32"/>
                  <a:gd name="T10" fmla="*/ 115 w 18"/>
                  <a:gd name="T11" fmla="*/ 141 h 32"/>
                  <a:gd name="T12" fmla="*/ 77 w 18"/>
                  <a:gd name="T13" fmla="*/ 175 h 32"/>
                  <a:gd name="T14" fmla="*/ 13 w 18"/>
                  <a:gd name="T15" fmla="*/ 205 h 32"/>
                  <a:gd name="T16" fmla="*/ 13 w 18"/>
                  <a:gd name="T17" fmla="*/ 149 h 32"/>
                  <a:gd name="T18" fmla="*/ 35 w 18"/>
                  <a:gd name="T19" fmla="*/ 128 h 32"/>
                  <a:gd name="T20" fmla="*/ 29 w 18"/>
                  <a:gd name="T21" fmla="*/ 106 h 32"/>
                  <a:gd name="T22" fmla="*/ 13 w 18"/>
                  <a:gd name="T23" fmla="*/ 85 h 32"/>
                  <a:gd name="T24" fmla="*/ 21 w 18"/>
                  <a:gd name="T25" fmla="*/ 56 h 32"/>
                  <a:gd name="T26" fmla="*/ 21 w 18"/>
                  <a:gd name="T27" fmla="*/ 35 h 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8" h="32">
                    <a:moveTo>
                      <a:pt x="3" y="5"/>
                    </a:moveTo>
                    <a:cubicBezTo>
                      <a:pt x="3" y="5"/>
                      <a:pt x="10" y="0"/>
                      <a:pt x="12" y="1"/>
                    </a:cubicBezTo>
                    <a:cubicBezTo>
                      <a:pt x="12" y="1"/>
                      <a:pt x="14" y="4"/>
                      <a:pt x="15" y="4"/>
                    </a:cubicBezTo>
                    <a:cubicBezTo>
                      <a:pt x="15" y="5"/>
                      <a:pt x="16" y="7"/>
                      <a:pt x="17" y="8"/>
                    </a:cubicBezTo>
                    <a:cubicBezTo>
                      <a:pt x="17" y="9"/>
                      <a:pt x="17" y="11"/>
                      <a:pt x="17" y="11"/>
                    </a:cubicBezTo>
                    <a:cubicBezTo>
                      <a:pt x="17" y="12"/>
                      <a:pt x="18" y="17"/>
                      <a:pt x="16" y="20"/>
                    </a:cubicBezTo>
                    <a:cubicBezTo>
                      <a:pt x="15" y="24"/>
                      <a:pt x="15" y="24"/>
                      <a:pt x="11" y="25"/>
                    </a:cubicBezTo>
                    <a:cubicBezTo>
                      <a:pt x="8" y="26"/>
                      <a:pt x="4" y="32"/>
                      <a:pt x="2" y="29"/>
                    </a:cubicBezTo>
                    <a:cubicBezTo>
                      <a:pt x="0" y="26"/>
                      <a:pt x="1" y="21"/>
                      <a:pt x="2" y="21"/>
                    </a:cubicBezTo>
                    <a:cubicBezTo>
                      <a:pt x="3" y="20"/>
                      <a:pt x="5" y="18"/>
                      <a:pt x="5" y="18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2" y="13"/>
                      <a:pt x="2" y="12"/>
                    </a:cubicBezTo>
                    <a:cubicBezTo>
                      <a:pt x="2" y="11"/>
                      <a:pt x="3" y="8"/>
                      <a:pt x="3" y="8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261"/>
              <p:cNvSpPr>
                <a:spLocks/>
              </p:cNvSpPr>
              <p:nvPr/>
            </p:nvSpPr>
            <p:spPr bwMode="auto">
              <a:xfrm>
                <a:off x="5390" y="1541"/>
                <a:ext cx="237" cy="280"/>
              </a:xfrm>
              <a:custGeom>
                <a:avLst/>
                <a:gdLst>
                  <a:gd name="T0" fmla="*/ 469 w 89"/>
                  <a:gd name="T1" fmla="*/ 29 h 105"/>
                  <a:gd name="T2" fmla="*/ 426 w 89"/>
                  <a:gd name="T3" fmla="*/ 120 h 105"/>
                  <a:gd name="T4" fmla="*/ 426 w 89"/>
                  <a:gd name="T5" fmla="*/ 200 h 105"/>
                  <a:gd name="T6" fmla="*/ 453 w 89"/>
                  <a:gd name="T7" fmla="*/ 235 h 105"/>
                  <a:gd name="T8" fmla="*/ 418 w 89"/>
                  <a:gd name="T9" fmla="*/ 248 h 105"/>
                  <a:gd name="T10" fmla="*/ 410 w 89"/>
                  <a:gd name="T11" fmla="*/ 320 h 105"/>
                  <a:gd name="T12" fmla="*/ 405 w 89"/>
                  <a:gd name="T13" fmla="*/ 363 h 105"/>
                  <a:gd name="T14" fmla="*/ 367 w 89"/>
                  <a:gd name="T15" fmla="*/ 413 h 105"/>
                  <a:gd name="T16" fmla="*/ 333 w 89"/>
                  <a:gd name="T17" fmla="*/ 456 h 105"/>
                  <a:gd name="T18" fmla="*/ 298 w 89"/>
                  <a:gd name="T19" fmla="*/ 483 h 105"/>
                  <a:gd name="T20" fmla="*/ 298 w 89"/>
                  <a:gd name="T21" fmla="*/ 448 h 105"/>
                  <a:gd name="T22" fmla="*/ 269 w 89"/>
                  <a:gd name="T23" fmla="*/ 456 h 105"/>
                  <a:gd name="T24" fmla="*/ 264 w 89"/>
                  <a:gd name="T25" fmla="*/ 504 h 105"/>
                  <a:gd name="T26" fmla="*/ 234 w 89"/>
                  <a:gd name="T27" fmla="*/ 541 h 105"/>
                  <a:gd name="T28" fmla="*/ 184 w 89"/>
                  <a:gd name="T29" fmla="*/ 525 h 105"/>
                  <a:gd name="T30" fmla="*/ 141 w 89"/>
                  <a:gd name="T31" fmla="*/ 533 h 105"/>
                  <a:gd name="T32" fmla="*/ 77 w 89"/>
                  <a:gd name="T33" fmla="*/ 589 h 105"/>
                  <a:gd name="T34" fmla="*/ 56 w 89"/>
                  <a:gd name="T35" fmla="*/ 619 h 105"/>
                  <a:gd name="T36" fmla="*/ 13 w 89"/>
                  <a:gd name="T37" fmla="*/ 632 h 105"/>
                  <a:gd name="T38" fmla="*/ 35 w 89"/>
                  <a:gd name="T39" fmla="*/ 661 h 105"/>
                  <a:gd name="T40" fmla="*/ 51 w 89"/>
                  <a:gd name="T41" fmla="*/ 696 h 105"/>
                  <a:gd name="T42" fmla="*/ 29 w 89"/>
                  <a:gd name="T43" fmla="*/ 725 h 105"/>
                  <a:gd name="T44" fmla="*/ 72 w 89"/>
                  <a:gd name="T45" fmla="*/ 733 h 105"/>
                  <a:gd name="T46" fmla="*/ 77 w 89"/>
                  <a:gd name="T47" fmla="*/ 683 h 105"/>
                  <a:gd name="T48" fmla="*/ 77 w 89"/>
                  <a:gd name="T49" fmla="*/ 640 h 105"/>
                  <a:gd name="T50" fmla="*/ 77 w 89"/>
                  <a:gd name="T51" fmla="*/ 611 h 105"/>
                  <a:gd name="T52" fmla="*/ 141 w 89"/>
                  <a:gd name="T53" fmla="*/ 589 h 105"/>
                  <a:gd name="T54" fmla="*/ 170 w 89"/>
                  <a:gd name="T55" fmla="*/ 576 h 105"/>
                  <a:gd name="T56" fmla="*/ 234 w 89"/>
                  <a:gd name="T57" fmla="*/ 576 h 105"/>
                  <a:gd name="T58" fmla="*/ 264 w 89"/>
                  <a:gd name="T59" fmla="*/ 611 h 105"/>
                  <a:gd name="T60" fmla="*/ 298 w 89"/>
                  <a:gd name="T61" fmla="*/ 555 h 105"/>
                  <a:gd name="T62" fmla="*/ 312 w 89"/>
                  <a:gd name="T63" fmla="*/ 589 h 105"/>
                  <a:gd name="T64" fmla="*/ 375 w 89"/>
                  <a:gd name="T65" fmla="*/ 525 h 105"/>
                  <a:gd name="T66" fmla="*/ 418 w 89"/>
                  <a:gd name="T67" fmla="*/ 512 h 105"/>
                  <a:gd name="T68" fmla="*/ 447 w 89"/>
                  <a:gd name="T69" fmla="*/ 469 h 105"/>
                  <a:gd name="T70" fmla="*/ 461 w 89"/>
                  <a:gd name="T71" fmla="*/ 419 h 105"/>
                  <a:gd name="T72" fmla="*/ 482 w 89"/>
                  <a:gd name="T73" fmla="*/ 405 h 105"/>
                  <a:gd name="T74" fmla="*/ 495 w 89"/>
                  <a:gd name="T75" fmla="*/ 333 h 105"/>
                  <a:gd name="T76" fmla="*/ 469 w 89"/>
                  <a:gd name="T77" fmla="*/ 285 h 105"/>
                  <a:gd name="T78" fmla="*/ 453 w 89"/>
                  <a:gd name="T79" fmla="*/ 192 h 105"/>
                  <a:gd name="T80" fmla="*/ 453 w 89"/>
                  <a:gd name="T81" fmla="*/ 157 h 105"/>
                  <a:gd name="T82" fmla="*/ 490 w 89"/>
                  <a:gd name="T83" fmla="*/ 157 h 105"/>
                  <a:gd name="T84" fmla="*/ 517 w 89"/>
                  <a:gd name="T85" fmla="*/ 184 h 105"/>
                  <a:gd name="T86" fmla="*/ 575 w 89"/>
                  <a:gd name="T87" fmla="*/ 179 h 105"/>
                  <a:gd name="T88" fmla="*/ 623 w 89"/>
                  <a:gd name="T89" fmla="*/ 99 h 105"/>
                  <a:gd name="T90" fmla="*/ 581 w 89"/>
                  <a:gd name="T91" fmla="*/ 85 h 105"/>
                  <a:gd name="T92" fmla="*/ 533 w 89"/>
                  <a:gd name="T93" fmla="*/ 72 h 105"/>
                  <a:gd name="T94" fmla="*/ 495 w 89"/>
                  <a:gd name="T95" fmla="*/ 8 h 10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9" h="105">
                    <a:moveTo>
                      <a:pt x="70" y="1"/>
                    </a:moveTo>
                    <a:cubicBezTo>
                      <a:pt x="67" y="1"/>
                      <a:pt x="64" y="0"/>
                      <a:pt x="66" y="4"/>
                    </a:cubicBezTo>
                    <a:cubicBezTo>
                      <a:pt x="68" y="9"/>
                      <a:pt x="71" y="11"/>
                      <a:pt x="67" y="13"/>
                    </a:cubicBezTo>
                    <a:cubicBezTo>
                      <a:pt x="63" y="16"/>
                      <a:pt x="62" y="16"/>
                      <a:pt x="60" y="17"/>
                    </a:cubicBezTo>
                    <a:cubicBezTo>
                      <a:pt x="58" y="18"/>
                      <a:pt x="57" y="22"/>
                      <a:pt x="58" y="24"/>
                    </a:cubicBezTo>
                    <a:cubicBezTo>
                      <a:pt x="59" y="26"/>
                      <a:pt x="60" y="25"/>
                      <a:pt x="60" y="28"/>
                    </a:cubicBezTo>
                    <a:cubicBezTo>
                      <a:pt x="59" y="31"/>
                      <a:pt x="59" y="24"/>
                      <a:pt x="62" y="28"/>
                    </a:cubicBezTo>
                    <a:cubicBezTo>
                      <a:pt x="65" y="32"/>
                      <a:pt x="65" y="32"/>
                      <a:pt x="64" y="33"/>
                    </a:cubicBezTo>
                    <a:cubicBezTo>
                      <a:pt x="64" y="35"/>
                      <a:pt x="63" y="37"/>
                      <a:pt x="62" y="36"/>
                    </a:cubicBezTo>
                    <a:cubicBezTo>
                      <a:pt x="61" y="35"/>
                      <a:pt x="61" y="33"/>
                      <a:pt x="59" y="35"/>
                    </a:cubicBezTo>
                    <a:cubicBezTo>
                      <a:pt x="56" y="36"/>
                      <a:pt x="55" y="36"/>
                      <a:pt x="57" y="39"/>
                    </a:cubicBezTo>
                    <a:cubicBezTo>
                      <a:pt x="58" y="42"/>
                      <a:pt x="57" y="43"/>
                      <a:pt x="58" y="45"/>
                    </a:cubicBezTo>
                    <a:cubicBezTo>
                      <a:pt x="58" y="46"/>
                      <a:pt x="60" y="45"/>
                      <a:pt x="59" y="48"/>
                    </a:cubicBezTo>
                    <a:cubicBezTo>
                      <a:pt x="58" y="50"/>
                      <a:pt x="57" y="49"/>
                      <a:pt x="57" y="51"/>
                    </a:cubicBezTo>
                    <a:cubicBezTo>
                      <a:pt x="56" y="54"/>
                      <a:pt x="55" y="56"/>
                      <a:pt x="55" y="57"/>
                    </a:cubicBezTo>
                    <a:cubicBezTo>
                      <a:pt x="55" y="57"/>
                      <a:pt x="53" y="57"/>
                      <a:pt x="52" y="58"/>
                    </a:cubicBezTo>
                    <a:cubicBezTo>
                      <a:pt x="52" y="60"/>
                      <a:pt x="52" y="61"/>
                      <a:pt x="51" y="63"/>
                    </a:cubicBezTo>
                    <a:cubicBezTo>
                      <a:pt x="50" y="64"/>
                      <a:pt x="49" y="62"/>
                      <a:pt x="47" y="64"/>
                    </a:cubicBezTo>
                    <a:cubicBezTo>
                      <a:pt x="46" y="66"/>
                      <a:pt x="46" y="64"/>
                      <a:pt x="45" y="66"/>
                    </a:cubicBezTo>
                    <a:cubicBezTo>
                      <a:pt x="44" y="68"/>
                      <a:pt x="43" y="69"/>
                      <a:pt x="42" y="68"/>
                    </a:cubicBezTo>
                    <a:cubicBezTo>
                      <a:pt x="41" y="68"/>
                      <a:pt x="40" y="68"/>
                      <a:pt x="41" y="66"/>
                    </a:cubicBezTo>
                    <a:cubicBezTo>
                      <a:pt x="42" y="65"/>
                      <a:pt x="43" y="64"/>
                      <a:pt x="42" y="63"/>
                    </a:cubicBezTo>
                    <a:cubicBezTo>
                      <a:pt x="41" y="63"/>
                      <a:pt x="41" y="62"/>
                      <a:pt x="40" y="63"/>
                    </a:cubicBezTo>
                    <a:cubicBezTo>
                      <a:pt x="40" y="64"/>
                      <a:pt x="39" y="62"/>
                      <a:pt x="38" y="64"/>
                    </a:cubicBezTo>
                    <a:cubicBezTo>
                      <a:pt x="38" y="67"/>
                      <a:pt x="38" y="69"/>
                      <a:pt x="38" y="70"/>
                    </a:cubicBezTo>
                    <a:cubicBezTo>
                      <a:pt x="38" y="71"/>
                      <a:pt x="37" y="70"/>
                      <a:pt x="37" y="71"/>
                    </a:cubicBezTo>
                    <a:cubicBezTo>
                      <a:pt x="36" y="73"/>
                      <a:pt x="35" y="73"/>
                      <a:pt x="36" y="75"/>
                    </a:cubicBezTo>
                    <a:cubicBezTo>
                      <a:pt x="37" y="77"/>
                      <a:pt x="34" y="79"/>
                      <a:pt x="33" y="76"/>
                    </a:cubicBezTo>
                    <a:cubicBezTo>
                      <a:pt x="32" y="74"/>
                      <a:pt x="32" y="73"/>
                      <a:pt x="31" y="73"/>
                    </a:cubicBezTo>
                    <a:cubicBezTo>
                      <a:pt x="30" y="73"/>
                      <a:pt x="27" y="73"/>
                      <a:pt x="26" y="74"/>
                    </a:cubicBezTo>
                    <a:cubicBezTo>
                      <a:pt x="26" y="76"/>
                      <a:pt x="24" y="76"/>
                      <a:pt x="23" y="76"/>
                    </a:cubicBezTo>
                    <a:cubicBezTo>
                      <a:pt x="21" y="75"/>
                      <a:pt x="21" y="73"/>
                      <a:pt x="20" y="75"/>
                    </a:cubicBezTo>
                    <a:cubicBezTo>
                      <a:pt x="19" y="77"/>
                      <a:pt x="18" y="76"/>
                      <a:pt x="16" y="76"/>
                    </a:cubicBezTo>
                    <a:cubicBezTo>
                      <a:pt x="14" y="77"/>
                      <a:pt x="11" y="82"/>
                      <a:pt x="11" y="83"/>
                    </a:cubicBezTo>
                    <a:cubicBezTo>
                      <a:pt x="11" y="85"/>
                      <a:pt x="8" y="83"/>
                      <a:pt x="8" y="85"/>
                    </a:cubicBezTo>
                    <a:cubicBezTo>
                      <a:pt x="8" y="87"/>
                      <a:pt x="8" y="87"/>
                      <a:pt x="8" y="87"/>
                    </a:cubicBezTo>
                    <a:cubicBezTo>
                      <a:pt x="8" y="87"/>
                      <a:pt x="8" y="88"/>
                      <a:pt x="6" y="88"/>
                    </a:cubicBezTo>
                    <a:cubicBezTo>
                      <a:pt x="4" y="87"/>
                      <a:pt x="4" y="87"/>
                      <a:pt x="2" y="89"/>
                    </a:cubicBezTo>
                    <a:cubicBezTo>
                      <a:pt x="0" y="92"/>
                      <a:pt x="0" y="94"/>
                      <a:pt x="2" y="94"/>
                    </a:cubicBezTo>
                    <a:cubicBezTo>
                      <a:pt x="4" y="93"/>
                      <a:pt x="4" y="92"/>
                      <a:pt x="5" y="93"/>
                    </a:cubicBezTo>
                    <a:cubicBezTo>
                      <a:pt x="7" y="93"/>
                      <a:pt x="8" y="93"/>
                      <a:pt x="7" y="95"/>
                    </a:cubicBezTo>
                    <a:cubicBezTo>
                      <a:pt x="7" y="97"/>
                      <a:pt x="7" y="97"/>
                      <a:pt x="7" y="98"/>
                    </a:cubicBezTo>
                    <a:cubicBezTo>
                      <a:pt x="6" y="99"/>
                      <a:pt x="6" y="99"/>
                      <a:pt x="5" y="100"/>
                    </a:cubicBezTo>
                    <a:cubicBezTo>
                      <a:pt x="4" y="101"/>
                      <a:pt x="3" y="101"/>
                      <a:pt x="4" y="102"/>
                    </a:cubicBezTo>
                    <a:cubicBezTo>
                      <a:pt x="5" y="103"/>
                      <a:pt x="5" y="101"/>
                      <a:pt x="6" y="103"/>
                    </a:cubicBezTo>
                    <a:cubicBezTo>
                      <a:pt x="8" y="105"/>
                      <a:pt x="9" y="104"/>
                      <a:pt x="10" y="103"/>
                    </a:cubicBezTo>
                    <a:cubicBezTo>
                      <a:pt x="10" y="103"/>
                      <a:pt x="11" y="101"/>
                      <a:pt x="10" y="99"/>
                    </a:cubicBezTo>
                    <a:cubicBezTo>
                      <a:pt x="10" y="97"/>
                      <a:pt x="10" y="96"/>
                      <a:pt x="11" y="96"/>
                    </a:cubicBezTo>
                    <a:cubicBezTo>
                      <a:pt x="12" y="96"/>
                      <a:pt x="13" y="96"/>
                      <a:pt x="13" y="94"/>
                    </a:cubicBezTo>
                    <a:cubicBezTo>
                      <a:pt x="13" y="93"/>
                      <a:pt x="12" y="90"/>
                      <a:pt x="11" y="90"/>
                    </a:cubicBezTo>
                    <a:cubicBezTo>
                      <a:pt x="11" y="88"/>
                      <a:pt x="11" y="88"/>
                      <a:pt x="11" y="88"/>
                    </a:cubicBezTo>
                    <a:cubicBezTo>
                      <a:pt x="11" y="88"/>
                      <a:pt x="8" y="86"/>
                      <a:pt x="11" y="86"/>
                    </a:cubicBezTo>
                    <a:cubicBezTo>
                      <a:pt x="14" y="86"/>
                      <a:pt x="15" y="84"/>
                      <a:pt x="17" y="84"/>
                    </a:cubicBezTo>
                    <a:cubicBezTo>
                      <a:pt x="18" y="84"/>
                      <a:pt x="20" y="83"/>
                      <a:pt x="20" y="83"/>
                    </a:cubicBezTo>
                    <a:cubicBezTo>
                      <a:pt x="20" y="83"/>
                      <a:pt x="21" y="82"/>
                      <a:pt x="22" y="82"/>
                    </a:cubicBezTo>
                    <a:cubicBezTo>
                      <a:pt x="23" y="83"/>
                      <a:pt x="22" y="81"/>
                      <a:pt x="24" y="81"/>
                    </a:cubicBezTo>
                    <a:cubicBezTo>
                      <a:pt x="25" y="80"/>
                      <a:pt x="27" y="82"/>
                      <a:pt x="28" y="82"/>
                    </a:cubicBezTo>
                    <a:cubicBezTo>
                      <a:pt x="30" y="82"/>
                      <a:pt x="32" y="78"/>
                      <a:pt x="33" y="81"/>
                    </a:cubicBezTo>
                    <a:cubicBezTo>
                      <a:pt x="34" y="84"/>
                      <a:pt x="31" y="84"/>
                      <a:pt x="33" y="86"/>
                    </a:cubicBezTo>
                    <a:cubicBezTo>
                      <a:pt x="35" y="87"/>
                      <a:pt x="37" y="86"/>
                      <a:pt x="37" y="86"/>
                    </a:cubicBezTo>
                    <a:cubicBezTo>
                      <a:pt x="37" y="86"/>
                      <a:pt x="38" y="80"/>
                      <a:pt x="39" y="79"/>
                    </a:cubicBezTo>
                    <a:cubicBezTo>
                      <a:pt x="41" y="78"/>
                      <a:pt x="42" y="77"/>
                      <a:pt x="42" y="78"/>
                    </a:cubicBezTo>
                    <a:cubicBezTo>
                      <a:pt x="43" y="79"/>
                      <a:pt x="43" y="80"/>
                      <a:pt x="43" y="81"/>
                    </a:cubicBezTo>
                    <a:cubicBezTo>
                      <a:pt x="43" y="83"/>
                      <a:pt x="44" y="83"/>
                      <a:pt x="44" y="83"/>
                    </a:cubicBezTo>
                    <a:cubicBezTo>
                      <a:pt x="44" y="83"/>
                      <a:pt x="49" y="83"/>
                      <a:pt x="50" y="81"/>
                    </a:cubicBezTo>
                    <a:cubicBezTo>
                      <a:pt x="51" y="79"/>
                      <a:pt x="51" y="75"/>
                      <a:pt x="53" y="74"/>
                    </a:cubicBezTo>
                    <a:cubicBezTo>
                      <a:pt x="55" y="74"/>
                      <a:pt x="53" y="76"/>
                      <a:pt x="56" y="76"/>
                    </a:cubicBezTo>
                    <a:cubicBezTo>
                      <a:pt x="58" y="76"/>
                      <a:pt x="59" y="72"/>
                      <a:pt x="59" y="72"/>
                    </a:cubicBezTo>
                    <a:cubicBezTo>
                      <a:pt x="59" y="72"/>
                      <a:pt x="63" y="72"/>
                      <a:pt x="63" y="71"/>
                    </a:cubicBezTo>
                    <a:cubicBezTo>
                      <a:pt x="63" y="69"/>
                      <a:pt x="61" y="67"/>
                      <a:pt x="63" y="66"/>
                    </a:cubicBezTo>
                    <a:cubicBezTo>
                      <a:pt x="66" y="65"/>
                      <a:pt x="65" y="61"/>
                      <a:pt x="65" y="61"/>
                    </a:cubicBezTo>
                    <a:cubicBezTo>
                      <a:pt x="65" y="59"/>
                      <a:pt x="65" y="59"/>
                      <a:pt x="65" y="59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8" y="57"/>
                      <a:pt x="68" y="57"/>
                      <a:pt x="68" y="57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69" y="52"/>
                      <a:pt x="69" y="48"/>
                      <a:pt x="70" y="47"/>
                    </a:cubicBezTo>
                    <a:cubicBezTo>
                      <a:pt x="70" y="47"/>
                      <a:pt x="70" y="43"/>
                      <a:pt x="69" y="43"/>
                    </a:cubicBezTo>
                    <a:cubicBezTo>
                      <a:pt x="67" y="43"/>
                      <a:pt x="65" y="43"/>
                      <a:pt x="66" y="40"/>
                    </a:cubicBezTo>
                    <a:cubicBezTo>
                      <a:pt x="66" y="37"/>
                      <a:pt x="68" y="36"/>
                      <a:pt x="67" y="34"/>
                    </a:cubicBezTo>
                    <a:cubicBezTo>
                      <a:pt x="66" y="32"/>
                      <a:pt x="64" y="27"/>
                      <a:pt x="64" y="27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1" y="23"/>
                      <a:pt x="62" y="22"/>
                      <a:pt x="64" y="22"/>
                    </a:cubicBezTo>
                    <a:cubicBezTo>
                      <a:pt x="67" y="23"/>
                      <a:pt x="67" y="25"/>
                      <a:pt x="68" y="24"/>
                    </a:cubicBezTo>
                    <a:cubicBezTo>
                      <a:pt x="68" y="24"/>
                      <a:pt x="68" y="23"/>
                      <a:pt x="69" y="22"/>
                    </a:cubicBezTo>
                    <a:cubicBezTo>
                      <a:pt x="71" y="21"/>
                      <a:pt x="73" y="22"/>
                      <a:pt x="73" y="23"/>
                    </a:cubicBezTo>
                    <a:cubicBezTo>
                      <a:pt x="73" y="25"/>
                      <a:pt x="70" y="25"/>
                      <a:pt x="73" y="26"/>
                    </a:cubicBezTo>
                    <a:cubicBezTo>
                      <a:pt x="76" y="26"/>
                      <a:pt x="74" y="23"/>
                      <a:pt x="77" y="26"/>
                    </a:cubicBezTo>
                    <a:cubicBezTo>
                      <a:pt x="79" y="29"/>
                      <a:pt x="78" y="30"/>
                      <a:pt x="81" y="25"/>
                    </a:cubicBezTo>
                    <a:cubicBezTo>
                      <a:pt x="84" y="21"/>
                      <a:pt x="80" y="24"/>
                      <a:pt x="85" y="20"/>
                    </a:cubicBezTo>
                    <a:cubicBezTo>
                      <a:pt x="89" y="16"/>
                      <a:pt x="88" y="14"/>
                      <a:pt x="88" y="14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5" y="12"/>
                      <a:pt x="83" y="11"/>
                      <a:pt x="82" y="12"/>
                    </a:cubicBezTo>
                    <a:cubicBezTo>
                      <a:pt x="81" y="12"/>
                      <a:pt x="78" y="12"/>
                      <a:pt x="78" y="12"/>
                    </a:cubicBezTo>
                    <a:cubicBezTo>
                      <a:pt x="78" y="12"/>
                      <a:pt x="75" y="11"/>
                      <a:pt x="75" y="10"/>
                    </a:cubicBezTo>
                    <a:cubicBezTo>
                      <a:pt x="75" y="8"/>
                      <a:pt x="73" y="6"/>
                      <a:pt x="73" y="6"/>
                    </a:cubicBezTo>
                    <a:lnTo>
                      <a:pt x="70" y="1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262"/>
              <p:cNvSpPr>
                <a:spLocks/>
              </p:cNvSpPr>
              <p:nvPr/>
            </p:nvSpPr>
            <p:spPr bwMode="auto">
              <a:xfrm>
                <a:off x="5432" y="1762"/>
                <a:ext cx="38" cy="32"/>
              </a:xfrm>
              <a:custGeom>
                <a:avLst/>
                <a:gdLst>
                  <a:gd name="T0" fmla="*/ 38 w 14"/>
                  <a:gd name="T1" fmla="*/ 13 h 12"/>
                  <a:gd name="T2" fmla="*/ 14 w 14"/>
                  <a:gd name="T3" fmla="*/ 29 h 12"/>
                  <a:gd name="T4" fmla="*/ 14 w 14"/>
                  <a:gd name="T5" fmla="*/ 64 h 12"/>
                  <a:gd name="T6" fmla="*/ 38 w 14"/>
                  <a:gd name="T7" fmla="*/ 64 h 12"/>
                  <a:gd name="T8" fmla="*/ 38 w 14"/>
                  <a:gd name="T9" fmla="*/ 77 h 12"/>
                  <a:gd name="T10" fmla="*/ 60 w 14"/>
                  <a:gd name="T11" fmla="*/ 43 h 12"/>
                  <a:gd name="T12" fmla="*/ 73 w 14"/>
                  <a:gd name="T13" fmla="*/ 29 h 12"/>
                  <a:gd name="T14" fmla="*/ 103 w 14"/>
                  <a:gd name="T15" fmla="*/ 21 h 12"/>
                  <a:gd name="T16" fmla="*/ 90 w 14"/>
                  <a:gd name="T17" fmla="*/ 0 h 12"/>
                  <a:gd name="T18" fmla="*/ 60 w 14"/>
                  <a:gd name="T19" fmla="*/ 8 h 12"/>
                  <a:gd name="T20" fmla="*/ 38 w 14"/>
                  <a:gd name="T21" fmla="*/ 13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" h="12">
                    <a:moveTo>
                      <a:pt x="5" y="2"/>
                    </a:moveTo>
                    <a:cubicBezTo>
                      <a:pt x="4" y="3"/>
                      <a:pt x="3" y="2"/>
                      <a:pt x="2" y="4"/>
                    </a:cubicBezTo>
                    <a:cubicBezTo>
                      <a:pt x="1" y="6"/>
                      <a:pt x="0" y="9"/>
                      <a:pt x="2" y="9"/>
                    </a:cubicBezTo>
                    <a:cubicBezTo>
                      <a:pt x="3" y="9"/>
                      <a:pt x="4" y="8"/>
                      <a:pt x="5" y="9"/>
                    </a:cubicBezTo>
                    <a:cubicBezTo>
                      <a:pt x="5" y="10"/>
                      <a:pt x="3" y="12"/>
                      <a:pt x="5" y="11"/>
                    </a:cubicBezTo>
                    <a:cubicBezTo>
                      <a:pt x="6" y="10"/>
                      <a:pt x="6" y="7"/>
                      <a:pt x="8" y="6"/>
                    </a:cubicBezTo>
                    <a:cubicBezTo>
                      <a:pt x="9" y="5"/>
                      <a:pt x="8" y="4"/>
                      <a:pt x="10" y="4"/>
                    </a:cubicBezTo>
                    <a:cubicBezTo>
                      <a:pt x="12" y="5"/>
                      <a:pt x="14" y="3"/>
                      <a:pt x="14" y="3"/>
                    </a:cubicBezTo>
                    <a:cubicBezTo>
                      <a:pt x="14" y="3"/>
                      <a:pt x="14" y="0"/>
                      <a:pt x="12" y="0"/>
                    </a:cubicBezTo>
                    <a:cubicBezTo>
                      <a:pt x="11" y="1"/>
                      <a:pt x="8" y="1"/>
                      <a:pt x="8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263"/>
              <p:cNvSpPr>
                <a:spLocks/>
              </p:cNvSpPr>
              <p:nvPr/>
            </p:nvSpPr>
            <p:spPr bwMode="auto">
              <a:xfrm>
                <a:off x="5558" y="1324"/>
                <a:ext cx="61" cy="209"/>
              </a:xfrm>
              <a:custGeom>
                <a:avLst/>
                <a:gdLst>
                  <a:gd name="T0" fmla="*/ 72 w 23"/>
                  <a:gd name="T1" fmla="*/ 8 h 78"/>
                  <a:gd name="T2" fmla="*/ 50 w 23"/>
                  <a:gd name="T3" fmla="*/ 43 h 78"/>
                  <a:gd name="T4" fmla="*/ 42 w 23"/>
                  <a:gd name="T5" fmla="*/ 94 h 78"/>
                  <a:gd name="T6" fmla="*/ 29 w 23"/>
                  <a:gd name="T7" fmla="*/ 145 h 78"/>
                  <a:gd name="T8" fmla="*/ 34 w 23"/>
                  <a:gd name="T9" fmla="*/ 180 h 78"/>
                  <a:gd name="T10" fmla="*/ 34 w 23"/>
                  <a:gd name="T11" fmla="*/ 230 h 78"/>
                  <a:gd name="T12" fmla="*/ 56 w 23"/>
                  <a:gd name="T13" fmla="*/ 273 h 78"/>
                  <a:gd name="T14" fmla="*/ 56 w 23"/>
                  <a:gd name="T15" fmla="*/ 324 h 78"/>
                  <a:gd name="T16" fmla="*/ 50 w 23"/>
                  <a:gd name="T17" fmla="*/ 372 h 78"/>
                  <a:gd name="T18" fmla="*/ 21 w 23"/>
                  <a:gd name="T19" fmla="*/ 380 h 78"/>
                  <a:gd name="T20" fmla="*/ 50 w 23"/>
                  <a:gd name="T21" fmla="*/ 415 h 78"/>
                  <a:gd name="T22" fmla="*/ 56 w 23"/>
                  <a:gd name="T23" fmla="*/ 474 h 78"/>
                  <a:gd name="T24" fmla="*/ 50 w 23"/>
                  <a:gd name="T25" fmla="*/ 517 h 78"/>
                  <a:gd name="T26" fmla="*/ 42 w 23"/>
                  <a:gd name="T27" fmla="*/ 539 h 78"/>
                  <a:gd name="T28" fmla="*/ 72 w 23"/>
                  <a:gd name="T29" fmla="*/ 531 h 78"/>
                  <a:gd name="T30" fmla="*/ 90 w 23"/>
                  <a:gd name="T31" fmla="*/ 517 h 78"/>
                  <a:gd name="T32" fmla="*/ 106 w 23"/>
                  <a:gd name="T33" fmla="*/ 560 h 78"/>
                  <a:gd name="T34" fmla="*/ 119 w 23"/>
                  <a:gd name="T35" fmla="*/ 509 h 78"/>
                  <a:gd name="T36" fmla="*/ 90 w 23"/>
                  <a:gd name="T37" fmla="*/ 474 h 78"/>
                  <a:gd name="T38" fmla="*/ 85 w 23"/>
                  <a:gd name="T39" fmla="*/ 431 h 78"/>
                  <a:gd name="T40" fmla="*/ 90 w 23"/>
                  <a:gd name="T41" fmla="*/ 380 h 78"/>
                  <a:gd name="T42" fmla="*/ 111 w 23"/>
                  <a:gd name="T43" fmla="*/ 346 h 78"/>
                  <a:gd name="T44" fmla="*/ 149 w 23"/>
                  <a:gd name="T45" fmla="*/ 372 h 78"/>
                  <a:gd name="T46" fmla="*/ 154 w 23"/>
                  <a:gd name="T47" fmla="*/ 346 h 78"/>
                  <a:gd name="T48" fmla="*/ 127 w 23"/>
                  <a:gd name="T49" fmla="*/ 316 h 78"/>
                  <a:gd name="T50" fmla="*/ 111 w 23"/>
                  <a:gd name="T51" fmla="*/ 279 h 78"/>
                  <a:gd name="T52" fmla="*/ 98 w 23"/>
                  <a:gd name="T53" fmla="*/ 214 h 78"/>
                  <a:gd name="T54" fmla="*/ 90 w 23"/>
                  <a:gd name="T55" fmla="*/ 150 h 78"/>
                  <a:gd name="T56" fmla="*/ 90 w 23"/>
                  <a:gd name="T57" fmla="*/ 94 h 78"/>
                  <a:gd name="T58" fmla="*/ 85 w 23"/>
                  <a:gd name="T59" fmla="*/ 35 h 78"/>
                  <a:gd name="T60" fmla="*/ 85 w 23"/>
                  <a:gd name="T61" fmla="*/ 0 h 78"/>
                  <a:gd name="T62" fmla="*/ 72 w 23"/>
                  <a:gd name="T63" fmla="*/ 8 h 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" h="78">
                    <a:moveTo>
                      <a:pt x="10" y="1"/>
                    </a:moveTo>
                    <a:cubicBezTo>
                      <a:pt x="8" y="1"/>
                      <a:pt x="6" y="2"/>
                      <a:pt x="7" y="6"/>
                    </a:cubicBezTo>
                    <a:cubicBezTo>
                      <a:pt x="7" y="10"/>
                      <a:pt x="9" y="10"/>
                      <a:pt x="6" y="13"/>
                    </a:cubicBezTo>
                    <a:cubicBezTo>
                      <a:pt x="4" y="16"/>
                      <a:pt x="4" y="18"/>
                      <a:pt x="4" y="20"/>
                    </a:cubicBezTo>
                    <a:cubicBezTo>
                      <a:pt x="5" y="21"/>
                      <a:pt x="7" y="21"/>
                      <a:pt x="5" y="25"/>
                    </a:cubicBezTo>
                    <a:cubicBezTo>
                      <a:pt x="4" y="29"/>
                      <a:pt x="3" y="28"/>
                      <a:pt x="5" y="32"/>
                    </a:cubicBezTo>
                    <a:cubicBezTo>
                      <a:pt x="7" y="35"/>
                      <a:pt x="10" y="33"/>
                      <a:pt x="8" y="38"/>
                    </a:cubicBezTo>
                    <a:cubicBezTo>
                      <a:pt x="7" y="43"/>
                      <a:pt x="7" y="41"/>
                      <a:pt x="8" y="45"/>
                    </a:cubicBezTo>
                    <a:cubicBezTo>
                      <a:pt x="8" y="50"/>
                      <a:pt x="9" y="51"/>
                      <a:pt x="7" y="52"/>
                    </a:cubicBezTo>
                    <a:cubicBezTo>
                      <a:pt x="4" y="52"/>
                      <a:pt x="0" y="48"/>
                      <a:pt x="3" y="53"/>
                    </a:cubicBezTo>
                    <a:cubicBezTo>
                      <a:pt x="6" y="57"/>
                      <a:pt x="7" y="55"/>
                      <a:pt x="7" y="58"/>
                    </a:cubicBezTo>
                    <a:cubicBezTo>
                      <a:pt x="7" y="61"/>
                      <a:pt x="8" y="63"/>
                      <a:pt x="8" y="66"/>
                    </a:cubicBezTo>
                    <a:cubicBezTo>
                      <a:pt x="8" y="70"/>
                      <a:pt x="7" y="71"/>
                      <a:pt x="7" y="72"/>
                    </a:cubicBezTo>
                    <a:cubicBezTo>
                      <a:pt x="6" y="74"/>
                      <a:pt x="3" y="74"/>
                      <a:pt x="6" y="75"/>
                    </a:cubicBezTo>
                    <a:cubicBezTo>
                      <a:pt x="9" y="77"/>
                      <a:pt x="8" y="75"/>
                      <a:pt x="10" y="74"/>
                    </a:cubicBezTo>
                    <a:cubicBezTo>
                      <a:pt x="12" y="73"/>
                      <a:pt x="12" y="69"/>
                      <a:pt x="13" y="72"/>
                    </a:cubicBezTo>
                    <a:cubicBezTo>
                      <a:pt x="15" y="75"/>
                      <a:pt x="13" y="78"/>
                      <a:pt x="15" y="78"/>
                    </a:cubicBezTo>
                    <a:cubicBezTo>
                      <a:pt x="17" y="78"/>
                      <a:pt x="18" y="72"/>
                      <a:pt x="17" y="71"/>
                    </a:cubicBezTo>
                    <a:cubicBezTo>
                      <a:pt x="15" y="70"/>
                      <a:pt x="14" y="70"/>
                      <a:pt x="13" y="66"/>
                    </a:cubicBezTo>
                    <a:cubicBezTo>
                      <a:pt x="11" y="62"/>
                      <a:pt x="11" y="63"/>
                      <a:pt x="12" y="60"/>
                    </a:cubicBezTo>
                    <a:cubicBezTo>
                      <a:pt x="13" y="57"/>
                      <a:pt x="12" y="55"/>
                      <a:pt x="13" y="53"/>
                    </a:cubicBezTo>
                    <a:cubicBezTo>
                      <a:pt x="14" y="50"/>
                      <a:pt x="14" y="47"/>
                      <a:pt x="16" y="48"/>
                    </a:cubicBezTo>
                    <a:cubicBezTo>
                      <a:pt x="17" y="48"/>
                      <a:pt x="19" y="53"/>
                      <a:pt x="21" y="52"/>
                    </a:cubicBezTo>
                    <a:cubicBezTo>
                      <a:pt x="23" y="52"/>
                      <a:pt x="23" y="48"/>
                      <a:pt x="22" y="48"/>
                    </a:cubicBezTo>
                    <a:cubicBezTo>
                      <a:pt x="21" y="47"/>
                      <a:pt x="19" y="46"/>
                      <a:pt x="18" y="44"/>
                    </a:cubicBezTo>
                    <a:cubicBezTo>
                      <a:pt x="17" y="43"/>
                      <a:pt x="16" y="41"/>
                      <a:pt x="16" y="39"/>
                    </a:cubicBezTo>
                    <a:cubicBezTo>
                      <a:pt x="16" y="37"/>
                      <a:pt x="14" y="32"/>
                      <a:pt x="14" y="30"/>
                    </a:cubicBezTo>
                    <a:cubicBezTo>
                      <a:pt x="14" y="27"/>
                      <a:pt x="14" y="23"/>
                      <a:pt x="13" y="21"/>
                    </a:cubicBezTo>
                    <a:cubicBezTo>
                      <a:pt x="13" y="18"/>
                      <a:pt x="12" y="15"/>
                      <a:pt x="13" y="13"/>
                    </a:cubicBezTo>
                    <a:cubicBezTo>
                      <a:pt x="14" y="10"/>
                      <a:pt x="12" y="8"/>
                      <a:pt x="12" y="5"/>
                    </a:cubicBezTo>
                    <a:cubicBezTo>
                      <a:pt x="12" y="2"/>
                      <a:pt x="13" y="0"/>
                      <a:pt x="12" y="0"/>
                    </a:cubicBezTo>
                    <a:cubicBezTo>
                      <a:pt x="10" y="1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264"/>
              <p:cNvSpPr>
                <a:spLocks/>
              </p:cNvSpPr>
              <p:nvPr/>
            </p:nvSpPr>
            <p:spPr bwMode="auto">
              <a:xfrm>
                <a:off x="5633" y="1530"/>
                <a:ext cx="45" cy="43"/>
              </a:xfrm>
              <a:custGeom>
                <a:avLst/>
                <a:gdLst>
                  <a:gd name="T0" fmla="*/ 69 w 17"/>
                  <a:gd name="T1" fmla="*/ 30 h 16"/>
                  <a:gd name="T2" fmla="*/ 42 w 17"/>
                  <a:gd name="T3" fmla="*/ 65 h 16"/>
                  <a:gd name="T4" fmla="*/ 21 w 17"/>
                  <a:gd name="T5" fmla="*/ 86 h 16"/>
                  <a:gd name="T6" fmla="*/ 8 w 17"/>
                  <a:gd name="T7" fmla="*/ 86 h 16"/>
                  <a:gd name="T8" fmla="*/ 50 w 17"/>
                  <a:gd name="T9" fmla="*/ 102 h 16"/>
                  <a:gd name="T10" fmla="*/ 69 w 17"/>
                  <a:gd name="T11" fmla="*/ 65 h 16"/>
                  <a:gd name="T12" fmla="*/ 90 w 17"/>
                  <a:gd name="T13" fmla="*/ 51 h 16"/>
                  <a:gd name="T14" fmla="*/ 111 w 17"/>
                  <a:gd name="T15" fmla="*/ 30 h 16"/>
                  <a:gd name="T16" fmla="*/ 106 w 17"/>
                  <a:gd name="T17" fmla="*/ 0 h 16"/>
                  <a:gd name="T18" fmla="*/ 69 w 17"/>
                  <a:gd name="T19" fmla="*/ 30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16">
                    <a:moveTo>
                      <a:pt x="10" y="4"/>
                    </a:moveTo>
                    <a:cubicBezTo>
                      <a:pt x="9" y="5"/>
                      <a:pt x="7" y="7"/>
                      <a:pt x="6" y="9"/>
                    </a:cubicBezTo>
                    <a:cubicBezTo>
                      <a:pt x="5" y="11"/>
                      <a:pt x="4" y="12"/>
                      <a:pt x="3" y="12"/>
                    </a:cubicBezTo>
                    <a:cubicBezTo>
                      <a:pt x="2" y="12"/>
                      <a:pt x="0" y="10"/>
                      <a:pt x="1" y="12"/>
                    </a:cubicBezTo>
                    <a:cubicBezTo>
                      <a:pt x="3" y="15"/>
                      <a:pt x="5" y="16"/>
                      <a:pt x="7" y="14"/>
                    </a:cubicBezTo>
                    <a:cubicBezTo>
                      <a:pt x="8" y="13"/>
                      <a:pt x="8" y="10"/>
                      <a:pt x="10" y="9"/>
                    </a:cubicBezTo>
                    <a:cubicBezTo>
                      <a:pt x="11" y="8"/>
                      <a:pt x="12" y="7"/>
                      <a:pt x="13" y="7"/>
                    </a:cubicBezTo>
                    <a:cubicBezTo>
                      <a:pt x="14" y="7"/>
                      <a:pt x="16" y="5"/>
                      <a:pt x="16" y="4"/>
                    </a:cubicBezTo>
                    <a:cubicBezTo>
                      <a:pt x="17" y="3"/>
                      <a:pt x="15" y="0"/>
                      <a:pt x="15" y="0"/>
                    </a:cubicBez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265"/>
              <p:cNvSpPr>
                <a:spLocks/>
              </p:cNvSpPr>
              <p:nvPr/>
            </p:nvSpPr>
            <p:spPr bwMode="auto">
              <a:xfrm>
                <a:off x="5689" y="1517"/>
                <a:ext cx="16" cy="24"/>
              </a:xfrm>
              <a:custGeom>
                <a:avLst/>
                <a:gdLst>
                  <a:gd name="T0" fmla="*/ 29 w 6"/>
                  <a:gd name="T1" fmla="*/ 21 h 9"/>
                  <a:gd name="T2" fmla="*/ 8 w 6"/>
                  <a:gd name="T3" fmla="*/ 29 h 9"/>
                  <a:gd name="T4" fmla="*/ 29 w 6"/>
                  <a:gd name="T5" fmla="*/ 35 h 9"/>
                  <a:gd name="T6" fmla="*/ 43 w 6"/>
                  <a:gd name="T7" fmla="*/ 29 h 9"/>
                  <a:gd name="T8" fmla="*/ 29 w 6"/>
                  <a:gd name="T9" fmla="*/ 2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4" y="3"/>
                    </a:moveTo>
                    <a:cubicBezTo>
                      <a:pt x="2" y="3"/>
                      <a:pt x="2" y="0"/>
                      <a:pt x="1" y="4"/>
                    </a:cubicBezTo>
                    <a:cubicBezTo>
                      <a:pt x="0" y="9"/>
                      <a:pt x="4" y="5"/>
                      <a:pt x="4" y="5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266"/>
              <p:cNvSpPr>
                <a:spLocks/>
              </p:cNvSpPr>
              <p:nvPr/>
            </p:nvSpPr>
            <p:spPr bwMode="auto">
              <a:xfrm>
                <a:off x="5716" y="1498"/>
                <a:ext cx="13" cy="13"/>
              </a:xfrm>
              <a:custGeom>
                <a:avLst/>
                <a:gdLst>
                  <a:gd name="T0" fmla="*/ 21 w 5"/>
                  <a:gd name="T1" fmla="*/ 13 h 5"/>
                  <a:gd name="T2" fmla="*/ 13 w 5"/>
                  <a:gd name="T3" fmla="*/ 34 h 5"/>
                  <a:gd name="T4" fmla="*/ 34 w 5"/>
                  <a:gd name="T5" fmla="*/ 26 h 5"/>
                  <a:gd name="T6" fmla="*/ 34 w 5"/>
                  <a:gd name="T7" fmla="*/ 0 h 5"/>
                  <a:gd name="T8" fmla="*/ 21 w 5"/>
                  <a:gd name="T9" fmla="*/ 1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3" y="2"/>
                    </a:moveTo>
                    <a:cubicBezTo>
                      <a:pt x="2" y="3"/>
                      <a:pt x="0" y="4"/>
                      <a:pt x="2" y="5"/>
                    </a:cubicBezTo>
                    <a:cubicBezTo>
                      <a:pt x="3" y="5"/>
                      <a:pt x="5" y="4"/>
                      <a:pt x="5" y="4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267"/>
              <p:cNvSpPr>
                <a:spLocks/>
              </p:cNvSpPr>
              <p:nvPr/>
            </p:nvSpPr>
            <p:spPr bwMode="auto">
              <a:xfrm>
                <a:off x="5734" y="1485"/>
                <a:ext cx="8" cy="5"/>
              </a:xfrm>
              <a:custGeom>
                <a:avLst/>
                <a:gdLst>
                  <a:gd name="T0" fmla="*/ 13 w 3"/>
                  <a:gd name="T1" fmla="*/ 0 h 2"/>
                  <a:gd name="T2" fmla="*/ 13 w 3"/>
                  <a:gd name="T3" fmla="*/ 13 h 2"/>
                  <a:gd name="T4" fmla="*/ 21 w 3"/>
                  <a:gd name="T5" fmla="*/ 8 h 2"/>
                  <a:gd name="T6" fmla="*/ 13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0" y="2"/>
                      <a:pt x="2" y="2"/>
                    </a:cubicBezTo>
                    <a:cubicBezTo>
                      <a:pt x="3" y="2"/>
                      <a:pt x="3" y="1"/>
                      <a:pt x="3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268"/>
              <p:cNvSpPr>
                <a:spLocks/>
              </p:cNvSpPr>
              <p:nvPr/>
            </p:nvSpPr>
            <p:spPr bwMode="auto">
              <a:xfrm>
                <a:off x="5764" y="1447"/>
                <a:ext cx="10" cy="14"/>
              </a:xfrm>
              <a:custGeom>
                <a:avLst/>
                <a:gdLst>
                  <a:gd name="T0" fmla="*/ 8 w 4"/>
                  <a:gd name="T1" fmla="*/ 0 h 5"/>
                  <a:gd name="T2" fmla="*/ 0 w 4"/>
                  <a:gd name="T3" fmla="*/ 22 h 5"/>
                  <a:gd name="T4" fmla="*/ 8 w 4"/>
                  <a:gd name="T5" fmla="*/ 39 h 5"/>
                  <a:gd name="T6" fmla="*/ 25 w 4"/>
                  <a:gd name="T7" fmla="*/ 17 h 5"/>
                  <a:gd name="T8" fmla="*/ 8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1" y="5"/>
                      <a:pt x="3" y="4"/>
                      <a:pt x="4" y="2"/>
                    </a:cubicBezTo>
                    <a:cubicBezTo>
                      <a:pt x="4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269"/>
              <p:cNvSpPr>
                <a:spLocks/>
              </p:cNvSpPr>
              <p:nvPr/>
            </p:nvSpPr>
            <p:spPr bwMode="auto">
              <a:xfrm>
                <a:off x="5769" y="1426"/>
                <a:ext cx="19" cy="19"/>
              </a:xfrm>
              <a:custGeom>
                <a:avLst/>
                <a:gdLst>
                  <a:gd name="T0" fmla="*/ 38 w 7"/>
                  <a:gd name="T1" fmla="*/ 0 h 7"/>
                  <a:gd name="T2" fmla="*/ 14 w 7"/>
                  <a:gd name="T3" fmla="*/ 14 h 7"/>
                  <a:gd name="T4" fmla="*/ 14 w 7"/>
                  <a:gd name="T5" fmla="*/ 43 h 7"/>
                  <a:gd name="T6" fmla="*/ 38 w 7"/>
                  <a:gd name="T7" fmla="*/ 43 h 7"/>
                  <a:gd name="T8" fmla="*/ 52 w 7"/>
                  <a:gd name="T9" fmla="*/ 22 h 7"/>
                  <a:gd name="T10" fmla="*/ 38 w 7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cubicBezTo>
                      <a:pt x="5" y="0"/>
                      <a:pt x="3" y="1"/>
                      <a:pt x="2" y="2"/>
                    </a:cubicBezTo>
                    <a:cubicBezTo>
                      <a:pt x="2" y="3"/>
                      <a:pt x="0" y="5"/>
                      <a:pt x="2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6" y="5"/>
                      <a:pt x="7" y="3"/>
                      <a:pt x="7" y="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270"/>
              <p:cNvSpPr>
                <a:spLocks/>
              </p:cNvSpPr>
              <p:nvPr/>
            </p:nvSpPr>
            <p:spPr bwMode="auto">
              <a:xfrm>
                <a:off x="5237" y="1912"/>
                <a:ext cx="48" cy="58"/>
              </a:xfrm>
              <a:custGeom>
                <a:avLst/>
                <a:gdLst>
                  <a:gd name="T0" fmla="*/ 115 w 18"/>
                  <a:gd name="T1" fmla="*/ 21 h 22"/>
                  <a:gd name="T2" fmla="*/ 56 w 18"/>
                  <a:gd name="T3" fmla="*/ 34 h 22"/>
                  <a:gd name="T4" fmla="*/ 35 w 18"/>
                  <a:gd name="T5" fmla="*/ 98 h 22"/>
                  <a:gd name="T6" fmla="*/ 13 w 18"/>
                  <a:gd name="T7" fmla="*/ 132 h 22"/>
                  <a:gd name="T8" fmla="*/ 56 w 18"/>
                  <a:gd name="T9" fmla="*/ 153 h 22"/>
                  <a:gd name="T10" fmla="*/ 99 w 18"/>
                  <a:gd name="T11" fmla="*/ 63 h 22"/>
                  <a:gd name="T12" fmla="*/ 115 w 18"/>
                  <a:gd name="T13" fmla="*/ 21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22">
                    <a:moveTo>
                      <a:pt x="16" y="3"/>
                    </a:moveTo>
                    <a:cubicBezTo>
                      <a:pt x="13" y="0"/>
                      <a:pt x="9" y="1"/>
                      <a:pt x="8" y="5"/>
                    </a:cubicBezTo>
                    <a:cubicBezTo>
                      <a:pt x="7" y="9"/>
                      <a:pt x="6" y="12"/>
                      <a:pt x="5" y="14"/>
                    </a:cubicBezTo>
                    <a:cubicBezTo>
                      <a:pt x="3" y="15"/>
                      <a:pt x="0" y="17"/>
                      <a:pt x="2" y="19"/>
                    </a:cubicBezTo>
                    <a:cubicBezTo>
                      <a:pt x="4" y="22"/>
                      <a:pt x="5" y="22"/>
                      <a:pt x="8" y="22"/>
                    </a:cubicBezTo>
                    <a:cubicBezTo>
                      <a:pt x="12" y="22"/>
                      <a:pt x="14" y="9"/>
                      <a:pt x="14" y="9"/>
                    </a:cubicBezTo>
                    <a:cubicBezTo>
                      <a:pt x="14" y="9"/>
                      <a:pt x="18" y="4"/>
                      <a:pt x="16" y="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271"/>
              <p:cNvSpPr>
                <a:spLocks/>
              </p:cNvSpPr>
              <p:nvPr/>
            </p:nvSpPr>
            <p:spPr bwMode="auto">
              <a:xfrm>
                <a:off x="5240" y="2024"/>
                <a:ext cx="69" cy="117"/>
              </a:xfrm>
              <a:custGeom>
                <a:avLst/>
                <a:gdLst>
                  <a:gd name="T0" fmla="*/ 72 w 26"/>
                  <a:gd name="T1" fmla="*/ 29 h 44"/>
                  <a:gd name="T2" fmla="*/ 29 w 26"/>
                  <a:gd name="T3" fmla="*/ 21 h 44"/>
                  <a:gd name="T4" fmla="*/ 21 w 26"/>
                  <a:gd name="T5" fmla="*/ 141 h 44"/>
                  <a:gd name="T6" fmla="*/ 56 w 26"/>
                  <a:gd name="T7" fmla="*/ 176 h 44"/>
                  <a:gd name="T8" fmla="*/ 42 w 26"/>
                  <a:gd name="T9" fmla="*/ 205 h 44"/>
                  <a:gd name="T10" fmla="*/ 72 w 26"/>
                  <a:gd name="T11" fmla="*/ 239 h 44"/>
                  <a:gd name="T12" fmla="*/ 98 w 26"/>
                  <a:gd name="T13" fmla="*/ 239 h 44"/>
                  <a:gd name="T14" fmla="*/ 149 w 26"/>
                  <a:gd name="T15" fmla="*/ 269 h 44"/>
                  <a:gd name="T16" fmla="*/ 133 w 26"/>
                  <a:gd name="T17" fmla="*/ 298 h 44"/>
                  <a:gd name="T18" fmla="*/ 162 w 26"/>
                  <a:gd name="T19" fmla="*/ 311 h 44"/>
                  <a:gd name="T20" fmla="*/ 162 w 26"/>
                  <a:gd name="T21" fmla="*/ 282 h 44"/>
                  <a:gd name="T22" fmla="*/ 154 w 26"/>
                  <a:gd name="T23" fmla="*/ 269 h 44"/>
                  <a:gd name="T24" fmla="*/ 170 w 26"/>
                  <a:gd name="T25" fmla="*/ 261 h 44"/>
                  <a:gd name="T26" fmla="*/ 183 w 26"/>
                  <a:gd name="T27" fmla="*/ 247 h 44"/>
                  <a:gd name="T28" fmla="*/ 162 w 26"/>
                  <a:gd name="T29" fmla="*/ 226 h 44"/>
                  <a:gd name="T30" fmla="*/ 133 w 26"/>
                  <a:gd name="T31" fmla="*/ 218 h 44"/>
                  <a:gd name="T32" fmla="*/ 111 w 26"/>
                  <a:gd name="T33" fmla="*/ 197 h 44"/>
                  <a:gd name="T34" fmla="*/ 85 w 26"/>
                  <a:gd name="T35" fmla="*/ 213 h 44"/>
                  <a:gd name="T36" fmla="*/ 72 w 26"/>
                  <a:gd name="T37" fmla="*/ 205 h 44"/>
                  <a:gd name="T38" fmla="*/ 72 w 26"/>
                  <a:gd name="T39" fmla="*/ 176 h 44"/>
                  <a:gd name="T40" fmla="*/ 77 w 26"/>
                  <a:gd name="T41" fmla="*/ 162 h 44"/>
                  <a:gd name="T42" fmla="*/ 93 w 26"/>
                  <a:gd name="T43" fmla="*/ 106 h 44"/>
                  <a:gd name="T44" fmla="*/ 106 w 26"/>
                  <a:gd name="T45" fmla="*/ 77 h 44"/>
                  <a:gd name="T46" fmla="*/ 106 w 26"/>
                  <a:gd name="T47" fmla="*/ 35 h 44"/>
                  <a:gd name="T48" fmla="*/ 93 w 26"/>
                  <a:gd name="T49" fmla="*/ 13 h 44"/>
                  <a:gd name="T50" fmla="*/ 72 w 26"/>
                  <a:gd name="T51" fmla="*/ 29 h 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6" h="44">
                    <a:moveTo>
                      <a:pt x="10" y="4"/>
                    </a:moveTo>
                    <a:cubicBezTo>
                      <a:pt x="8" y="5"/>
                      <a:pt x="4" y="0"/>
                      <a:pt x="4" y="3"/>
                    </a:cubicBezTo>
                    <a:cubicBezTo>
                      <a:pt x="3" y="6"/>
                      <a:pt x="0" y="18"/>
                      <a:pt x="3" y="20"/>
                    </a:cubicBezTo>
                    <a:cubicBezTo>
                      <a:pt x="7" y="23"/>
                      <a:pt x="8" y="23"/>
                      <a:pt x="8" y="25"/>
                    </a:cubicBezTo>
                    <a:cubicBezTo>
                      <a:pt x="8" y="27"/>
                      <a:pt x="5" y="28"/>
                      <a:pt x="6" y="29"/>
                    </a:cubicBezTo>
                    <a:cubicBezTo>
                      <a:pt x="7" y="31"/>
                      <a:pt x="8" y="32"/>
                      <a:pt x="10" y="34"/>
                    </a:cubicBezTo>
                    <a:cubicBezTo>
                      <a:pt x="12" y="35"/>
                      <a:pt x="12" y="33"/>
                      <a:pt x="14" y="34"/>
                    </a:cubicBezTo>
                    <a:cubicBezTo>
                      <a:pt x="16" y="34"/>
                      <a:pt x="20" y="37"/>
                      <a:pt x="21" y="38"/>
                    </a:cubicBezTo>
                    <a:cubicBezTo>
                      <a:pt x="21" y="40"/>
                      <a:pt x="18" y="42"/>
                      <a:pt x="19" y="42"/>
                    </a:cubicBezTo>
                    <a:cubicBezTo>
                      <a:pt x="20" y="43"/>
                      <a:pt x="19" y="43"/>
                      <a:pt x="23" y="44"/>
                    </a:cubicBezTo>
                    <a:cubicBezTo>
                      <a:pt x="26" y="44"/>
                      <a:pt x="24" y="41"/>
                      <a:pt x="23" y="40"/>
                    </a:cubicBezTo>
                    <a:cubicBezTo>
                      <a:pt x="21" y="40"/>
                      <a:pt x="22" y="38"/>
                      <a:pt x="22" y="38"/>
                    </a:cubicBezTo>
                    <a:cubicBezTo>
                      <a:pt x="22" y="38"/>
                      <a:pt x="23" y="37"/>
                      <a:pt x="24" y="37"/>
                    </a:cubicBezTo>
                    <a:cubicBezTo>
                      <a:pt x="26" y="38"/>
                      <a:pt x="26" y="35"/>
                      <a:pt x="26" y="35"/>
                    </a:cubicBezTo>
                    <a:cubicBezTo>
                      <a:pt x="26" y="35"/>
                      <a:pt x="24" y="32"/>
                      <a:pt x="23" y="32"/>
                    </a:cubicBezTo>
                    <a:cubicBezTo>
                      <a:pt x="21" y="32"/>
                      <a:pt x="20" y="32"/>
                      <a:pt x="19" y="31"/>
                    </a:cubicBezTo>
                    <a:cubicBezTo>
                      <a:pt x="18" y="31"/>
                      <a:pt x="18" y="27"/>
                      <a:pt x="16" y="28"/>
                    </a:cubicBezTo>
                    <a:cubicBezTo>
                      <a:pt x="14" y="30"/>
                      <a:pt x="12" y="30"/>
                      <a:pt x="12" y="30"/>
                    </a:cubicBezTo>
                    <a:cubicBezTo>
                      <a:pt x="12" y="30"/>
                      <a:pt x="10" y="30"/>
                      <a:pt x="10" y="29"/>
                    </a:cubicBezTo>
                    <a:cubicBezTo>
                      <a:pt x="10" y="29"/>
                      <a:pt x="8" y="26"/>
                      <a:pt x="10" y="25"/>
                    </a:cubicBezTo>
                    <a:cubicBezTo>
                      <a:pt x="12" y="25"/>
                      <a:pt x="11" y="27"/>
                      <a:pt x="11" y="23"/>
                    </a:cubicBezTo>
                    <a:cubicBezTo>
                      <a:pt x="12" y="18"/>
                      <a:pt x="10" y="17"/>
                      <a:pt x="13" y="15"/>
                    </a:cubicBezTo>
                    <a:cubicBezTo>
                      <a:pt x="15" y="13"/>
                      <a:pt x="15" y="13"/>
                      <a:pt x="15" y="11"/>
                    </a:cubicBezTo>
                    <a:cubicBezTo>
                      <a:pt x="15" y="8"/>
                      <a:pt x="15" y="6"/>
                      <a:pt x="15" y="5"/>
                    </a:cubicBezTo>
                    <a:cubicBezTo>
                      <a:pt x="14" y="4"/>
                      <a:pt x="13" y="2"/>
                      <a:pt x="13" y="2"/>
                    </a:cubicBez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272"/>
              <p:cNvSpPr>
                <a:spLocks/>
              </p:cNvSpPr>
              <p:nvPr/>
            </p:nvSpPr>
            <p:spPr bwMode="auto">
              <a:xfrm>
                <a:off x="5200" y="2152"/>
                <a:ext cx="40" cy="43"/>
              </a:xfrm>
              <a:custGeom>
                <a:avLst/>
                <a:gdLst>
                  <a:gd name="T0" fmla="*/ 107 w 15"/>
                  <a:gd name="T1" fmla="*/ 0 h 16"/>
                  <a:gd name="T2" fmla="*/ 93 w 15"/>
                  <a:gd name="T3" fmla="*/ 22 h 16"/>
                  <a:gd name="T4" fmla="*/ 64 w 15"/>
                  <a:gd name="T5" fmla="*/ 73 h 16"/>
                  <a:gd name="T6" fmla="*/ 35 w 15"/>
                  <a:gd name="T7" fmla="*/ 94 h 16"/>
                  <a:gd name="T8" fmla="*/ 8 w 15"/>
                  <a:gd name="T9" fmla="*/ 102 h 16"/>
                  <a:gd name="T10" fmla="*/ 51 w 15"/>
                  <a:gd name="T11" fmla="*/ 102 h 16"/>
                  <a:gd name="T12" fmla="*/ 99 w 15"/>
                  <a:gd name="T13" fmla="*/ 59 h 16"/>
                  <a:gd name="T14" fmla="*/ 107 w 15"/>
                  <a:gd name="T15" fmla="*/ 30 h 16"/>
                  <a:gd name="T16" fmla="*/ 107 w 15"/>
                  <a:gd name="T17" fmla="*/ 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cubicBezTo>
                      <a:pt x="13" y="0"/>
                      <a:pt x="14" y="0"/>
                      <a:pt x="13" y="3"/>
                    </a:cubicBezTo>
                    <a:cubicBezTo>
                      <a:pt x="12" y="6"/>
                      <a:pt x="11" y="10"/>
                      <a:pt x="9" y="10"/>
                    </a:cubicBezTo>
                    <a:cubicBezTo>
                      <a:pt x="7" y="11"/>
                      <a:pt x="6" y="13"/>
                      <a:pt x="5" y="13"/>
                    </a:cubicBezTo>
                    <a:cubicBezTo>
                      <a:pt x="3" y="14"/>
                      <a:pt x="0" y="11"/>
                      <a:pt x="1" y="14"/>
                    </a:cubicBezTo>
                    <a:cubicBezTo>
                      <a:pt x="1" y="16"/>
                      <a:pt x="3" y="16"/>
                      <a:pt x="7" y="14"/>
                    </a:cubicBezTo>
                    <a:cubicBezTo>
                      <a:pt x="11" y="13"/>
                      <a:pt x="14" y="8"/>
                      <a:pt x="14" y="8"/>
                    </a:cubicBezTo>
                    <a:cubicBezTo>
                      <a:pt x="15" y="4"/>
                      <a:pt x="15" y="4"/>
                      <a:pt x="15" y="4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273"/>
              <p:cNvSpPr>
                <a:spLocks/>
              </p:cNvSpPr>
              <p:nvPr/>
            </p:nvSpPr>
            <p:spPr bwMode="auto">
              <a:xfrm>
                <a:off x="5267" y="2136"/>
                <a:ext cx="50" cy="48"/>
              </a:xfrm>
              <a:custGeom>
                <a:avLst/>
                <a:gdLst>
                  <a:gd name="T0" fmla="*/ 42 w 19"/>
                  <a:gd name="T1" fmla="*/ 21 h 18"/>
                  <a:gd name="T2" fmla="*/ 21 w 19"/>
                  <a:gd name="T3" fmla="*/ 21 h 18"/>
                  <a:gd name="T4" fmla="*/ 21 w 19"/>
                  <a:gd name="T5" fmla="*/ 64 h 18"/>
                  <a:gd name="T6" fmla="*/ 47 w 19"/>
                  <a:gd name="T7" fmla="*/ 43 h 18"/>
                  <a:gd name="T8" fmla="*/ 55 w 19"/>
                  <a:gd name="T9" fmla="*/ 64 h 18"/>
                  <a:gd name="T10" fmla="*/ 55 w 19"/>
                  <a:gd name="T11" fmla="*/ 85 h 18"/>
                  <a:gd name="T12" fmla="*/ 34 w 19"/>
                  <a:gd name="T13" fmla="*/ 99 h 18"/>
                  <a:gd name="T14" fmla="*/ 68 w 19"/>
                  <a:gd name="T15" fmla="*/ 120 h 18"/>
                  <a:gd name="T16" fmla="*/ 76 w 19"/>
                  <a:gd name="T17" fmla="*/ 85 h 18"/>
                  <a:gd name="T18" fmla="*/ 97 w 19"/>
                  <a:gd name="T19" fmla="*/ 93 h 18"/>
                  <a:gd name="T20" fmla="*/ 124 w 19"/>
                  <a:gd name="T21" fmla="*/ 77 h 18"/>
                  <a:gd name="T22" fmla="*/ 118 w 19"/>
                  <a:gd name="T23" fmla="*/ 56 h 18"/>
                  <a:gd name="T24" fmla="*/ 89 w 19"/>
                  <a:gd name="T25" fmla="*/ 64 h 18"/>
                  <a:gd name="T26" fmla="*/ 55 w 19"/>
                  <a:gd name="T27" fmla="*/ 43 h 18"/>
                  <a:gd name="T28" fmla="*/ 42 w 19"/>
                  <a:gd name="T29" fmla="*/ 21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6" y="3"/>
                    </a:moveTo>
                    <a:cubicBezTo>
                      <a:pt x="5" y="3"/>
                      <a:pt x="4" y="0"/>
                      <a:pt x="3" y="3"/>
                    </a:cubicBezTo>
                    <a:cubicBezTo>
                      <a:pt x="3" y="5"/>
                      <a:pt x="0" y="9"/>
                      <a:pt x="3" y="9"/>
                    </a:cubicBezTo>
                    <a:cubicBezTo>
                      <a:pt x="6" y="9"/>
                      <a:pt x="6" y="5"/>
                      <a:pt x="7" y="6"/>
                    </a:cubicBezTo>
                    <a:cubicBezTo>
                      <a:pt x="8" y="8"/>
                      <a:pt x="6" y="8"/>
                      <a:pt x="8" y="9"/>
                    </a:cubicBezTo>
                    <a:cubicBezTo>
                      <a:pt x="9" y="11"/>
                      <a:pt x="10" y="11"/>
                      <a:pt x="8" y="12"/>
                    </a:cubicBezTo>
                    <a:cubicBezTo>
                      <a:pt x="7" y="13"/>
                      <a:pt x="5" y="13"/>
                      <a:pt x="5" y="14"/>
                    </a:cubicBezTo>
                    <a:cubicBezTo>
                      <a:pt x="6" y="17"/>
                      <a:pt x="10" y="18"/>
                      <a:pt x="10" y="17"/>
                    </a:cubicBezTo>
                    <a:cubicBezTo>
                      <a:pt x="11" y="15"/>
                      <a:pt x="10" y="14"/>
                      <a:pt x="11" y="12"/>
                    </a:cubicBezTo>
                    <a:cubicBezTo>
                      <a:pt x="12" y="11"/>
                      <a:pt x="13" y="11"/>
                      <a:pt x="14" y="13"/>
                    </a:cubicBezTo>
                    <a:cubicBezTo>
                      <a:pt x="14" y="15"/>
                      <a:pt x="18" y="11"/>
                      <a:pt x="18" y="11"/>
                    </a:cubicBezTo>
                    <a:cubicBezTo>
                      <a:pt x="18" y="11"/>
                      <a:pt x="19" y="6"/>
                      <a:pt x="17" y="8"/>
                    </a:cubicBezTo>
                    <a:cubicBezTo>
                      <a:pt x="16" y="9"/>
                      <a:pt x="13" y="10"/>
                      <a:pt x="13" y="9"/>
                    </a:cubicBezTo>
                    <a:cubicBezTo>
                      <a:pt x="11" y="7"/>
                      <a:pt x="8" y="8"/>
                      <a:pt x="8" y="6"/>
                    </a:cubicBezTo>
                    <a:cubicBezTo>
                      <a:pt x="9" y="4"/>
                      <a:pt x="6" y="3"/>
                      <a:pt x="6" y="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Freeform 274"/>
              <p:cNvSpPr>
                <a:spLocks/>
              </p:cNvSpPr>
              <p:nvPr/>
            </p:nvSpPr>
            <p:spPr bwMode="auto">
              <a:xfrm>
                <a:off x="5309" y="2125"/>
                <a:ext cx="25" cy="40"/>
              </a:xfrm>
              <a:custGeom>
                <a:avLst/>
                <a:gdLst>
                  <a:gd name="T0" fmla="*/ 31 w 9"/>
                  <a:gd name="T1" fmla="*/ 21 h 15"/>
                  <a:gd name="T2" fmla="*/ 17 w 9"/>
                  <a:gd name="T3" fmla="*/ 56 h 15"/>
                  <a:gd name="T4" fmla="*/ 39 w 9"/>
                  <a:gd name="T5" fmla="*/ 72 h 15"/>
                  <a:gd name="T6" fmla="*/ 31 w 9"/>
                  <a:gd name="T7" fmla="*/ 99 h 15"/>
                  <a:gd name="T8" fmla="*/ 61 w 9"/>
                  <a:gd name="T9" fmla="*/ 77 h 15"/>
                  <a:gd name="T10" fmla="*/ 53 w 9"/>
                  <a:gd name="T11" fmla="*/ 51 h 15"/>
                  <a:gd name="T12" fmla="*/ 69 w 9"/>
                  <a:gd name="T13" fmla="*/ 29 h 15"/>
                  <a:gd name="T14" fmla="*/ 53 w 9"/>
                  <a:gd name="T15" fmla="*/ 13 h 15"/>
                  <a:gd name="T16" fmla="*/ 39 w 9"/>
                  <a:gd name="T17" fmla="*/ 35 h 15"/>
                  <a:gd name="T18" fmla="*/ 31 w 9"/>
                  <a:gd name="T19" fmla="*/ 21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15">
                    <a:moveTo>
                      <a:pt x="4" y="3"/>
                    </a:moveTo>
                    <a:cubicBezTo>
                      <a:pt x="3" y="4"/>
                      <a:pt x="0" y="6"/>
                      <a:pt x="2" y="8"/>
                    </a:cubicBezTo>
                    <a:cubicBezTo>
                      <a:pt x="3" y="10"/>
                      <a:pt x="4" y="9"/>
                      <a:pt x="5" y="10"/>
                    </a:cubicBezTo>
                    <a:cubicBezTo>
                      <a:pt x="5" y="12"/>
                      <a:pt x="2" y="14"/>
                      <a:pt x="4" y="14"/>
                    </a:cubicBezTo>
                    <a:cubicBezTo>
                      <a:pt x="6" y="15"/>
                      <a:pt x="8" y="12"/>
                      <a:pt x="8" y="11"/>
                    </a:cubicBezTo>
                    <a:cubicBezTo>
                      <a:pt x="7" y="10"/>
                      <a:pt x="5" y="7"/>
                      <a:pt x="7" y="7"/>
                    </a:cubicBezTo>
                    <a:cubicBezTo>
                      <a:pt x="9" y="7"/>
                      <a:pt x="9" y="5"/>
                      <a:pt x="9" y="4"/>
                    </a:cubicBezTo>
                    <a:cubicBezTo>
                      <a:pt x="9" y="4"/>
                      <a:pt x="8" y="0"/>
                      <a:pt x="7" y="2"/>
                    </a:cubicBezTo>
                    <a:cubicBezTo>
                      <a:pt x="6" y="4"/>
                      <a:pt x="5" y="5"/>
                      <a:pt x="5" y="5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275"/>
              <p:cNvSpPr>
                <a:spLocks/>
              </p:cNvSpPr>
              <p:nvPr/>
            </p:nvSpPr>
            <p:spPr bwMode="auto">
              <a:xfrm>
                <a:off x="5272" y="2168"/>
                <a:ext cx="67" cy="72"/>
              </a:xfrm>
              <a:custGeom>
                <a:avLst/>
                <a:gdLst>
                  <a:gd name="T0" fmla="*/ 86 w 25"/>
                  <a:gd name="T1" fmla="*/ 56 h 27"/>
                  <a:gd name="T2" fmla="*/ 51 w 25"/>
                  <a:gd name="T3" fmla="*/ 72 h 27"/>
                  <a:gd name="T4" fmla="*/ 29 w 25"/>
                  <a:gd name="T5" fmla="*/ 72 h 27"/>
                  <a:gd name="T6" fmla="*/ 8 w 25"/>
                  <a:gd name="T7" fmla="*/ 93 h 27"/>
                  <a:gd name="T8" fmla="*/ 21 w 25"/>
                  <a:gd name="T9" fmla="*/ 115 h 27"/>
                  <a:gd name="T10" fmla="*/ 56 w 25"/>
                  <a:gd name="T11" fmla="*/ 93 h 27"/>
                  <a:gd name="T12" fmla="*/ 86 w 25"/>
                  <a:gd name="T13" fmla="*/ 99 h 27"/>
                  <a:gd name="T14" fmla="*/ 102 w 25"/>
                  <a:gd name="T15" fmla="*/ 120 h 27"/>
                  <a:gd name="T16" fmla="*/ 94 w 25"/>
                  <a:gd name="T17" fmla="*/ 171 h 27"/>
                  <a:gd name="T18" fmla="*/ 123 w 25"/>
                  <a:gd name="T19" fmla="*/ 171 h 27"/>
                  <a:gd name="T20" fmla="*/ 150 w 25"/>
                  <a:gd name="T21" fmla="*/ 171 h 27"/>
                  <a:gd name="T22" fmla="*/ 150 w 25"/>
                  <a:gd name="T23" fmla="*/ 136 h 27"/>
                  <a:gd name="T24" fmla="*/ 145 w 25"/>
                  <a:gd name="T25" fmla="*/ 107 h 27"/>
                  <a:gd name="T26" fmla="*/ 166 w 25"/>
                  <a:gd name="T27" fmla="*/ 99 h 27"/>
                  <a:gd name="T28" fmla="*/ 172 w 25"/>
                  <a:gd name="T29" fmla="*/ 136 h 27"/>
                  <a:gd name="T30" fmla="*/ 172 w 25"/>
                  <a:gd name="T31" fmla="*/ 85 h 27"/>
                  <a:gd name="T32" fmla="*/ 180 w 25"/>
                  <a:gd name="T33" fmla="*/ 35 h 27"/>
                  <a:gd name="T34" fmla="*/ 166 w 25"/>
                  <a:gd name="T35" fmla="*/ 13 h 27"/>
                  <a:gd name="T36" fmla="*/ 137 w 25"/>
                  <a:gd name="T37" fmla="*/ 29 h 27"/>
                  <a:gd name="T38" fmla="*/ 107 w 25"/>
                  <a:gd name="T39" fmla="*/ 56 h 27"/>
                  <a:gd name="T40" fmla="*/ 94 w 25"/>
                  <a:gd name="T41" fmla="*/ 51 h 27"/>
                  <a:gd name="T42" fmla="*/ 86 w 25"/>
                  <a:gd name="T43" fmla="*/ 56 h 2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5" h="27">
                    <a:moveTo>
                      <a:pt x="12" y="8"/>
                    </a:moveTo>
                    <a:cubicBezTo>
                      <a:pt x="11" y="10"/>
                      <a:pt x="9" y="11"/>
                      <a:pt x="7" y="10"/>
                    </a:cubicBezTo>
                    <a:cubicBezTo>
                      <a:pt x="6" y="9"/>
                      <a:pt x="6" y="7"/>
                      <a:pt x="4" y="10"/>
                    </a:cubicBezTo>
                    <a:cubicBezTo>
                      <a:pt x="2" y="13"/>
                      <a:pt x="1" y="11"/>
                      <a:pt x="1" y="13"/>
                    </a:cubicBezTo>
                    <a:cubicBezTo>
                      <a:pt x="0" y="15"/>
                      <a:pt x="1" y="17"/>
                      <a:pt x="3" y="16"/>
                    </a:cubicBezTo>
                    <a:cubicBezTo>
                      <a:pt x="6" y="14"/>
                      <a:pt x="6" y="13"/>
                      <a:pt x="8" y="13"/>
                    </a:cubicBezTo>
                    <a:cubicBezTo>
                      <a:pt x="11" y="14"/>
                      <a:pt x="10" y="14"/>
                      <a:pt x="12" y="14"/>
                    </a:cubicBezTo>
                    <a:cubicBezTo>
                      <a:pt x="13" y="14"/>
                      <a:pt x="16" y="13"/>
                      <a:pt x="14" y="17"/>
                    </a:cubicBezTo>
                    <a:cubicBezTo>
                      <a:pt x="13" y="21"/>
                      <a:pt x="11" y="24"/>
                      <a:pt x="13" y="24"/>
                    </a:cubicBezTo>
                    <a:cubicBezTo>
                      <a:pt x="15" y="25"/>
                      <a:pt x="15" y="21"/>
                      <a:pt x="17" y="24"/>
                    </a:cubicBezTo>
                    <a:cubicBezTo>
                      <a:pt x="20" y="27"/>
                      <a:pt x="20" y="25"/>
                      <a:pt x="21" y="24"/>
                    </a:cubicBezTo>
                    <a:cubicBezTo>
                      <a:pt x="23" y="22"/>
                      <a:pt x="23" y="19"/>
                      <a:pt x="21" y="19"/>
                    </a:cubicBezTo>
                    <a:cubicBezTo>
                      <a:pt x="20" y="18"/>
                      <a:pt x="18" y="16"/>
                      <a:pt x="20" y="15"/>
                    </a:cubicBezTo>
                    <a:cubicBezTo>
                      <a:pt x="21" y="15"/>
                      <a:pt x="23" y="11"/>
                      <a:pt x="23" y="14"/>
                    </a:cubicBezTo>
                    <a:cubicBezTo>
                      <a:pt x="23" y="17"/>
                      <a:pt x="23" y="20"/>
                      <a:pt x="24" y="19"/>
                    </a:cubicBezTo>
                    <a:cubicBezTo>
                      <a:pt x="25" y="17"/>
                      <a:pt x="24" y="14"/>
                      <a:pt x="24" y="12"/>
                    </a:cubicBezTo>
                    <a:cubicBezTo>
                      <a:pt x="24" y="9"/>
                      <a:pt x="25" y="5"/>
                      <a:pt x="25" y="5"/>
                    </a:cubicBezTo>
                    <a:cubicBezTo>
                      <a:pt x="25" y="5"/>
                      <a:pt x="25" y="0"/>
                      <a:pt x="23" y="2"/>
                    </a:cubicBezTo>
                    <a:cubicBezTo>
                      <a:pt x="21" y="4"/>
                      <a:pt x="20" y="2"/>
                      <a:pt x="19" y="4"/>
                    </a:cubicBezTo>
                    <a:cubicBezTo>
                      <a:pt x="18" y="6"/>
                      <a:pt x="16" y="8"/>
                      <a:pt x="15" y="8"/>
                    </a:cubicBezTo>
                    <a:cubicBezTo>
                      <a:pt x="14" y="9"/>
                      <a:pt x="14" y="6"/>
                      <a:pt x="13" y="7"/>
                    </a:cubicBezTo>
                    <a:cubicBezTo>
                      <a:pt x="12" y="7"/>
                      <a:pt x="12" y="8"/>
                      <a:pt x="12" y="8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276"/>
              <p:cNvSpPr>
                <a:spLocks/>
              </p:cNvSpPr>
              <p:nvPr/>
            </p:nvSpPr>
            <p:spPr bwMode="auto">
              <a:xfrm>
                <a:off x="4754" y="1383"/>
                <a:ext cx="497" cy="251"/>
              </a:xfrm>
              <a:custGeom>
                <a:avLst/>
                <a:gdLst>
                  <a:gd name="T0" fmla="*/ 21 w 186"/>
                  <a:gd name="T1" fmla="*/ 206 h 94"/>
                  <a:gd name="T2" fmla="*/ 136 w 186"/>
                  <a:gd name="T3" fmla="*/ 286 h 94"/>
                  <a:gd name="T4" fmla="*/ 163 w 186"/>
                  <a:gd name="T5" fmla="*/ 385 h 94"/>
                  <a:gd name="T6" fmla="*/ 230 w 186"/>
                  <a:gd name="T7" fmla="*/ 443 h 94"/>
                  <a:gd name="T8" fmla="*/ 315 w 186"/>
                  <a:gd name="T9" fmla="*/ 486 h 94"/>
                  <a:gd name="T10" fmla="*/ 379 w 186"/>
                  <a:gd name="T11" fmla="*/ 555 h 94"/>
                  <a:gd name="T12" fmla="*/ 465 w 186"/>
                  <a:gd name="T13" fmla="*/ 585 h 94"/>
                  <a:gd name="T14" fmla="*/ 542 w 186"/>
                  <a:gd name="T15" fmla="*/ 571 h 94"/>
                  <a:gd name="T16" fmla="*/ 585 w 186"/>
                  <a:gd name="T17" fmla="*/ 585 h 94"/>
                  <a:gd name="T18" fmla="*/ 649 w 186"/>
                  <a:gd name="T19" fmla="*/ 606 h 94"/>
                  <a:gd name="T20" fmla="*/ 692 w 186"/>
                  <a:gd name="T21" fmla="*/ 641 h 94"/>
                  <a:gd name="T22" fmla="*/ 721 w 186"/>
                  <a:gd name="T23" fmla="*/ 641 h 94"/>
                  <a:gd name="T24" fmla="*/ 786 w 186"/>
                  <a:gd name="T25" fmla="*/ 585 h 94"/>
                  <a:gd name="T26" fmla="*/ 871 w 186"/>
                  <a:gd name="T27" fmla="*/ 563 h 94"/>
                  <a:gd name="T28" fmla="*/ 922 w 186"/>
                  <a:gd name="T29" fmla="*/ 571 h 94"/>
                  <a:gd name="T30" fmla="*/ 949 w 186"/>
                  <a:gd name="T31" fmla="*/ 534 h 94"/>
                  <a:gd name="T32" fmla="*/ 978 w 186"/>
                  <a:gd name="T33" fmla="*/ 486 h 94"/>
                  <a:gd name="T34" fmla="*/ 970 w 186"/>
                  <a:gd name="T35" fmla="*/ 443 h 94"/>
                  <a:gd name="T36" fmla="*/ 999 w 186"/>
                  <a:gd name="T37" fmla="*/ 449 h 94"/>
                  <a:gd name="T38" fmla="*/ 1071 w 186"/>
                  <a:gd name="T39" fmla="*/ 465 h 94"/>
                  <a:gd name="T40" fmla="*/ 1098 w 186"/>
                  <a:gd name="T41" fmla="*/ 443 h 94"/>
                  <a:gd name="T42" fmla="*/ 1136 w 186"/>
                  <a:gd name="T43" fmla="*/ 435 h 94"/>
                  <a:gd name="T44" fmla="*/ 1178 w 186"/>
                  <a:gd name="T45" fmla="*/ 443 h 94"/>
                  <a:gd name="T46" fmla="*/ 1208 w 186"/>
                  <a:gd name="T47" fmla="*/ 414 h 94"/>
                  <a:gd name="T48" fmla="*/ 1272 w 186"/>
                  <a:gd name="T49" fmla="*/ 385 h 94"/>
                  <a:gd name="T50" fmla="*/ 1328 w 186"/>
                  <a:gd name="T51" fmla="*/ 350 h 94"/>
                  <a:gd name="T52" fmla="*/ 1272 w 186"/>
                  <a:gd name="T53" fmla="*/ 286 h 94"/>
                  <a:gd name="T54" fmla="*/ 1229 w 186"/>
                  <a:gd name="T55" fmla="*/ 286 h 94"/>
                  <a:gd name="T56" fmla="*/ 1178 w 186"/>
                  <a:gd name="T57" fmla="*/ 286 h 94"/>
                  <a:gd name="T58" fmla="*/ 1144 w 186"/>
                  <a:gd name="T59" fmla="*/ 256 h 94"/>
                  <a:gd name="T60" fmla="*/ 1170 w 186"/>
                  <a:gd name="T61" fmla="*/ 192 h 94"/>
                  <a:gd name="T62" fmla="*/ 1063 w 186"/>
                  <a:gd name="T63" fmla="*/ 142 h 94"/>
                  <a:gd name="T64" fmla="*/ 935 w 186"/>
                  <a:gd name="T65" fmla="*/ 179 h 94"/>
                  <a:gd name="T66" fmla="*/ 794 w 186"/>
                  <a:gd name="T67" fmla="*/ 142 h 94"/>
                  <a:gd name="T68" fmla="*/ 708 w 186"/>
                  <a:gd name="T69" fmla="*/ 107 h 94"/>
                  <a:gd name="T70" fmla="*/ 585 w 186"/>
                  <a:gd name="T71" fmla="*/ 93 h 94"/>
                  <a:gd name="T72" fmla="*/ 492 w 186"/>
                  <a:gd name="T73" fmla="*/ 8 h 94"/>
                  <a:gd name="T74" fmla="*/ 436 w 186"/>
                  <a:gd name="T75" fmla="*/ 99 h 94"/>
                  <a:gd name="T76" fmla="*/ 393 w 186"/>
                  <a:gd name="T77" fmla="*/ 163 h 94"/>
                  <a:gd name="T78" fmla="*/ 265 w 186"/>
                  <a:gd name="T79" fmla="*/ 136 h 94"/>
                  <a:gd name="T80" fmla="*/ 222 w 186"/>
                  <a:gd name="T81" fmla="*/ 99 h 94"/>
                  <a:gd name="T82" fmla="*/ 142 w 186"/>
                  <a:gd name="T83" fmla="*/ 85 h 94"/>
                  <a:gd name="T84" fmla="*/ 35 w 186"/>
                  <a:gd name="T85" fmla="*/ 150 h 9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86" h="94">
                    <a:moveTo>
                      <a:pt x="0" y="26"/>
                    </a:moveTo>
                    <a:cubicBezTo>
                      <a:pt x="0" y="26"/>
                      <a:pt x="3" y="28"/>
                      <a:pt x="3" y="29"/>
                    </a:cubicBezTo>
                    <a:cubicBezTo>
                      <a:pt x="4" y="31"/>
                      <a:pt x="9" y="34"/>
                      <a:pt x="9" y="34"/>
                    </a:cubicBezTo>
                    <a:cubicBezTo>
                      <a:pt x="9" y="34"/>
                      <a:pt x="16" y="37"/>
                      <a:pt x="19" y="40"/>
                    </a:cubicBezTo>
                    <a:cubicBezTo>
                      <a:pt x="23" y="43"/>
                      <a:pt x="24" y="48"/>
                      <a:pt x="24" y="48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4" y="58"/>
                      <a:pt x="26" y="59"/>
                    </a:cubicBezTo>
                    <a:cubicBezTo>
                      <a:pt x="29" y="61"/>
                      <a:pt x="32" y="62"/>
                      <a:pt x="32" y="62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4" y="68"/>
                      <a:pt x="48" y="73"/>
                      <a:pt x="50" y="74"/>
                    </a:cubicBezTo>
                    <a:cubicBezTo>
                      <a:pt x="51" y="76"/>
                      <a:pt x="53" y="78"/>
                      <a:pt x="53" y="78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57" y="82"/>
                      <a:pt x="62" y="83"/>
                      <a:pt x="65" y="82"/>
                    </a:cubicBezTo>
                    <a:cubicBezTo>
                      <a:pt x="69" y="82"/>
                      <a:pt x="70" y="84"/>
                      <a:pt x="70" y="84"/>
                    </a:cubicBezTo>
                    <a:cubicBezTo>
                      <a:pt x="70" y="84"/>
                      <a:pt x="75" y="83"/>
                      <a:pt x="76" y="80"/>
                    </a:cubicBezTo>
                    <a:cubicBezTo>
                      <a:pt x="77" y="76"/>
                      <a:pt x="80" y="79"/>
                      <a:pt x="80" y="79"/>
                    </a:cubicBezTo>
                    <a:cubicBezTo>
                      <a:pt x="80" y="79"/>
                      <a:pt x="81" y="81"/>
                      <a:pt x="82" y="82"/>
                    </a:cubicBezTo>
                    <a:cubicBezTo>
                      <a:pt x="83" y="84"/>
                      <a:pt x="85" y="84"/>
                      <a:pt x="85" y="84"/>
                    </a:cubicBezTo>
                    <a:cubicBezTo>
                      <a:pt x="85" y="84"/>
                      <a:pt x="89" y="85"/>
                      <a:pt x="91" y="85"/>
                    </a:cubicBezTo>
                    <a:cubicBezTo>
                      <a:pt x="93" y="85"/>
                      <a:pt x="95" y="87"/>
                      <a:pt x="95" y="87"/>
                    </a:cubicBezTo>
                    <a:cubicBezTo>
                      <a:pt x="97" y="90"/>
                      <a:pt x="97" y="90"/>
                      <a:pt x="97" y="90"/>
                    </a:cubicBezTo>
                    <a:cubicBezTo>
                      <a:pt x="97" y="90"/>
                      <a:pt x="98" y="94"/>
                      <a:pt x="99" y="94"/>
                    </a:cubicBezTo>
                    <a:cubicBezTo>
                      <a:pt x="100" y="94"/>
                      <a:pt x="101" y="92"/>
                      <a:pt x="101" y="90"/>
                    </a:cubicBezTo>
                    <a:cubicBezTo>
                      <a:pt x="101" y="88"/>
                      <a:pt x="103" y="86"/>
                      <a:pt x="103" y="86"/>
                    </a:cubicBezTo>
                    <a:cubicBezTo>
                      <a:pt x="103" y="86"/>
                      <a:pt x="107" y="82"/>
                      <a:pt x="110" y="82"/>
                    </a:cubicBezTo>
                    <a:cubicBezTo>
                      <a:pt x="113" y="82"/>
                      <a:pt x="117" y="81"/>
                      <a:pt x="117" y="81"/>
                    </a:cubicBezTo>
                    <a:cubicBezTo>
                      <a:pt x="122" y="79"/>
                      <a:pt x="122" y="79"/>
                      <a:pt x="122" y="79"/>
                    </a:cubicBezTo>
                    <a:cubicBezTo>
                      <a:pt x="122" y="79"/>
                      <a:pt x="123" y="80"/>
                      <a:pt x="125" y="80"/>
                    </a:cubicBezTo>
                    <a:cubicBezTo>
                      <a:pt x="127" y="80"/>
                      <a:pt x="129" y="80"/>
                      <a:pt x="129" y="80"/>
                    </a:cubicBezTo>
                    <a:cubicBezTo>
                      <a:pt x="129" y="80"/>
                      <a:pt x="131" y="79"/>
                      <a:pt x="130" y="76"/>
                    </a:cubicBezTo>
                    <a:cubicBezTo>
                      <a:pt x="130" y="73"/>
                      <a:pt x="132" y="75"/>
                      <a:pt x="133" y="75"/>
                    </a:cubicBezTo>
                    <a:cubicBezTo>
                      <a:pt x="134" y="75"/>
                      <a:pt x="136" y="74"/>
                      <a:pt x="137" y="73"/>
                    </a:cubicBezTo>
                    <a:cubicBezTo>
                      <a:pt x="138" y="71"/>
                      <a:pt x="137" y="68"/>
                      <a:pt x="137" y="68"/>
                    </a:cubicBezTo>
                    <a:cubicBezTo>
                      <a:pt x="137" y="68"/>
                      <a:pt x="136" y="68"/>
                      <a:pt x="134" y="68"/>
                    </a:cubicBezTo>
                    <a:cubicBezTo>
                      <a:pt x="131" y="67"/>
                      <a:pt x="136" y="62"/>
                      <a:pt x="136" y="62"/>
                    </a:cubicBezTo>
                    <a:cubicBezTo>
                      <a:pt x="137" y="63"/>
                      <a:pt x="137" y="63"/>
                      <a:pt x="137" y="63"/>
                    </a:cubicBezTo>
                    <a:cubicBezTo>
                      <a:pt x="137" y="63"/>
                      <a:pt x="139" y="64"/>
                      <a:pt x="140" y="63"/>
                    </a:cubicBezTo>
                    <a:cubicBezTo>
                      <a:pt x="142" y="62"/>
                      <a:pt x="143" y="63"/>
                      <a:pt x="144" y="64"/>
                    </a:cubicBezTo>
                    <a:cubicBezTo>
                      <a:pt x="145" y="65"/>
                      <a:pt x="150" y="65"/>
                      <a:pt x="150" y="65"/>
                    </a:cubicBezTo>
                    <a:cubicBezTo>
                      <a:pt x="154" y="65"/>
                      <a:pt x="154" y="65"/>
                      <a:pt x="154" y="65"/>
                    </a:cubicBezTo>
                    <a:cubicBezTo>
                      <a:pt x="154" y="65"/>
                      <a:pt x="154" y="64"/>
                      <a:pt x="154" y="62"/>
                    </a:cubicBezTo>
                    <a:cubicBezTo>
                      <a:pt x="154" y="61"/>
                      <a:pt x="156" y="62"/>
                      <a:pt x="157" y="61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59" y="61"/>
                      <a:pt x="160" y="63"/>
                      <a:pt x="162" y="63"/>
                    </a:cubicBezTo>
                    <a:cubicBezTo>
                      <a:pt x="164" y="63"/>
                      <a:pt x="164" y="63"/>
                      <a:pt x="165" y="62"/>
                    </a:cubicBezTo>
                    <a:cubicBezTo>
                      <a:pt x="166" y="60"/>
                      <a:pt x="168" y="62"/>
                      <a:pt x="168" y="62"/>
                    </a:cubicBezTo>
                    <a:cubicBezTo>
                      <a:pt x="168" y="62"/>
                      <a:pt x="169" y="60"/>
                      <a:pt x="169" y="58"/>
                    </a:cubicBezTo>
                    <a:cubicBezTo>
                      <a:pt x="169" y="55"/>
                      <a:pt x="174" y="56"/>
                      <a:pt x="174" y="56"/>
                    </a:cubicBezTo>
                    <a:cubicBezTo>
                      <a:pt x="174" y="56"/>
                      <a:pt x="177" y="56"/>
                      <a:pt x="178" y="54"/>
                    </a:cubicBezTo>
                    <a:cubicBezTo>
                      <a:pt x="180" y="53"/>
                      <a:pt x="185" y="54"/>
                      <a:pt x="185" y="54"/>
                    </a:cubicBezTo>
                    <a:cubicBezTo>
                      <a:pt x="185" y="54"/>
                      <a:pt x="186" y="52"/>
                      <a:pt x="186" y="49"/>
                    </a:cubicBezTo>
                    <a:cubicBezTo>
                      <a:pt x="185" y="47"/>
                      <a:pt x="184" y="46"/>
                      <a:pt x="181" y="44"/>
                    </a:cubicBezTo>
                    <a:cubicBezTo>
                      <a:pt x="178" y="42"/>
                      <a:pt x="179" y="43"/>
                      <a:pt x="178" y="40"/>
                    </a:cubicBezTo>
                    <a:cubicBezTo>
                      <a:pt x="177" y="38"/>
                      <a:pt x="176" y="39"/>
                      <a:pt x="175" y="39"/>
                    </a:cubicBezTo>
                    <a:cubicBezTo>
                      <a:pt x="173" y="39"/>
                      <a:pt x="173" y="39"/>
                      <a:pt x="172" y="40"/>
                    </a:cubicBezTo>
                    <a:cubicBezTo>
                      <a:pt x="172" y="42"/>
                      <a:pt x="169" y="41"/>
                      <a:pt x="168" y="41"/>
                    </a:cubicBezTo>
                    <a:cubicBezTo>
                      <a:pt x="167" y="42"/>
                      <a:pt x="167" y="42"/>
                      <a:pt x="165" y="40"/>
                    </a:cubicBezTo>
                    <a:cubicBezTo>
                      <a:pt x="164" y="38"/>
                      <a:pt x="164" y="40"/>
                      <a:pt x="162" y="40"/>
                    </a:cubicBezTo>
                    <a:cubicBezTo>
                      <a:pt x="160" y="39"/>
                      <a:pt x="160" y="39"/>
                      <a:pt x="160" y="36"/>
                    </a:cubicBezTo>
                    <a:cubicBezTo>
                      <a:pt x="160" y="33"/>
                      <a:pt x="162" y="34"/>
                      <a:pt x="162" y="32"/>
                    </a:cubicBezTo>
                    <a:cubicBezTo>
                      <a:pt x="163" y="31"/>
                      <a:pt x="164" y="27"/>
                      <a:pt x="164" y="27"/>
                    </a:cubicBezTo>
                    <a:cubicBezTo>
                      <a:pt x="162" y="26"/>
                      <a:pt x="160" y="21"/>
                      <a:pt x="160" y="21"/>
                    </a:cubicBezTo>
                    <a:cubicBezTo>
                      <a:pt x="160" y="21"/>
                      <a:pt x="152" y="21"/>
                      <a:pt x="149" y="20"/>
                    </a:cubicBezTo>
                    <a:cubicBezTo>
                      <a:pt x="146" y="19"/>
                      <a:pt x="145" y="21"/>
                      <a:pt x="141" y="23"/>
                    </a:cubicBezTo>
                    <a:cubicBezTo>
                      <a:pt x="137" y="25"/>
                      <a:pt x="134" y="26"/>
                      <a:pt x="131" y="25"/>
                    </a:cubicBezTo>
                    <a:cubicBezTo>
                      <a:pt x="127" y="25"/>
                      <a:pt x="121" y="26"/>
                      <a:pt x="118" y="24"/>
                    </a:cubicBezTo>
                    <a:cubicBezTo>
                      <a:pt x="116" y="22"/>
                      <a:pt x="111" y="20"/>
                      <a:pt x="111" y="20"/>
                    </a:cubicBezTo>
                    <a:cubicBezTo>
                      <a:pt x="111" y="20"/>
                      <a:pt x="109" y="15"/>
                      <a:pt x="107" y="15"/>
                    </a:cubicBezTo>
                    <a:cubicBezTo>
                      <a:pt x="104" y="15"/>
                      <a:pt x="104" y="12"/>
                      <a:pt x="99" y="15"/>
                    </a:cubicBezTo>
                    <a:cubicBezTo>
                      <a:pt x="94" y="18"/>
                      <a:pt x="92" y="20"/>
                      <a:pt x="88" y="18"/>
                    </a:cubicBezTo>
                    <a:cubicBezTo>
                      <a:pt x="85" y="16"/>
                      <a:pt x="82" y="13"/>
                      <a:pt x="82" y="13"/>
                    </a:cubicBezTo>
                    <a:cubicBezTo>
                      <a:pt x="82" y="13"/>
                      <a:pt x="82" y="7"/>
                      <a:pt x="78" y="4"/>
                    </a:cubicBezTo>
                    <a:cubicBezTo>
                      <a:pt x="75" y="1"/>
                      <a:pt x="73" y="2"/>
                      <a:pt x="69" y="1"/>
                    </a:cubicBezTo>
                    <a:cubicBezTo>
                      <a:pt x="66" y="0"/>
                      <a:pt x="63" y="2"/>
                      <a:pt x="63" y="2"/>
                    </a:cubicBezTo>
                    <a:cubicBezTo>
                      <a:pt x="63" y="2"/>
                      <a:pt x="59" y="11"/>
                      <a:pt x="61" y="14"/>
                    </a:cubicBezTo>
                    <a:cubicBezTo>
                      <a:pt x="62" y="16"/>
                      <a:pt x="65" y="18"/>
                      <a:pt x="63" y="20"/>
                    </a:cubicBezTo>
                    <a:cubicBezTo>
                      <a:pt x="60" y="23"/>
                      <a:pt x="55" y="23"/>
                      <a:pt x="55" y="23"/>
                    </a:cubicBezTo>
                    <a:cubicBezTo>
                      <a:pt x="55" y="23"/>
                      <a:pt x="50" y="22"/>
                      <a:pt x="45" y="21"/>
                    </a:cubicBezTo>
                    <a:cubicBezTo>
                      <a:pt x="40" y="20"/>
                      <a:pt x="37" y="19"/>
                      <a:pt x="37" y="19"/>
                    </a:cubicBezTo>
                    <a:cubicBezTo>
                      <a:pt x="37" y="19"/>
                      <a:pt x="36" y="16"/>
                      <a:pt x="35" y="15"/>
                    </a:cubicBezTo>
                    <a:cubicBezTo>
                      <a:pt x="33" y="15"/>
                      <a:pt x="31" y="14"/>
                      <a:pt x="31" y="14"/>
                    </a:cubicBezTo>
                    <a:cubicBezTo>
                      <a:pt x="31" y="14"/>
                      <a:pt x="29" y="17"/>
                      <a:pt x="26" y="15"/>
                    </a:cubicBezTo>
                    <a:cubicBezTo>
                      <a:pt x="23" y="13"/>
                      <a:pt x="20" y="12"/>
                      <a:pt x="20" y="12"/>
                    </a:cubicBezTo>
                    <a:cubicBezTo>
                      <a:pt x="20" y="12"/>
                      <a:pt x="15" y="17"/>
                      <a:pt x="13" y="19"/>
                    </a:cubicBezTo>
                    <a:cubicBezTo>
                      <a:pt x="11" y="21"/>
                      <a:pt x="5" y="21"/>
                      <a:pt x="5" y="21"/>
                    </a:cubicBezTo>
                    <a:cubicBezTo>
                      <a:pt x="0" y="26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277"/>
              <p:cNvSpPr>
                <a:spLocks/>
              </p:cNvSpPr>
              <p:nvPr/>
            </p:nvSpPr>
            <p:spPr bwMode="auto">
              <a:xfrm>
                <a:off x="4217" y="1597"/>
                <a:ext cx="219" cy="168"/>
              </a:xfrm>
              <a:custGeom>
                <a:avLst/>
                <a:gdLst>
                  <a:gd name="T0" fmla="*/ 8 w 82"/>
                  <a:gd name="T1" fmla="*/ 8 h 63"/>
                  <a:gd name="T2" fmla="*/ 13 w 82"/>
                  <a:gd name="T3" fmla="*/ 64 h 63"/>
                  <a:gd name="T4" fmla="*/ 29 w 82"/>
                  <a:gd name="T5" fmla="*/ 43 h 63"/>
                  <a:gd name="T6" fmla="*/ 77 w 82"/>
                  <a:gd name="T7" fmla="*/ 21 h 63"/>
                  <a:gd name="T8" fmla="*/ 128 w 82"/>
                  <a:gd name="T9" fmla="*/ 56 h 63"/>
                  <a:gd name="T10" fmla="*/ 171 w 82"/>
                  <a:gd name="T11" fmla="*/ 85 h 63"/>
                  <a:gd name="T12" fmla="*/ 214 w 82"/>
                  <a:gd name="T13" fmla="*/ 99 h 63"/>
                  <a:gd name="T14" fmla="*/ 227 w 82"/>
                  <a:gd name="T15" fmla="*/ 77 h 63"/>
                  <a:gd name="T16" fmla="*/ 264 w 82"/>
                  <a:gd name="T17" fmla="*/ 43 h 63"/>
                  <a:gd name="T18" fmla="*/ 329 w 82"/>
                  <a:gd name="T19" fmla="*/ 64 h 63"/>
                  <a:gd name="T20" fmla="*/ 350 w 82"/>
                  <a:gd name="T21" fmla="*/ 99 h 63"/>
                  <a:gd name="T22" fmla="*/ 385 w 82"/>
                  <a:gd name="T23" fmla="*/ 93 h 63"/>
                  <a:gd name="T24" fmla="*/ 401 w 82"/>
                  <a:gd name="T25" fmla="*/ 107 h 63"/>
                  <a:gd name="T26" fmla="*/ 406 w 82"/>
                  <a:gd name="T27" fmla="*/ 136 h 63"/>
                  <a:gd name="T28" fmla="*/ 422 w 82"/>
                  <a:gd name="T29" fmla="*/ 163 h 63"/>
                  <a:gd name="T30" fmla="*/ 457 w 82"/>
                  <a:gd name="T31" fmla="*/ 192 h 63"/>
                  <a:gd name="T32" fmla="*/ 486 w 82"/>
                  <a:gd name="T33" fmla="*/ 213 h 63"/>
                  <a:gd name="T34" fmla="*/ 534 w 82"/>
                  <a:gd name="T35" fmla="*/ 213 h 63"/>
                  <a:gd name="T36" fmla="*/ 556 w 82"/>
                  <a:gd name="T37" fmla="*/ 213 h 63"/>
                  <a:gd name="T38" fmla="*/ 564 w 82"/>
                  <a:gd name="T39" fmla="*/ 227 h 63"/>
                  <a:gd name="T40" fmla="*/ 542 w 82"/>
                  <a:gd name="T41" fmla="*/ 227 h 63"/>
                  <a:gd name="T42" fmla="*/ 529 w 82"/>
                  <a:gd name="T43" fmla="*/ 248 h 63"/>
                  <a:gd name="T44" fmla="*/ 564 w 82"/>
                  <a:gd name="T45" fmla="*/ 264 h 63"/>
                  <a:gd name="T46" fmla="*/ 572 w 82"/>
                  <a:gd name="T47" fmla="*/ 299 h 63"/>
                  <a:gd name="T48" fmla="*/ 542 w 82"/>
                  <a:gd name="T49" fmla="*/ 307 h 63"/>
                  <a:gd name="T50" fmla="*/ 513 w 82"/>
                  <a:gd name="T51" fmla="*/ 333 h 63"/>
                  <a:gd name="T52" fmla="*/ 491 w 82"/>
                  <a:gd name="T53" fmla="*/ 376 h 63"/>
                  <a:gd name="T54" fmla="*/ 449 w 82"/>
                  <a:gd name="T55" fmla="*/ 392 h 63"/>
                  <a:gd name="T56" fmla="*/ 422 w 82"/>
                  <a:gd name="T57" fmla="*/ 405 h 63"/>
                  <a:gd name="T58" fmla="*/ 385 w 82"/>
                  <a:gd name="T59" fmla="*/ 419 h 63"/>
                  <a:gd name="T60" fmla="*/ 393 w 82"/>
                  <a:gd name="T61" fmla="*/ 371 h 63"/>
                  <a:gd name="T62" fmla="*/ 393 w 82"/>
                  <a:gd name="T63" fmla="*/ 355 h 63"/>
                  <a:gd name="T64" fmla="*/ 342 w 82"/>
                  <a:gd name="T65" fmla="*/ 333 h 63"/>
                  <a:gd name="T66" fmla="*/ 270 w 82"/>
                  <a:gd name="T67" fmla="*/ 299 h 63"/>
                  <a:gd name="T68" fmla="*/ 227 w 82"/>
                  <a:gd name="T69" fmla="*/ 277 h 63"/>
                  <a:gd name="T70" fmla="*/ 184 w 82"/>
                  <a:gd name="T71" fmla="*/ 264 h 63"/>
                  <a:gd name="T72" fmla="*/ 150 w 82"/>
                  <a:gd name="T73" fmla="*/ 269 h 63"/>
                  <a:gd name="T74" fmla="*/ 77 w 82"/>
                  <a:gd name="T75" fmla="*/ 299 h 63"/>
                  <a:gd name="T76" fmla="*/ 77 w 82"/>
                  <a:gd name="T77" fmla="*/ 248 h 63"/>
                  <a:gd name="T78" fmla="*/ 85 w 82"/>
                  <a:gd name="T79" fmla="*/ 200 h 63"/>
                  <a:gd name="T80" fmla="*/ 115 w 82"/>
                  <a:gd name="T81" fmla="*/ 184 h 63"/>
                  <a:gd name="T82" fmla="*/ 99 w 82"/>
                  <a:gd name="T83" fmla="*/ 163 h 63"/>
                  <a:gd name="T84" fmla="*/ 72 w 82"/>
                  <a:gd name="T85" fmla="*/ 163 h 63"/>
                  <a:gd name="T86" fmla="*/ 43 w 82"/>
                  <a:gd name="T87" fmla="*/ 179 h 63"/>
                  <a:gd name="T88" fmla="*/ 21 w 82"/>
                  <a:gd name="T89" fmla="*/ 157 h 63"/>
                  <a:gd name="T90" fmla="*/ 29 w 82"/>
                  <a:gd name="T91" fmla="*/ 120 h 63"/>
                  <a:gd name="T92" fmla="*/ 56 w 82"/>
                  <a:gd name="T93" fmla="*/ 115 h 63"/>
                  <a:gd name="T94" fmla="*/ 93 w 82"/>
                  <a:gd name="T95" fmla="*/ 115 h 63"/>
                  <a:gd name="T96" fmla="*/ 93 w 82"/>
                  <a:gd name="T97" fmla="*/ 93 h 63"/>
                  <a:gd name="T98" fmla="*/ 72 w 82"/>
                  <a:gd name="T99" fmla="*/ 51 h 63"/>
                  <a:gd name="T100" fmla="*/ 43 w 82"/>
                  <a:gd name="T101" fmla="*/ 77 h 63"/>
                  <a:gd name="T102" fmla="*/ 0 w 82"/>
                  <a:gd name="T103" fmla="*/ 64 h 63"/>
                  <a:gd name="T104" fmla="*/ 8 w 82"/>
                  <a:gd name="T105" fmla="*/ 8 h 6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82" h="63">
                    <a:moveTo>
                      <a:pt x="1" y="1"/>
                    </a:moveTo>
                    <a:cubicBezTo>
                      <a:pt x="1" y="1"/>
                      <a:pt x="0" y="5"/>
                      <a:pt x="2" y="9"/>
                    </a:cubicBezTo>
                    <a:cubicBezTo>
                      <a:pt x="3" y="13"/>
                      <a:pt x="5" y="10"/>
                      <a:pt x="4" y="6"/>
                    </a:cubicBezTo>
                    <a:cubicBezTo>
                      <a:pt x="4" y="3"/>
                      <a:pt x="7" y="6"/>
                      <a:pt x="11" y="3"/>
                    </a:cubicBezTo>
                    <a:cubicBezTo>
                      <a:pt x="14" y="0"/>
                      <a:pt x="14" y="4"/>
                      <a:pt x="18" y="8"/>
                    </a:cubicBezTo>
                    <a:cubicBezTo>
                      <a:pt x="22" y="11"/>
                      <a:pt x="23" y="12"/>
                      <a:pt x="24" y="12"/>
                    </a:cubicBezTo>
                    <a:cubicBezTo>
                      <a:pt x="24" y="12"/>
                      <a:pt x="28" y="14"/>
                      <a:pt x="30" y="14"/>
                    </a:cubicBezTo>
                    <a:cubicBezTo>
                      <a:pt x="32" y="14"/>
                      <a:pt x="32" y="12"/>
                      <a:pt x="32" y="11"/>
                    </a:cubicBezTo>
                    <a:cubicBezTo>
                      <a:pt x="31" y="10"/>
                      <a:pt x="34" y="8"/>
                      <a:pt x="37" y="6"/>
                    </a:cubicBezTo>
                    <a:cubicBezTo>
                      <a:pt x="39" y="3"/>
                      <a:pt x="46" y="9"/>
                      <a:pt x="46" y="9"/>
                    </a:cubicBezTo>
                    <a:cubicBezTo>
                      <a:pt x="46" y="9"/>
                      <a:pt x="48" y="12"/>
                      <a:pt x="49" y="14"/>
                    </a:cubicBezTo>
                    <a:cubicBezTo>
                      <a:pt x="51" y="15"/>
                      <a:pt x="52" y="14"/>
                      <a:pt x="54" y="13"/>
                    </a:cubicBezTo>
                    <a:cubicBezTo>
                      <a:pt x="56" y="12"/>
                      <a:pt x="56" y="13"/>
                      <a:pt x="56" y="15"/>
                    </a:cubicBezTo>
                    <a:cubicBezTo>
                      <a:pt x="57" y="16"/>
                      <a:pt x="56" y="18"/>
                      <a:pt x="57" y="19"/>
                    </a:cubicBezTo>
                    <a:cubicBezTo>
                      <a:pt x="57" y="20"/>
                      <a:pt x="59" y="23"/>
                      <a:pt x="59" y="23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7"/>
                      <a:pt x="67" y="29"/>
                      <a:pt x="68" y="30"/>
                    </a:cubicBezTo>
                    <a:cubicBezTo>
                      <a:pt x="69" y="31"/>
                      <a:pt x="74" y="31"/>
                      <a:pt x="75" y="30"/>
                    </a:cubicBezTo>
                    <a:cubicBezTo>
                      <a:pt x="76" y="30"/>
                      <a:pt x="78" y="30"/>
                      <a:pt x="78" y="30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2"/>
                      <a:pt x="78" y="33"/>
                      <a:pt x="76" y="32"/>
                    </a:cubicBezTo>
                    <a:cubicBezTo>
                      <a:pt x="74" y="30"/>
                      <a:pt x="74" y="34"/>
                      <a:pt x="74" y="35"/>
                    </a:cubicBezTo>
                    <a:cubicBezTo>
                      <a:pt x="75" y="36"/>
                      <a:pt x="77" y="37"/>
                      <a:pt x="79" y="37"/>
                    </a:cubicBezTo>
                    <a:cubicBezTo>
                      <a:pt x="82" y="37"/>
                      <a:pt x="80" y="42"/>
                      <a:pt x="80" y="42"/>
                    </a:cubicBezTo>
                    <a:cubicBezTo>
                      <a:pt x="80" y="42"/>
                      <a:pt x="77" y="43"/>
                      <a:pt x="76" y="43"/>
                    </a:cubicBezTo>
                    <a:cubicBezTo>
                      <a:pt x="74" y="44"/>
                      <a:pt x="72" y="45"/>
                      <a:pt x="72" y="47"/>
                    </a:cubicBezTo>
                    <a:cubicBezTo>
                      <a:pt x="71" y="49"/>
                      <a:pt x="71" y="51"/>
                      <a:pt x="69" y="53"/>
                    </a:cubicBezTo>
                    <a:cubicBezTo>
                      <a:pt x="67" y="54"/>
                      <a:pt x="65" y="54"/>
                      <a:pt x="63" y="55"/>
                    </a:cubicBezTo>
                    <a:cubicBezTo>
                      <a:pt x="62" y="56"/>
                      <a:pt x="60" y="55"/>
                      <a:pt x="59" y="57"/>
                    </a:cubicBezTo>
                    <a:cubicBezTo>
                      <a:pt x="57" y="59"/>
                      <a:pt x="57" y="63"/>
                      <a:pt x="54" y="59"/>
                    </a:cubicBezTo>
                    <a:cubicBezTo>
                      <a:pt x="52" y="54"/>
                      <a:pt x="55" y="52"/>
                      <a:pt x="55" y="52"/>
                    </a:cubicBezTo>
                    <a:cubicBezTo>
                      <a:pt x="55" y="52"/>
                      <a:pt x="56" y="50"/>
                      <a:pt x="55" y="50"/>
                    </a:cubicBezTo>
                    <a:cubicBezTo>
                      <a:pt x="54" y="50"/>
                      <a:pt x="50" y="47"/>
                      <a:pt x="48" y="47"/>
                    </a:cubicBezTo>
                    <a:cubicBezTo>
                      <a:pt x="45" y="47"/>
                      <a:pt x="39" y="43"/>
                      <a:pt x="38" y="42"/>
                    </a:cubicBezTo>
                    <a:cubicBezTo>
                      <a:pt x="36" y="41"/>
                      <a:pt x="34" y="39"/>
                      <a:pt x="32" y="39"/>
                    </a:cubicBezTo>
                    <a:cubicBezTo>
                      <a:pt x="31" y="39"/>
                      <a:pt x="28" y="38"/>
                      <a:pt x="26" y="37"/>
                    </a:cubicBezTo>
                    <a:cubicBezTo>
                      <a:pt x="24" y="36"/>
                      <a:pt x="21" y="38"/>
                      <a:pt x="21" y="38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38"/>
                      <a:pt x="11" y="35"/>
                    </a:cubicBezTo>
                    <a:cubicBezTo>
                      <a:pt x="11" y="32"/>
                      <a:pt x="10" y="29"/>
                      <a:pt x="12" y="28"/>
                    </a:cubicBezTo>
                    <a:cubicBezTo>
                      <a:pt x="14" y="27"/>
                      <a:pt x="15" y="27"/>
                      <a:pt x="16" y="26"/>
                    </a:cubicBezTo>
                    <a:cubicBezTo>
                      <a:pt x="16" y="25"/>
                      <a:pt x="16" y="23"/>
                      <a:pt x="14" y="23"/>
                    </a:cubicBezTo>
                    <a:cubicBezTo>
                      <a:pt x="12" y="23"/>
                      <a:pt x="11" y="21"/>
                      <a:pt x="10" y="23"/>
                    </a:cubicBezTo>
                    <a:cubicBezTo>
                      <a:pt x="9" y="24"/>
                      <a:pt x="8" y="25"/>
                      <a:pt x="6" y="25"/>
                    </a:cubicBezTo>
                    <a:cubicBezTo>
                      <a:pt x="5" y="25"/>
                      <a:pt x="3" y="24"/>
                      <a:pt x="3" y="22"/>
                    </a:cubicBezTo>
                    <a:cubicBezTo>
                      <a:pt x="3" y="20"/>
                      <a:pt x="3" y="18"/>
                      <a:pt x="4" y="17"/>
                    </a:cubicBezTo>
                    <a:cubicBezTo>
                      <a:pt x="6" y="17"/>
                      <a:pt x="5" y="14"/>
                      <a:pt x="8" y="16"/>
                    </a:cubicBezTo>
                    <a:cubicBezTo>
                      <a:pt x="10" y="17"/>
                      <a:pt x="11" y="17"/>
                      <a:pt x="13" y="16"/>
                    </a:cubicBezTo>
                    <a:cubicBezTo>
                      <a:pt x="14" y="16"/>
                      <a:pt x="14" y="14"/>
                      <a:pt x="13" y="13"/>
                    </a:cubicBezTo>
                    <a:cubicBezTo>
                      <a:pt x="12" y="12"/>
                      <a:pt x="10" y="7"/>
                      <a:pt x="10" y="7"/>
                    </a:cubicBezTo>
                    <a:cubicBezTo>
                      <a:pt x="10" y="7"/>
                      <a:pt x="7" y="9"/>
                      <a:pt x="6" y="11"/>
                    </a:cubicBezTo>
                    <a:cubicBezTo>
                      <a:pt x="4" y="14"/>
                      <a:pt x="0" y="13"/>
                      <a:pt x="0" y="9"/>
                    </a:cubicBezTo>
                    <a:cubicBezTo>
                      <a:pt x="0" y="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278"/>
              <p:cNvSpPr>
                <a:spLocks/>
              </p:cNvSpPr>
              <p:nvPr/>
            </p:nvSpPr>
            <p:spPr bwMode="auto">
              <a:xfrm>
                <a:off x="4446" y="1637"/>
                <a:ext cx="123" cy="85"/>
              </a:xfrm>
              <a:custGeom>
                <a:avLst/>
                <a:gdLst>
                  <a:gd name="T0" fmla="*/ 329 w 46"/>
                  <a:gd name="T1" fmla="*/ 197 h 32"/>
                  <a:gd name="T2" fmla="*/ 329 w 46"/>
                  <a:gd name="T3" fmla="*/ 170 h 32"/>
                  <a:gd name="T4" fmla="*/ 316 w 46"/>
                  <a:gd name="T5" fmla="*/ 128 h 32"/>
                  <a:gd name="T6" fmla="*/ 286 w 46"/>
                  <a:gd name="T7" fmla="*/ 120 h 32"/>
                  <a:gd name="T8" fmla="*/ 278 w 46"/>
                  <a:gd name="T9" fmla="*/ 85 h 32"/>
                  <a:gd name="T10" fmla="*/ 257 w 46"/>
                  <a:gd name="T11" fmla="*/ 77 h 32"/>
                  <a:gd name="T12" fmla="*/ 201 w 46"/>
                  <a:gd name="T13" fmla="*/ 77 h 32"/>
                  <a:gd name="T14" fmla="*/ 179 w 46"/>
                  <a:gd name="T15" fmla="*/ 77 h 32"/>
                  <a:gd name="T16" fmla="*/ 150 w 46"/>
                  <a:gd name="T17" fmla="*/ 93 h 32"/>
                  <a:gd name="T18" fmla="*/ 115 w 46"/>
                  <a:gd name="T19" fmla="*/ 93 h 32"/>
                  <a:gd name="T20" fmla="*/ 107 w 46"/>
                  <a:gd name="T21" fmla="*/ 64 h 32"/>
                  <a:gd name="T22" fmla="*/ 120 w 46"/>
                  <a:gd name="T23" fmla="*/ 64 h 32"/>
                  <a:gd name="T24" fmla="*/ 150 w 46"/>
                  <a:gd name="T25" fmla="*/ 56 h 32"/>
                  <a:gd name="T26" fmla="*/ 166 w 46"/>
                  <a:gd name="T27" fmla="*/ 50 h 32"/>
                  <a:gd name="T28" fmla="*/ 150 w 46"/>
                  <a:gd name="T29" fmla="*/ 29 h 32"/>
                  <a:gd name="T30" fmla="*/ 158 w 46"/>
                  <a:gd name="T31" fmla="*/ 0 h 32"/>
                  <a:gd name="T32" fmla="*/ 120 w 46"/>
                  <a:gd name="T33" fmla="*/ 8 h 32"/>
                  <a:gd name="T34" fmla="*/ 94 w 46"/>
                  <a:gd name="T35" fmla="*/ 8 h 32"/>
                  <a:gd name="T36" fmla="*/ 72 w 46"/>
                  <a:gd name="T37" fmla="*/ 43 h 32"/>
                  <a:gd name="T38" fmla="*/ 72 w 46"/>
                  <a:gd name="T39" fmla="*/ 77 h 32"/>
                  <a:gd name="T40" fmla="*/ 29 w 46"/>
                  <a:gd name="T41" fmla="*/ 77 h 32"/>
                  <a:gd name="T42" fmla="*/ 8 w 46"/>
                  <a:gd name="T43" fmla="*/ 93 h 32"/>
                  <a:gd name="T44" fmla="*/ 13 w 46"/>
                  <a:gd name="T45" fmla="*/ 128 h 32"/>
                  <a:gd name="T46" fmla="*/ 0 w 46"/>
                  <a:gd name="T47" fmla="*/ 197 h 32"/>
                  <a:gd name="T48" fmla="*/ 21 w 46"/>
                  <a:gd name="T49" fmla="*/ 213 h 32"/>
                  <a:gd name="T50" fmla="*/ 51 w 46"/>
                  <a:gd name="T51" fmla="*/ 218 h 32"/>
                  <a:gd name="T52" fmla="*/ 107 w 46"/>
                  <a:gd name="T53" fmla="*/ 183 h 32"/>
                  <a:gd name="T54" fmla="*/ 150 w 46"/>
                  <a:gd name="T55" fmla="*/ 170 h 32"/>
                  <a:gd name="T56" fmla="*/ 193 w 46"/>
                  <a:gd name="T57" fmla="*/ 213 h 32"/>
                  <a:gd name="T58" fmla="*/ 243 w 46"/>
                  <a:gd name="T59" fmla="*/ 191 h 32"/>
                  <a:gd name="T60" fmla="*/ 273 w 46"/>
                  <a:gd name="T61" fmla="*/ 205 h 32"/>
                  <a:gd name="T62" fmla="*/ 329 w 46"/>
                  <a:gd name="T63" fmla="*/ 197 h 3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6" h="32">
                    <a:moveTo>
                      <a:pt x="46" y="28"/>
                    </a:moveTo>
                    <a:cubicBezTo>
                      <a:pt x="45" y="26"/>
                      <a:pt x="46" y="24"/>
                      <a:pt x="46" y="24"/>
                    </a:cubicBezTo>
                    <a:cubicBezTo>
                      <a:pt x="46" y="24"/>
                      <a:pt x="46" y="20"/>
                      <a:pt x="44" y="18"/>
                    </a:cubicBezTo>
                    <a:cubicBezTo>
                      <a:pt x="43" y="17"/>
                      <a:pt x="41" y="18"/>
                      <a:pt x="40" y="17"/>
                    </a:cubicBezTo>
                    <a:cubicBezTo>
                      <a:pt x="38" y="16"/>
                      <a:pt x="40" y="13"/>
                      <a:pt x="39" y="12"/>
                    </a:cubicBezTo>
                    <a:cubicBezTo>
                      <a:pt x="39" y="11"/>
                      <a:pt x="36" y="11"/>
                      <a:pt x="36" y="11"/>
                    </a:cubicBezTo>
                    <a:cubicBezTo>
                      <a:pt x="35" y="12"/>
                      <a:pt x="28" y="11"/>
                      <a:pt x="28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1"/>
                      <a:pt x="23" y="13"/>
                      <a:pt x="21" y="13"/>
                    </a:cubicBezTo>
                    <a:cubicBezTo>
                      <a:pt x="20" y="13"/>
                      <a:pt x="18" y="13"/>
                      <a:pt x="16" y="13"/>
                    </a:cubicBezTo>
                    <a:cubicBezTo>
                      <a:pt x="14" y="12"/>
                      <a:pt x="14" y="12"/>
                      <a:pt x="15" y="9"/>
                    </a:cubicBezTo>
                    <a:cubicBezTo>
                      <a:pt x="15" y="7"/>
                      <a:pt x="17" y="9"/>
                      <a:pt x="17" y="9"/>
                    </a:cubicBezTo>
                    <a:cubicBezTo>
                      <a:pt x="17" y="9"/>
                      <a:pt x="20" y="8"/>
                      <a:pt x="21" y="8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19" y="6"/>
                      <a:pt x="21" y="4"/>
                    </a:cubicBezTo>
                    <a:cubicBezTo>
                      <a:pt x="23" y="2"/>
                      <a:pt x="22" y="0"/>
                      <a:pt x="22" y="0"/>
                    </a:cubicBezTo>
                    <a:cubicBezTo>
                      <a:pt x="22" y="0"/>
                      <a:pt x="19" y="0"/>
                      <a:pt x="17" y="1"/>
                    </a:cubicBezTo>
                    <a:cubicBezTo>
                      <a:pt x="15" y="1"/>
                      <a:pt x="13" y="1"/>
                      <a:pt x="13" y="1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6" y="12"/>
                      <a:pt x="4" y="11"/>
                    </a:cubicBezTo>
                    <a:cubicBezTo>
                      <a:pt x="3" y="11"/>
                      <a:pt x="1" y="13"/>
                      <a:pt x="1" y="13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2" y="30"/>
                      <a:pt x="3" y="30"/>
                    </a:cubicBezTo>
                    <a:cubicBezTo>
                      <a:pt x="3" y="30"/>
                      <a:pt x="6" y="32"/>
                      <a:pt x="7" y="31"/>
                    </a:cubicBezTo>
                    <a:cubicBezTo>
                      <a:pt x="9" y="30"/>
                      <a:pt x="14" y="27"/>
                      <a:pt x="15" y="26"/>
                    </a:cubicBezTo>
                    <a:cubicBezTo>
                      <a:pt x="16" y="25"/>
                      <a:pt x="20" y="22"/>
                      <a:pt x="21" y="24"/>
                    </a:cubicBezTo>
                    <a:cubicBezTo>
                      <a:pt x="22" y="26"/>
                      <a:pt x="24" y="28"/>
                      <a:pt x="27" y="30"/>
                    </a:cubicBezTo>
                    <a:cubicBezTo>
                      <a:pt x="29" y="32"/>
                      <a:pt x="33" y="28"/>
                      <a:pt x="34" y="27"/>
                    </a:cubicBezTo>
                    <a:cubicBezTo>
                      <a:pt x="35" y="27"/>
                      <a:pt x="37" y="29"/>
                      <a:pt x="38" y="29"/>
                    </a:cubicBezTo>
                    <a:cubicBezTo>
                      <a:pt x="40" y="30"/>
                      <a:pt x="44" y="31"/>
                      <a:pt x="46" y="28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279"/>
              <p:cNvSpPr>
                <a:spLocks/>
              </p:cNvSpPr>
              <p:nvPr/>
            </p:nvSpPr>
            <p:spPr bwMode="auto">
              <a:xfrm>
                <a:off x="4342" y="1696"/>
                <a:ext cx="227" cy="168"/>
              </a:xfrm>
              <a:custGeom>
                <a:avLst/>
                <a:gdLst>
                  <a:gd name="T0" fmla="*/ 606 w 85"/>
                  <a:gd name="T1" fmla="*/ 43 h 63"/>
                  <a:gd name="T2" fmla="*/ 550 w 85"/>
                  <a:gd name="T3" fmla="*/ 51 h 63"/>
                  <a:gd name="T4" fmla="*/ 521 w 85"/>
                  <a:gd name="T5" fmla="*/ 35 h 63"/>
                  <a:gd name="T6" fmla="*/ 470 w 85"/>
                  <a:gd name="T7" fmla="*/ 56 h 63"/>
                  <a:gd name="T8" fmla="*/ 427 w 85"/>
                  <a:gd name="T9" fmla="*/ 13 h 63"/>
                  <a:gd name="T10" fmla="*/ 385 w 85"/>
                  <a:gd name="T11" fmla="*/ 29 h 63"/>
                  <a:gd name="T12" fmla="*/ 328 w 85"/>
                  <a:gd name="T13" fmla="*/ 64 h 63"/>
                  <a:gd name="T14" fmla="*/ 299 w 85"/>
                  <a:gd name="T15" fmla="*/ 56 h 63"/>
                  <a:gd name="T16" fmla="*/ 278 w 85"/>
                  <a:gd name="T17" fmla="*/ 43 h 63"/>
                  <a:gd name="T18" fmla="*/ 235 w 85"/>
                  <a:gd name="T19" fmla="*/ 35 h 63"/>
                  <a:gd name="T20" fmla="*/ 206 w 85"/>
                  <a:gd name="T21" fmla="*/ 43 h 63"/>
                  <a:gd name="T22" fmla="*/ 179 w 85"/>
                  <a:gd name="T23" fmla="*/ 72 h 63"/>
                  <a:gd name="T24" fmla="*/ 158 w 85"/>
                  <a:gd name="T25" fmla="*/ 115 h 63"/>
                  <a:gd name="T26" fmla="*/ 115 w 85"/>
                  <a:gd name="T27" fmla="*/ 128 h 63"/>
                  <a:gd name="T28" fmla="*/ 85 w 85"/>
                  <a:gd name="T29" fmla="*/ 141 h 63"/>
                  <a:gd name="T30" fmla="*/ 51 w 85"/>
                  <a:gd name="T31" fmla="*/ 157 h 63"/>
                  <a:gd name="T32" fmla="*/ 56 w 85"/>
                  <a:gd name="T33" fmla="*/ 107 h 63"/>
                  <a:gd name="T34" fmla="*/ 29 w 85"/>
                  <a:gd name="T35" fmla="*/ 163 h 63"/>
                  <a:gd name="T36" fmla="*/ 21 w 85"/>
                  <a:gd name="T37" fmla="*/ 221 h 63"/>
                  <a:gd name="T38" fmla="*/ 8 w 85"/>
                  <a:gd name="T39" fmla="*/ 256 h 63"/>
                  <a:gd name="T40" fmla="*/ 35 w 85"/>
                  <a:gd name="T41" fmla="*/ 312 h 63"/>
                  <a:gd name="T42" fmla="*/ 56 w 85"/>
                  <a:gd name="T43" fmla="*/ 355 h 63"/>
                  <a:gd name="T44" fmla="*/ 51 w 85"/>
                  <a:gd name="T45" fmla="*/ 384 h 63"/>
                  <a:gd name="T46" fmla="*/ 13 w 85"/>
                  <a:gd name="T47" fmla="*/ 413 h 63"/>
                  <a:gd name="T48" fmla="*/ 51 w 85"/>
                  <a:gd name="T49" fmla="*/ 440 h 63"/>
                  <a:gd name="T50" fmla="*/ 179 w 85"/>
                  <a:gd name="T51" fmla="*/ 427 h 63"/>
                  <a:gd name="T52" fmla="*/ 243 w 85"/>
                  <a:gd name="T53" fmla="*/ 413 h 63"/>
                  <a:gd name="T54" fmla="*/ 256 w 85"/>
                  <a:gd name="T55" fmla="*/ 363 h 63"/>
                  <a:gd name="T56" fmla="*/ 278 w 85"/>
                  <a:gd name="T57" fmla="*/ 320 h 63"/>
                  <a:gd name="T58" fmla="*/ 315 w 85"/>
                  <a:gd name="T59" fmla="*/ 312 h 63"/>
                  <a:gd name="T60" fmla="*/ 371 w 85"/>
                  <a:gd name="T61" fmla="*/ 269 h 63"/>
                  <a:gd name="T62" fmla="*/ 401 w 85"/>
                  <a:gd name="T63" fmla="*/ 205 h 63"/>
                  <a:gd name="T64" fmla="*/ 435 w 85"/>
                  <a:gd name="T65" fmla="*/ 184 h 63"/>
                  <a:gd name="T66" fmla="*/ 465 w 85"/>
                  <a:gd name="T67" fmla="*/ 149 h 63"/>
                  <a:gd name="T68" fmla="*/ 465 w 85"/>
                  <a:gd name="T69" fmla="*/ 115 h 63"/>
                  <a:gd name="T70" fmla="*/ 465 w 85"/>
                  <a:gd name="T71" fmla="*/ 93 h 63"/>
                  <a:gd name="T72" fmla="*/ 486 w 85"/>
                  <a:gd name="T73" fmla="*/ 72 h 63"/>
                  <a:gd name="T74" fmla="*/ 513 w 85"/>
                  <a:gd name="T75" fmla="*/ 72 h 63"/>
                  <a:gd name="T76" fmla="*/ 542 w 85"/>
                  <a:gd name="T77" fmla="*/ 64 h 63"/>
                  <a:gd name="T78" fmla="*/ 606 w 85"/>
                  <a:gd name="T79" fmla="*/ 43 h 6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5" h="63">
                    <a:moveTo>
                      <a:pt x="85" y="6"/>
                    </a:moveTo>
                    <a:cubicBezTo>
                      <a:pt x="83" y="9"/>
                      <a:pt x="79" y="8"/>
                      <a:pt x="77" y="7"/>
                    </a:cubicBezTo>
                    <a:cubicBezTo>
                      <a:pt x="76" y="7"/>
                      <a:pt x="74" y="5"/>
                      <a:pt x="73" y="5"/>
                    </a:cubicBezTo>
                    <a:cubicBezTo>
                      <a:pt x="72" y="6"/>
                      <a:pt x="68" y="10"/>
                      <a:pt x="66" y="8"/>
                    </a:cubicBezTo>
                    <a:cubicBezTo>
                      <a:pt x="63" y="6"/>
                      <a:pt x="61" y="4"/>
                      <a:pt x="60" y="2"/>
                    </a:cubicBezTo>
                    <a:cubicBezTo>
                      <a:pt x="59" y="0"/>
                      <a:pt x="55" y="3"/>
                      <a:pt x="54" y="4"/>
                    </a:cubicBezTo>
                    <a:cubicBezTo>
                      <a:pt x="53" y="5"/>
                      <a:pt x="48" y="8"/>
                      <a:pt x="46" y="9"/>
                    </a:cubicBezTo>
                    <a:cubicBezTo>
                      <a:pt x="45" y="10"/>
                      <a:pt x="42" y="8"/>
                      <a:pt x="42" y="8"/>
                    </a:cubicBezTo>
                    <a:cubicBezTo>
                      <a:pt x="41" y="8"/>
                      <a:pt x="39" y="6"/>
                      <a:pt x="39" y="6"/>
                    </a:cubicBezTo>
                    <a:cubicBezTo>
                      <a:pt x="38" y="7"/>
                      <a:pt x="35" y="6"/>
                      <a:pt x="33" y="5"/>
                    </a:cubicBezTo>
                    <a:cubicBezTo>
                      <a:pt x="33" y="5"/>
                      <a:pt x="30" y="6"/>
                      <a:pt x="29" y="6"/>
                    </a:cubicBezTo>
                    <a:cubicBezTo>
                      <a:pt x="27" y="7"/>
                      <a:pt x="25" y="8"/>
                      <a:pt x="25" y="10"/>
                    </a:cubicBezTo>
                    <a:cubicBezTo>
                      <a:pt x="24" y="12"/>
                      <a:pt x="24" y="14"/>
                      <a:pt x="22" y="16"/>
                    </a:cubicBezTo>
                    <a:cubicBezTo>
                      <a:pt x="20" y="17"/>
                      <a:pt x="18" y="17"/>
                      <a:pt x="16" y="18"/>
                    </a:cubicBezTo>
                    <a:cubicBezTo>
                      <a:pt x="15" y="19"/>
                      <a:pt x="13" y="18"/>
                      <a:pt x="12" y="20"/>
                    </a:cubicBezTo>
                    <a:cubicBezTo>
                      <a:pt x="10" y="22"/>
                      <a:pt x="10" y="26"/>
                      <a:pt x="7" y="22"/>
                    </a:cubicBezTo>
                    <a:cubicBezTo>
                      <a:pt x="5" y="17"/>
                      <a:pt x="8" y="15"/>
                      <a:pt x="8" y="15"/>
                    </a:cubicBezTo>
                    <a:cubicBezTo>
                      <a:pt x="8" y="15"/>
                      <a:pt x="3" y="19"/>
                      <a:pt x="4" y="23"/>
                    </a:cubicBezTo>
                    <a:cubicBezTo>
                      <a:pt x="6" y="27"/>
                      <a:pt x="5" y="30"/>
                      <a:pt x="3" y="31"/>
                    </a:cubicBezTo>
                    <a:cubicBezTo>
                      <a:pt x="1" y="32"/>
                      <a:pt x="0" y="33"/>
                      <a:pt x="1" y="36"/>
                    </a:cubicBezTo>
                    <a:cubicBezTo>
                      <a:pt x="2" y="38"/>
                      <a:pt x="3" y="41"/>
                      <a:pt x="5" y="44"/>
                    </a:cubicBezTo>
                    <a:cubicBezTo>
                      <a:pt x="7" y="46"/>
                      <a:pt x="8" y="49"/>
                      <a:pt x="8" y="50"/>
                    </a:cubicBezTo>
                    <a:cubicBezTo>
                      <a:pt x="8" y="51"/>
                      <a:pt x="8" y="52"/>
                      <a:pt x="7" y="54"/>
                    </a:cubicBezTo>
                    <a:cubicBezTo>
                      <a:pt x="5" y="56"/>
                      <a:pt x="2" y="58"/>
                      <a:pt x="2" y="58"/>
                    </a:cubicBezTo>
                    <a:cubicBezTo>
                      <a:pt x="2" y="58"/>
                      <a:pt x="4" y="61"/>
                      <a:pt x="7" y="62"/>
                    </a:cubicBezTo>
                    <a:cubicBezTo>
                      <a:pt x="10" y="63"/>
                      <a:pt x="21" y="61"/>
                      <a:pt x="25" y="60"/>
                    </a:cubicBezTo>
                    <a:cubicBezTo>
                      <a:pt x="29" y="60"/>
                      <a:pt x="33" y="60"/>
                      <a:pt x="34" y="58"/>
                    </a:cubicBezTo>
                    <a:cubicBezTo>
                      <a:pt x="35" y="55"/>
                      <a:pt x="35" y="54"/>
                      <a:pt x="36" y="51"/>
                    </a:cubicBezTo>
                    <a:cubicBezTo>
                      <a:pt x="36" y="47"/>
                      <a:pt x="37" y="44"/>
                      <a:pt x="39" y="45"/>
                    </a:cubicBezTo>
                    <a:cubicBezTo>
                      <a:pt x="41" y="45"/>
                      <a:pt x="39" y="45"/>
                      <a:pt x="44" y="44"/>
                    </a:cubicBezTo>
                    <a:cubicBezTo>
                      <a:pt x="49" y="43"/>
                      <a:pt x="51" y="39"/>
                      <a:pt x="52" y="38"/>
                    </a:cubicBezTo>
                    <a:cubicBezTo>
                      <a:pt x="54" y="37"/>
                      <a:pt x="56" y="31"/>
                      <a:pt x="56" y="29"/>
                    </a:cubicBezTo>
                    <a:cubicBezTo>
                      <a:pt x="57" y="28"/>
                      <a:pt x="59" y="26"/>
                      <a:pt x="61" y="26"/>
                    </a:cubicBezTo>
                    <a:cubicBezTo>
                      <a:pt x="63" y="25"/>
                      <a:pt x="64" y="23"/>
                      <a:pt x="65" y="21"/>
                    </a:cubicBezTo>
                    <a:cubicBezTo>
                      <a:pt x="66" y="19"/>
                      <a:pt x="66" y="17"/>
                      <a:pt x="65" y="16"/>
                    </a:cubicBezTo>
                    <a:cubicBezTo>
                      <a:pt x="64" y="15"/>
                      <a:pt x="63" y="13"/>
                      <a:pt x="65" y="13"/>
                    </a:cubicBezTo>
                    <a:cubicBezTo>
                      <a:pt x="67" y="12"/>
                      <a:pt x="67" y="10"/>
                      <a:pt x="68" y="10"/>
                    </a:cubicBezTo>
                    <a:cubicBezTo>
                      <a:pt x="69" y="11"/>
                      <a:pt x="70" y="10"/>
                      <a:pt x="72" y="10"/>
                    </a:cubicBezTo>
                    <a:cubicBezTo>
                      <a:pt x="74" y="9"/>
                      <a:pt x="73" y="8"/>
                      <a:pt x="76" y="9"/>
                    </a:cubicBezTo>
                    <a:cubicBezTo>
                      <a:pt x="79" y="10"/>
                      <a:pt x="85" y="9"/>
                      <a:pt x="85" y="6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Freeform 280"/>
              <p:cNvSpPr>
                <a:spLocks/>
              </p:cNvSpPr>
              <p:nvPr/>
            </p:nvSpPr>
            <p:spPr bwMode="auto">
              <a:xfrm>
                <a:off x="4035" y="1575"/>
                <a:ext cx="107" cy="62"/>
              </a:xfrm>
              <a:custGeom>
                <a:avLst/>
                <a:gdLst>
                  <a:gd name="T0" fmla="*/ 286 w 40"/>
                  <a:gd name="T1" fmla="*/ 124 h 23"/>
                  <a:gd name="T2" fmla="*/ 230 w 40"/>
                  <a:gd name="T3" fmla="*/ 65 h 23"/>
                  <a:gd name="T4" fmla="*/ 120 w 40"/>
                  <a:gd name="T5" fmla="*/ 51 h 23"/>
                  <a:gd name="T6" fmla="*/ 0 w 40"/>
                  <a:gd name="T7" fmla="*/ 13 h 23"/>
                  <a:gd name="T8" fmla="*/ 21 w 40"/>
                  <a:gd name="T9" fmla="*/ 43 h 23"/>
                  <a:gd name="T10" fmla="*/ 64 w 40"/>
                  <a:gd name="T11" fmla="*/ 86 h 23"/>
                  <a:gd name="T12" fmla="*/ 43 w 40"/>
                  <a:gd name="T13" fmla="*/ 132 h 23"/>
                  <a:gd name="T14" fmla="*/ 107 w 40"/>
                  <a:gd name="T15" fmla="*/ 154 h 23"/>
                  <a:gd name="T16" fmla="*/ 166 w 40"/>
                  <a:gd name="T17" fmla="*/ 154 h 23"/>
                  <a:gd name="T18" fmla="*/ 209 w 40"/>
                  <a:gd name="T19" fmla="*/ 159 h 23"/>
                  <a:gd name="T20" fmla="*/ 243 w 40"/>
                  <a:gd name="T21" fmla="*/ 159 h 23"/>
                  <a:gd name="T22" fmla="*/ 286 w 40"/>
                  <a:gd name="T23" fmla="*/ 159 h 23"/>
                  <a:gd name="T24" fmla="*/ 286 w 40"/>
                  <a:gd name="T25" fmla="*/ 124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0" h="23">
                    <a:moveTo>
                      <a:pt x="40" y="17"/>
                    </a:moveTo>
                    <a:cubicBezTo>
                      <a:pt x="34" y="12"/>
                      <a:pt x="36" y="9"/>
                      <a:pt x="32" y="9"/>
                    </a:cubicBezTo>
                    <a:cubicBezTo>
                      <a:pt x="28" y="9"/>
                      <a:pt x="20" y="7"/>
                      <a:pt x="17" y="7"/>
                    </a:cubicBezTo>
                    <a:cubicBezTo>
                      <a:pt x="15" y="6"/>
                      <a:pt x="6" y="0"/>
                      <a:pt x="0" y="2"/>
                    </a:cubicBezTo>
                    <a:cubicBezTo>
                      <a:pt x="0" y="2"/>
                      <a:pt x="2" y="5"/>
                      <a:pt x="3" y="6"/>
                    </a:cubicBezTo>
                    <a:cubicBezTo>
                      <a:pt x="5" y="7"/>
                      <a:pt x="9" y="11"/>
                      <a:pt x="9" y="12"/>
                    </a:cubicBezTo>
                    <a:cubicBezTo>
                      <a:pt x="9" y="13"/>
                      <a:pt x="5" y="16"/>
                      <a:pt x="6" y="18"/>
                    </a:cubicBezTo>
                    <a:cubicBezTo>
                      <a:pt x="8" y="21"/>
                      <a:pt x="13" y="22"/>
                      <a:pt x="15" y="21"/>
                    </a:cubicBezTo>
                    <a:cubicBezTo>
                      <a:pt x="17" y="21"/>
                      <a:pt x="20" y="21"/>
                      <a:pt x="23" y="21"/>
                    </a:cubicBezTo>
                    <a:cubicBezTo>
                      <a:pt x="27" y="21"/>
                      <a:pt x="26" y="20"/>
                      <a:pt x="29" y="22"/>
                    </a:cubicBezTo>
                    <a:cubicBezTo>
                      <a:pt x="31" y="23"/>
                      <a:pt x="33" y="23"/>
                      <a:pt x="34" y="22"/>
                    </a:cubicBezTo>
                    <a:cubicBezTo>
                      <a:pt x="34" y="21"/>
                      <a:pt x="40" y="23"/>
                      <a:pt x="40" y="22"/>
                    </a:cubicBezTo>
                    <a:cubicBezTo>
                      <a:pt x="39" y="20"/>
                      <a:pt x="40" y="17"/>
                      <a:pt x="40" y="1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Freeform 281"/>
              <p:cNvSpPr>
                <a:spLocks/>
              </p:cNvSpPr>
              <p:nvPr/>
            </p:nvSpPr>
            <p:spPr bwMode="auto">
              <a:xfrm>
                <a:off x="4112" y="1599"/>
                <a:ext cx="86" cy="97"/>
              </a:xfrm>
              <a:custGeom>
                <a:avLst/>
                <a:gdLst>
                  <a:gd name="T0" fmla="*/ 0 w 32"/>
                  <a:gd name="T1" fmla="*/ 94 h 36"/>
                  <a:gd name="T2" fmla="*/ 35 w 32"/>
                  <a:gd name="T3" fmla="*/ 94 h 36"/>
                  <a:gd name="T4" fmla="*/ 81 w 32"/>
                  <a:gd name="T5" fmla="*/ 94 h 36"/>
                  <a:gd name="T6" fmla="*/ 81 w 32"/>
                  <a:gd name="T7" fmla="*/ 59 h 36"/>
                  <a:gd name="T8" fmla="*/ 129 w 32"/>
                  <a:gd name="T9" fmla="*/ 59 h 36"/>
                  <a:gd name="T10" fmla="*/ 124 w 32"/>
                  <a:gd name="T11" fmla="*/ 0 h 36"/>
                  <a:gd name="T12" fmla="*/ 151 w 32"/>
                  <a:gd name="T13" fmla="*/ 59 h 36"/>
                  <a:gd name="T14" fmla="*/ 188 w 32"/>
                  <a:gd name="T15" fmla="*/ 102 h 36"/>
                  <a:gd name="T16" fmla="*/ 223 w 32"/>
                  <a:gd name="T17" fmla="*/ 132 h 36"/>
                  <a:gd name="T18" fmla="*/ 210 w 32"/>
                  <a:gd name="T19" fmla="*/ 154 h 36"/>
                  <a:gd name="T20" fmla="*/ 188 w 32"/>
                  <a:gd name="T21" fmla="*/ 167 h 36"/>
                  <a:gd name="T22" fmla="*/ 180 w 32"/>
                  <a:gd name="T23" fmla="*/ 210 h 36"/>
                  <a:gd name="T24" fmla="*/ 175 w 32"/>
                  <a:gd name="T25" fmla="*/ 253 h 36"/>
                  <a:gd name="T26" fmla="*/ 137 w 32"/>
                  <a:gd name="T27" fmla="*/ 248 h 36"/>
                  <a:gd name="T28" fmla="*/ 124 w 32"/>
                  <a:gd name="T29" fmla="*/ 202 h 36"/>
                  <a:gd name="T30" fmla="*/ 116 w 32"/>
                  <a:gd name="T31" fmla="*/ 189 h 36"/>
                  <a:gd name="T32" fmla="*/ 81 w 32"/>
                  <a:gd name="T33" fmla="*/ 197 h 36"/>
                  <a:gd name="T34" fmla="*/ 65 w 32"/>
                  <a:gd name="T35" fmla="*/ 175 h 36"/>
                  <a:gd name="T36" fmla="*/ 22 w 32"/>
                  <a:gd name="T37" fmla="*/ 137 h 36"/>
                  <a:gd name="T38" fmla="*/ 0 w 32"/>
                  <a:gd name="T39" fmla="*/ 94 h 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2" h="36">
                    <a:moveTo>
                      <a:pt x="0" y="13"/>
                    </a:moveTo>
                    <a:cubicBezTo>
                      <a:pt x="2" y="14"/>
                      <a:pt x="4" y="14"/>
                      <a:pt x="5" y="13"/>
                    </a:cubicBezTo>
                    <a:cubicBezTo>
                      <a:pt x="5" y="12"/>
                      <a:pt x="11" y="14"/>
                      <a:pt x="11" y="13"/>
                    </a:cubicBezTo>
                    <a:cubicBezTo>
                      <a:pt x="10" y="11"/>
                      <a:pt x="11" y="8"/>
                      <a:pt x="11" y="8"/>
                    </a:cubicBezTo>
                    <a:cubicBezTo>
                      <a:pt x="17" y="13"/>
                      <a:pt x="20" y="11"/>
                      <a:pt x="18" y="8"/>
                    </a:cubicBezTo>
                    <a:cubicBezTo>
                      <a:pt x="16" y="6"/>
                      <a:pt x="17" y="0"/>
                      <a:pt x="17" y="0"/>
                    </a:cubicBezTo>
                    <a:cubicBezTo>
                      <a:pt x="17" y="0"/>
                      <a:pt x="19" y="6"/>
                      <a:pt x="21" y="8"/>
                    </a:cubicBezTo>
                    <a:cubicBezTo>
                      <a:pt x="23" y="10"/>
                      <a:pt x="24" y="13"/>
                      <a:pt x="26" y="14"/>
                    </a:cubicBezTo>
                    <a:cubicBezTo>
                      <a:pt x="28" y="15"/>
                      <a:pt x="30" y="17"/>
                      <a:pt x="31" y="18"/>
                    </a:cubicBezTo>
                    <a:cubicBezTo>
                      <a:pt x="32" y="19"/>
                      <a:pt x="30" y="20"/>
                      <a:pt x="29" y="21"/>
                    </a:cubicBezTo>
                    <a:cubicBezTo>
                      <a:pt x="28" y="22"/>
                      <a:pt x="26" y="21"/>
                      <a:pt x="26" y="23"/>
                    </a:cubicBezTo>
                    <a:cubicBezTo>
                      <a:pt x="26" y="26"/>
                      <a:pt x="25" y="27"/>
                      <a:pt x="25" y="29"/>
                    </a:cubicBezTo>
                    <a:cubicBezTo>
                      <a:pt x="24" y="30"/>
                      <a:pt x="24" y="33"/>
                      <a:pt x="24" y="35"/>
                    </a:cubicBezTo>
                    <a:cubicBezTo>
                      <a:pt x="24" y="36"/>
                      <a:pt x="21" y="35"/>
                      <a:pt x="19" y="34"/>
                    </a:cubicBezTo>
                    <a:cubicBezTo>
                      <a:pt x="18" y="34"/>
                      <a:pt x="17" y="29"/>
                      <a:pt x="17" y="28"/>
                    </a:cubicBezTo>
                    <a:cubicBezTo>
                      <a:pt x="17" y="27"/>
                      <a:pt x="17" y="25"/>
                      <a:pt x="16" y="26"/>
                    </a:cubicBezTo>
                    <a:cubicBezTo>
                      <a:pt x="14" y="27"/>
                      <a:pt x="12" y="28"/>
                      <a:pt x="11" y="27"/>
                    </a:cubicBezTo>
                    <a:cubicBezTo>
                      <a:pt x="10" y="27"/>
                      <a:pt x="9" y="24"/>
                      <a:pt x="9" y="24"/>
                    </a:cubicBezTo>
                    <a:cubicBezTo>
                      <a:pt x="8" y="23"/>
                      <a:pt x="4" y="20"/>
                      <a:pt x="3" y="19"/>
                    </a:cubicBezTo>
                    <a:cubicBezTo>
                      <a:pt x="3" y="18"/>
                      <a:pt x="0" y="13"/>
                      <a:pt x="0" y="1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282"/>
              <p:cNvSpPr>
                <a:spLocks/>
              </p:cNvSpPr>
              <p:nvPr/>
            </p:nvSpPr>
            <p:spPr bwMode="auto">
              <a:xfrm>
                <a:off x="4075" y="1629"/>
                <a:ext cx="67" cy="50"/>
              </a:xfrm>
              <a:custGeom>
                <a:avLst/>
                <a:gdLst>
                  <a:gd name="T0" fmla="*/ 180 w 25"/>
                  <a:gd name="T1" fmla="*/ 111 h 19"/>
                  <a:gd name="T2" fmla="*/ 166 w 25"/>
                  <a:gd name="T3" fmla="*/ 89 h 19"/>
                  <a:gd name="T4" fmla="*/ 123 w 25"/>
                  <a:gd name="T5" fmla="*/ 55 h 19"/>
                  <a:gd name="T6" fmla="*/ 102 w 25"/>
                  <a:gd name="T7" fmla="*/ 13 h 19"/>
                  <a:gd name="T8" fmla="*/ 56 w 25"/>
                  <a:gd name="T9" fmla="*/ 8 h 19"/>
                  <a:gd name="T10" fmla="*/ 0 w 25"/>
                  <a:gd name="T11" fmla="*/ 8 h 19"/>
                  <a:gd name="T12" fmla="*/ 29 w 25"/>
                  <a:gd name="T13" fmla="*/ 47 h 19"/>
                  <a:gd name="T14" fmla="*/ 51 w 25"/>
                  <a:gd name="T15" fmla="*/ 84 h 19"/>
                  <a:gd name="T16" fmla="*/ 64 w 25"/>
                  <a:gd name="T17" fmla="*/ 111 h 19"/>
                  <a:gd name="T18" fmla="*/ 94 w 25"/>
                  <a:gd name="T19" fmla="*/ 103 h 19"/>
                  <a:gd name="T20" fmla="*/ 123 w 25"/>
                  <a:gd name="T21" fmla="*/ 118 h 19"/>
                  <a:gd name="T22" fmla="*/ 180 w 25"/>
                  <a:gd name="T23" fmla="*/ 111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5" h="19">
                    <a:moveTo>
                      <a:pt x="25" y="16"/>
                    </a:moveTo>
                    <a:cubicBezTo>
                      <a:pt x="24" y="16"/>
                      <a:pt x="23" y="13"/>
                      <a:pt x="23" y="13"/>
                    </a:cubicBezTo>
                    <a:cubicBezTo>
                      <a:pt x="22" y="12"/>
                      <a:pt x="18" y="9"/>
                      <a:pt x="17" y="8"/>
                    </a:cubicBezTo>
                    <a:cubicBezTo>
                      <a:pt x="17" y="7"/>
                      <a:pt x="14" y="2"/>
                      <a:pt x="14" y="2"/>
                    </a:cubicBezTo>
                    <a:cubicBezTo>
                      <a:pt x="11" y="0"/>
                      <a:pt x="12" y="1"/>
                      <a:pt x="8" y="1"/>
                    </a:cubicBezTo>
                    <a:cubicBezTo>
                      <a:pt x="5" y="1"/>
                      <a:pt x="2" y="1"/>
                      <a:pt x="0" y="1"/>
                    </a:cubicBezTo>
                    <a:cubicBezTo>
                      <a:pt x="0" y="1"/>
                      <a:pt x="3" y="6"/>
                      <a:pt x="4" y="7"/>
                    </a:cubicBezTo>
                    <a:cubicBezTo>
                      <a:pt x="6" y="8"/>
                      <a:pt x="7" y="10"/>
                      <a:pt x="7" y="12"/>
                    </a:cubicBezTo>
                    <a:cubicBezTo>
                      <a:pt x="7" y="14"/>
                      <a:pt x="7" y="16"/>
                      <a:pt x="9" y="16"/>
                    </a:cubicBezTo>
                    <a:cubicBezTo>
                      <a:pt x="10" y="16"/>
                      <a:pt x="11" y="14"/>
                      <a:pt x="13" y="15"/>
                    </a:cubicBezTo>
                    <a:cubicBezTo>
                      <a:pt x="15" y="16"/>
                      <a:pt x="15" y="16"/>
                      <a:pt x="17" y="17"/>
                    </a:cubicBezTo>
                    <a:cubicBezTo>
                      <a:pt x="19" y="18"/>
                      <a:pt x="25" y="19"/>
                      <a:pt x="25" y="16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283"/>
              <p:cNvSpPr>
                <a:spLocks/>
              </p:cNvSpPr>
              <p:nvPr/>
            </p:nvSpPr>
            <p:spPr bwMode="auto">
              <a:xfrm>
                <a:off x="4096" y="1666"/>
                <a:ext cx="289" cy="256"/>
              </a:xfrm>
              <a:custGeom>
                <a:avLst/>
                <a:gdLst>
                  <a:gd name="T0" fmla="*/ 709 w 108"/>
                  <a:gd name="T1" fmla="*/ 520 h 96"/>
                  <a:gd name="T2" fmla="*/ 674 w 108"/>
                  <a:gd name="T3" fmla="*/ 491 h 96"/>
                  <a:gd name="T4" fmla="*/ 709 w 108"/>
                  <a:gd name="T5" fmla="*/ 461 h 96"/>
                  <a:gd name="T6" fmla="*/ 717 w 108"/>
                  <a:gd name="T7" fmla="*/ 435 h 96"/>
                  <a:gd name="T8" fmla="*/ 696 w 108"/>
                  <a:gd name="T9" fmla="*/ 392 h 96"/>
                  <a:gd name="T10" fmla="*/ 666 w 108"/>
                  <a:gd name="T11" fmla="*/ 333 h 96"/>
                  <a:gd name="T12" fmla="*/ 680 w 108"/>
                  <a:gd name="T13" fmla="*/ 299 h 96"/>
                  <a:gd name="T14" fmla="*/ 688 w 108"/>
                  <a:gd name="T15" fmla="*/ 243 h 96"/>
                  <a:gd name="T16" fmla="*/ 717 w 108"/>
                  <a:gd name="T17" fmla="*/ 184 h 96"/>
                  <a:gd name="T18" fmla="*/ 717 w 108"/>
                  <a:gd name="T19" fmla="*/ 171 h 96"/>
                  <a:gd name="T20" fmla="*/ 666 w 108"/>
                  <a:gd name="T21" fmla="*/ 149 h 96"/>
                  <a:gd name="T22" fmla="*/ 594 w 108"/>
                  <a:gd name="T23" fmla="*/ 115 h 96"/>
                  <a:gd name="T24" fmla="*/ 551 w 108"/>
                  <a:gd name="T25" fmla="*/ 93 h 96"/>
                  <a:gd name="T26" fmla="*/ 508 w 108"/>
                  <a:gd name="T27" fmla="*/ 77 h 96"/>
                  <a:gd name="T28" fmla="*/ 474 w 108"/>
                  <a:gd name="T29" fmla="*/ 85 h 96"/>
                  <a:gd name="T30" fmla="*/ 401 w 108"/>
                  <a:gd name="T31" fmla="*/ 115 h 96"/>
                  <a:gd name="T32" fmla="*/ 364 w 108"/>
                  <a:gd name="T33" fmla="*/ 141 h 96"/>
                  <a:gd name="T34" fmla="*/ 337 w 108"/>
                  <a:gd name="T35" fmla="*/ 149 h 96"/>
                  <a:gd name="T36" fmla="*/ 286 w 108"/>
                  <a:gd name="T37" fmla="*/ 149 h 96"/>
                  <a:gd name="T38" fmla="*/ 244 w 108"/>
                  <a:gd name="T39" fmla="*/ 128 h 96"/>
                  <a:gd name="T40" fmla="*/ 214 w 108"/>
                  <a:gd name="T41" fmla="*/ 72 h 96"/>
                  <a:gd name="T42" fmla="*/ 179 w 108"/>
                  <a:gd name="T43" fmla="*/ 64 h 96"/>
                  <a:gd name="T44" fmla="*/ 166 w 108"/>
                  <a:gd name="T45" fmla="*/ 21 h 96"/>
                  <a:gd name="T46" fmla="*/ 158 w 108"/>
                  <a:gd name="T47" fmla="*/ 8 h 96"/>
                  <a:gd name="T48" fmla="*/ 120 w 108"/>
                  <a:gd name="T49" fmla="*/ 13 h 96"/>
                  <a:gd name="T50" fmla="*/ 64 w 108"/>
                  <a:gd name="T51" fmla="*/ 21 h 96"/>
                  <a:gd name="T52" fmla="*/ 35 w 108"/>
                  <a:gd name="T53" fmla="*/ 8 h 96"/>
                  <a:gd name="T54" fmla="*/ 8 w 108"/>
                  <a:gd name="T55" fmla="*/ 35 h 96"/>
                  <a:gd name="T56" fmla="*/ 21 w 108"/>
                  <a:gd name="T57" fmla="*/ 72 h 96"/>
                  <a:gd name="T58" fmla="*/ 21 w 108"/>
                  <a:gd name="T59" fmla="*/ 128 h 96"/>
                  <a:gd name="T60" fmla="*/ 35 w 108"/>
                  <a:gd name="T61" fmla="*/ 163 h 96"/>
                  <a:gd name="T62" fmla="*/ 72 w 108"/>
                  <a:gd name="T63" fmla="*/ 205 h 96"/>
                  <a:gd name="T64" fmla="*/ 94 w 108"/>
                  <a:gd name="T65" fmla="*/ 221 h 96"/>
                  <a:gd name="T66" fmla="*/ 72 w 108"/>
                  <a:gd name="T67" fmla="*/ 277 h 96"/>
                  <a:gd name="T68" fmla="*/ 56 w 108"/>
                  <a:gd name="T69" fmla="*/ 299 h 96"/>
                  <a:gd name="T70" fmla="*/ 99 w 108"/>
                  <a:gd name="T71" fmla="*/ 328 h 96"/>
                  <a:gd name="T72" fmla="*/ 120 w 108"/>
                  <a:gd name="T73" fmla="*/ 363 h 96"/>
                  <a:gd name="T74" fmla="*/ 166 w 108"/>
                  <a:gd name="T75" fmla="*/ 405 h 96"/>
                  <a:gd name="T76" fmla="*/ 171 w 108"/>
                  <a:gd name="T77" fmla="*/ 461 h 96"/>
                  <a:gd name="T78" fmla="*/ 187 w 108"/>
                  <a:gd name="T79" fmla="*/ 477 h 96"/>
                  <a:gd name="T80" fmla="*/ 244 w 108"/>
                  <a:gd name="T81" fmla="*/ 469 h 96"/>
                  <a:gd name="T82" fmla="*/ 286 w 108"/>
                  <a:gd name="T83" fmla="*/ 520 h 96"/>
                  <a:gd name="T84" fmla="*/ 321 w 108"/>
                  <a:gd name="T85" fmla="*/ 568 h 96"/>
                  <a:gd name="T86" fmla="*/ 364 w 108"/>
                  <a:gd name="T87" fmla="*/ 605 h 96"/>
                  <a:gd name="T88" fmla="*/ 415 w 108"/>
                  <a:gd name="T89" fmla="*/ 611 h 96"/>
                  <a:gd name="T90" fmla="*/ 466 w 108"/>
                  <a:gd name="T91" fmla="*/ 611 h 96"/>
                  <a:gd name="T92" fmla="*/ 543 w 108"/>
                  <a:gd name="T93" fmla="*/ 648 h 96"/>
                  <a:gd name="T94" fmla="*/ 581 w 108"/>
                  <a:gd name="T95" fmla="*/ 675 h 96"/>
                  <a:gd name="T96" fmla="*/ 645 w 108"/>
                  <a:gd name="T97" fmla="*/ 669 h 96"/>
                  <a:gd name="T98" fmla="*/ 680 w 108"/>
                  <a:gd name="T99" fmla="*/ 683 h 96"/>
                  <a:gd name="T100" fmla="*/ 723 w 108"/>
                  <a:gd name="T101" fmla="*/ 648 h 96"/>
                  <a:gd name="T102" fmla="*/ 739 w 108"/>
                  <a:gd name="T103" fmla="*/ 611 h 96"/>
                  <a:gd name="T104" fmla="*/ 752 w 108"/>
                  <a:gd name="T105" fmla="*/ 563 h 96"/>
                  <a:gd name="T106" fmla="*/ 709 w 108"/>
                  <a:gd name="T107" fmla="*/ 520 h 9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08" h="96">
                    <a:moveTo>
                      <a:pt x="99" y="73"/>
                    </a:moveTo>
                    <a:cubicBezTo>
                      <a:pt x="96" y="72"/>
                      <a:pt x="94" y="69"/>
                      <a:pt x="94" y="69"/>
                    </a:cubicBezTo>
                    <a:cubicBezTo>
                      <a:pt x="94" y="69"/>
                      <a:pt x="97" y="67"/>
                      <a:pt x="99" y="65"/>
                    </a:cubicBezTo>
                    <a:cubicBezTo>
                      <a:pt x="100" y="63"/>
                      <a:pt x="100" y="62"/>
                      <a:pt x="100" y="61"/>
                    </a:cubicBezTo>
                    <a:cubicBezTo>
                      <a:pt x="100" y="60"/>
                      <a:pt x="99" y="57"/>
                      <a:pt x="97" y="55"/>
                    </a:cubicBezTo>
                    <a:cubicBezTo>
                      <a:pt x="95" y="52"/>
                      <a:pt x="94" y="49"/>
                      <a:pt x="93" y="47"/>
                    </a:cubicBezTo>
                    <a:cubicBezTo>
                      <a:pt x="92" y="44"/>
                      <a:pt x="93" y="43"/>
                      <a:pt x="95" y="42"/>
                    </a:cubicBezTo>
                    <a:cubicBezTo>
                      <a:pt x="97" y="41"/>
                      <a:pt x="98" y="38"/>
                      <a:pt x="96" y="34"/>
                    </a:cubicBezTo>
                    <a:cubicBezTo>
                      <a:pt x="95" y="30"/>
                      <a:pt x="100" y="26"/>
                      <a:pt x="100" y="26"/>
                    </a:cubicBezTo>
                    <a:cubicBezTo>
                      <a:pt x="100" y="26"/>
                      <a:pt x="101" y="24"/>
                      <a:pt x="100" y="24"/>
                    </a:cubicBezTo>
                    <a:cubicBezTo>
                      <a:pt x="99" y="24"/>
                      <a:pt x="95" y="21"/>
                      <a:pt x="93" y="21"/>
                    </a:cubicBezTo>
                    <a:cubicBezTo>
                      <a:pt x="90" y="21"/>
                      <a:pt x="84" y="17"/>
                      <a:pt x="83" y="16"/>
                    </a:cubicBezTo>
                    <a:cubicBezTo>
                      <a:pt x="81" y="15"/>
                      <a:pt x="79" y="13"/>
                      <a:pt x="77" y="13"/>
                    </a:cubicBezTo>
                    <a:cubicBezTo>
                      <a:pt x="76" y="13"/>
                      <a:pt x="73" y="12"/>
                      <a:pt x="71" y="11"/>
                    </a:cubicBezTo>
                    <a:cubicBezTo>
                      <a:pt x="69" y="10"/>
                      <a:pt x="66" y="12"/>
                      <a:pt x="66" y="12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16"/>
                      <a:pt x="52" y="19"/>
                      <a:pt x="51" y="20"/>
                    </a:cubicBezTo>
                    <a:cubicBezTo>
                      <a:pt x="51" y="20"/>
                      <a:pt x="48" y="21"/>
                      <a:pt x="47" y="21"/>
                    </a:cubicBezTo>
                    <a:cubicBezTo>
                      <a:pt x="47" y="21"/>
                      <a:pt x="41" y="22"/>
                      <a:pt x="40" y="21"/>
                    </a:cubicBezTo>
                    <a:cubicBezTo>
                      <a:pt x="39" y="21"/>
                      <a:pt x="34" y="19"/>
                      <a:pt x="34" y="18"/>
                    </a:cubicBezTo>
                    <a:cubicBezTo>
                      <a:pt x="33" y="17"/>
                      <a:pt x="30" y="10"/>
                      <a:pt x="30" y="10"/>
                    </a:cubicBezTo>
                    <a:cubicBezTo>
                      <a:pt x="30" y="11"/>
                      <a:pt x="27" y="10"/>
                      <a:pt x="25" y="9"/>
                    </a:cubicBezTo>
                    <a:cubicBezTo>
                      <a:pt x="24" y="9"/>
                      <a:pt x="23" y="4"/>
                      <a:pt x="23" y="3"/>
                    </a:cubicBezTo>
                    <a:cubicBezTo>
                      <a:pt x="23" y="2"/>
                      <a:pt x="23" y="0"/>
                      <a:pt x="22" y="1"/>
                    </a:cubicBezTo>
                    <a:cubicBezTo>
                      <a:pt x="20" y="2"/>
                      <a:pt x="18" y="3"/>
                      <a:pt x="17" y="2"/>
                    </a:cubicBezTo>
                    <a:cubicBezTo>
                      <a:pt x="17" y="5"/>
                      <a:pt x="11" y="4"/>
                      <a:pt x="9" y="3"/>
                    </a:cubicBezTo>
                    <a:cubicBezTo>
                      <a:pt x="7" y="2"/>
                      <a:pt x="7" y="2"/>
                      <a:pt x="5" y="1"/>
                    </a:cubicBezTo>
                    <a:cubicBezTo>
                      <a:pt x="5" y="1"/>
                      <a:pt x="2" y="4"/>
                      <a:pt x="1" y="5"/>
                    </a:cubicBezTo>
                    <a:cubicBezTo>
                      <a:pt x="0" y="5"/>
                      <a:pt x="0" y="7"/>
                      <a:pt x="3" y="10"/>
                    </a:cubicBezTo>
                    <a:cubicBezTo>
                      <a:pt x="5" y="13"/>
                      <a:pt x="4" y="19"/>
                      <a:pt x="3" y="18"/>
                    </a:cubicBezTo>
                    <a:cubicBezTo>
                      <a:pt x="3" y="18"/>
                      <a:pt x="4" y="21"/>
                      <a:pt x="5" y="23"/>
                    </a:cubicBezTo>
                    <a:cubicBezTo>
                      <a:pt x="7" y="24"/>
                      <a:pt x="9" y="28"/>
                      <a:pt x="10" y="29"/>
                    </a:cubicBezTo>
                    <a:cubicBezTo>
                      <a:pt x="11" y="29"/>
                      <a:pt x="12" y="30"/>
                      <a:pt x="13" y="31"/>
                    </a:cubicBezTo>
                    <a:cubicBezTo>
                      <a:pt x="14" y="33"/>
                      <a:pt x="12" y="37"/>
                      <a:pt x="10" y="39"/>
                    </a:cubicBezTo>
                    <a:cubicBezTo>
                      <a:pt x="9" y="40"/>
                      <a:pt x="8" y="42"/>
                      <a:pt x="8" y="42"/>
                    </a:cubicBezTo>
                    <a:cubicBezTo>
                      <a:pt x="8" y="42"/>
                      <a:pt x="12" y="44"/>
                      <a:pt x="14" y="46"/>
                    </a:cubicBezTo>
                    <a:cubicBezTo>
                      <a:pt x="15" y="48"/>
                      <a:pt x="14" y="48"/>
                      <a:pt x="17" y="51"/>
                    </a:cubicBezTo>
                    <a:cubicBezTo>
                      <a:pt x="20" y="54"/>
                      <a:pt x="22" y="55"/>
                      <a:pt x="23" y="57"/>
                    </a:cubicBezTo>
                    <a:cubicBezTo>
                      <a:pt x="23" y="59"/>
                      <a:pt x="24" y="64"/>
                      <a:pt x="24" y="65"/>
                    </a:cubicBezTo>
                    <a:cubicBezTo>
                      <a:pt x="25" y="66"/>
                      <a:pt x="24" y="67"/>
                      <a:pt x="26" y="67"/>
                    </a:cubicBezTo>
                    <a:cubicBezTo>
                      <a:pt x="27" y="67"/>
                      <a:pt x="31" y="65"/>
                      <a:pt x="34" y="66"/>
                    </a:cubicBezTo>
                    <a:cubicBezTo>
                      <a:pt x="38" y="68"/>
                      <a:pt x="39" y="70"/>
                      <a:pt x="40" y="73"/>
                    </a:cubicBezTo>
                    <a:cubicBezTo>
                      <a:pt x="41" y="76"/>
                      <a:pt x="45" y="80"/>
                      <a:pt x="45" y="80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51" y="85"/>
                      <a:pt x="54" y="86"/>
                      <a:pt x="58" y="86"/>
                    </a:cubicBezTo>
                    <a:cubicBezTo>
                      <a:pt x="61" y="86"/>
                      <a:pt x="57" y="86"/>
                      <a:pt x="65" y="86"/>
                    </a:cubicBezTo>
                    <a:cubicBezTo>
                      <a:pt x="72" y="86"/>
                      <a:pt x="75" y="88"/>
                      <a:pt x="76" y="91"/>
                    </a:cubicBezTo>
                    <a:cubicBezTo>
                      <a:pt x="78" y="94"/>
                      <a:pt x="78" y="94"/>
                      <a:pt x="81" y="95"/>
                    </a:cubicBezTo>
                    <a:cubicBezTo>
                      <a:pt x="85" y="95"/>
                      <a:pt x="90" y="94"/>
                      <a:pt x="90" y="94"/>
                    </a:cubicBezTo>
                    <a:cubicBezTo>
                      <a:pt x="95" y="96"/>
                      <a:pt x="95" y="96"/>
                      <a:pt x="95" y="96"/>
                    </a:cubicBezTo>
                    <a:cubicBezTo>
                      <a:pt x="95" y="96"/>
                      <a:pt x="99" y="93"/>
                      <a:pt x="101" y="91"/>
                    </a:cubicBezTo>
                    <a:cubicBezTo>
                      <a:pt x="103" y="90"/>
                      <a:pt x="98" y="91"/>
                      <a:pt x="103" y="86"/>
                    </a:cubicBezTo>
                    <a:cubicBezTo>
                      <a:pt x="108" y="82"/>
                      <a:pt x="106" y="79"/>
                      <a:pt x="105" y="79"/>
                    </a:cubicBezTo>
                    <a:lnTo>
                      <a:pt x="99" y="7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Freeform 284"/>
              <p:cNvSpPr>
                <a:spLocks/>
              </p:cNvSpPr>
              <p:nvPr/>
            </p:nvSpPr>
            <p:spPr bwMode="auto">
              <a:xfrm>
                <a:off x="4014" y="1712"/>
                <a:ext cx="147" cy="157"/>
              </a:xfrm>
              <a:custGeom>
                <a:avLst/>
                <a:gdLst>
                  <a:gd name="T0" fmla="*/ 184 w 55"/>
                  <a:gd name="T1" fmla="*/ 0 h 59"/>
                  <a:gd name="T2" fmla="*/ 243 w 55"/>
                  <a:gd name="T3" fmla="*/ 8 h 59"/>
                  <a:gd name="T4" fmla="*/ 257 w 55"/>
                  <a:gd name="T5" fmla="*/ 43 h 59"/>
                  <a:gd name="T6" fmla="*/ 294 w 55"/>
                  <a:gd name="T7" fmla="*/ 85 h 59"/>
                  <a:gd name="T8" fmla="*/ 315 w 55"/>
                  <a:gd name="T9" fmla="*/ 98 h 59"/>
                  <a:gd name="T10" fmla="*/ 294 w 55"/>
                  <a:gd name="T11" fmla="*/ 157 h 59"/>
                  <a:gd name="T12" fmla="*/ 278 w 55"/>
                  <a:gd name="T13" fmla="*/ 178 h 59"/>
                  <a:gd name="T14" fmla="*/ 321 w 55"/>
                  <a:gd name="T15" fmla="*/ 205 h 59"/>
                  <a:gd name="T16" fmla="*/ 342 w 55"/>
                  <a:gd name="T17" fmla="*/ 239 h 59"/>
                  <a:gd name="T18" fmla="*/ 385 w 55"/>
                  <a:gd name="T19" fmla="*/ 282 h 59"/>
                  <a:gd name="T20" fmla="*/ 393 w 55"/>
                  <a:gd name="T21" fmla="*/ 341 h 59"/>
                  <a:gd name="T22" fmla="*/ 380 w 55"/>
                  <a:gd name="T23" fmla="*/ 367 h 59"/>
                  <a:gd name="T24" fmla="*/ 358 w 55"/>
                  <a:gd name="T25" fmla="*/ 396 h 59"/>
                  <a:gd name="T26" fmla="*/ 321 w 55"/>
                  <a:gd name="T27" fmla="*/ 418 h 59"/>
                  <a:gd name="T28" fmla="*/ 273 w 55"/>
                  <a:gd name="T29" fmla="*/ 404 h 59"/>
                  <a:gd name="T30" fmla="*/ 222 w 55"/>
                  <a:gd name="T31" fmla="*/ 389 h 59"/>
                  <a:gd name="T32" fmla="*/ 171 w 55"/>
                  <a:gd name="T33" fmla="*/ 325 h 59"/>
                  <a:gd name="T34" fmla="*/ 142 w 55"/>
                  <a:gd name="T35" fmla="*/ 290 h 59"/>
                  <a:gd name="T36" fmla="*/ 56 w 55"/>
                  <a:gd name="T37" fmla="*/ 261 h 59"/>
                  <a:gd name="T38" fmla="*/ 21 w 55"/>
                  <a:gd name="T39" fmla="*/ 247 h 59"/>
                  <a:gd name="T40" fmla="*/ 0 w 55"/>
                  <a:gd name="T41" fmla="*/ 200 h 59"/>
                  <a:gd name="T42" fmla="*/ 43 w 55"/>
                  <a:gd name="T43" fmla="*/ 170 h 59"/>
                  <a:gd name="T44" fmla="*/ 99 w 55"/>
                  <a:gd name="T45" fmla="*/ 120 h 59"/>
                  <a:gd name="T46" fmla="*/ 120 w 55"/>
                  <a:gd name="T47" fmla="*/ 64 h 59"/>
                  <a:gd name="T48" fmla="*/ 158 w 55"/>
                  <a:gd name="T49" fmla="*/ 13 h 59"/>
                  <a:gd name="T50" fmla="*/ 184 w 55"/>
                  <a:gd name="T51" fmla="*/ 0 h 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5" h="59">
                    <a:moveTo>
                      <a:pt x="26" y="0"/>
                    </a:moveTo>
                    <a:cubicBezTo>
                      <a:pt x="28" y="1"/>
                      <a:pt x="33" y="0"/>
                      <a:pt x="34" y="1"/>
                    </a:cubicBezTo>
                    <a:cubicBezTo>
                      <a:pt x="34" y="1"/>
                      <a:pt x="35" y="4"/>
                      <a:pt x="36" y="6"/>
                    </a:cubicBezTo>
                    <a:cubicBezTo>
                      <a:pt x="38" y="7"/>
                      <a:pt x="40" y="11"/>
                      <a:pt x="41" y="12"/>
                    </a:cubicBezTo>
                    <a:cubicBezTo>
                      <a:pt x="42" y="12"/>
                      <a:pt x="43" y="13"/>
                      <a:pt x="44" y="14"/>
                    </a:cubicBezTo>
                    <a:cubicBezTo>
                      <a:pt x="45" y="16"/>
                      <a:pt x="43" y="20"/>
                      <a:pt x="41" y="22"/>
                    </a:cubicBezTo>
                    <a:cubicBezTo>
                      <a:pt x="40" y="23"/>
                      <a:pt x="39" y="25"/>
                      <a:pt x="39" y="25"/>
                    </a:cubicBezTo>
                    <a:cubicBezTo>
                      <a:pt x="39" y="25"/>
                      <a:pt x="43" y="27"/>
                      <a:pt x="45" y="29"/>
                    </a:cubicBezTo>
                    <a:cubicBezTo>
                      <a:pt x="46" y="31"/>
                      <a:pt x="45" y="31"/>
                      <a:pt x="48" y="34"/>
                    </a:cubicBezTo>
                    <a:cubicBezTo>
                      <a:pt x="51" y="37"/>
                      <a:pt x="53" y="38"/>
                      <a:pt x="54" y="40"/>
                    </a:cubicBezTo>
                    <a:cubicBezTo>
                      <a:pt x="54" y="42"/>
                      <a:pt x="55" y="47"/>
                      <a:pt x="55" y="48"/>
                    </a:cubicBezTo>
                    <a:cubicBezTo>
                      <a:pt x="55" y="48"/>
                      <a:pt x="54" y="51"/>
                      <a:pt x="53" y="52"/>
                    </a:cubicBezTo>
                    <a:cubicBezTo>
                      <a:pt x="51" y="53"/>
                      <a:pt x="50" y="54"/>
                      <a:pt x="50" y="56"/>
                    </a:cubicBezTo>
                    <a:cubicBezTo>
                      <a:pt x="49" y="58"/>
                      <a:pt x="47" y="59"/>
                      <a:pt x="45" y="59"/>
                    </a:cubicBezTo>
                    <a:cubicBezTo>
                      <a:pt x="43" y="58"/>
                      <a:pt x="41" y="57"/>
                      <a:pt x="38" y="57"/>
                    </a:cubicBezTo>
                    <a:cubicBezTo>
                      <a:pt x="35" y="57"/>
                      <a:pt x="32" y="57"/>
                      <a:pt x="31" y="55"/>
                    </a:cubicBezTo>
                    <a:cubicBezTo>
                      <a:pt x="29" y="54"/>
                      <a:pt x="26" y="48"/>
                      <a:pt x="24" y="46"/>
                    </a:cubicBezTo>
                    <a:cubicBezTo>
                      <a:pt x="23" y="44"/>
                      <a:pt x="21" y="41"/>
                      <a:pt x="20" y="41"/>
                    </a:cubicBezTo>
                    <a:cubicBezTo>
                      <a:pt x="19" y="41"/>
                      <a:pt x="11" y="37"/>
                      <a:pt x="8" y="37"/>
                    </a:cubicBezTo>
                    <a:cubicBezTo>
                      <a:pt x="6" y="37"/>
                      <a:pt x="3" y="36"/>
                      <a:pt x="3" y="35"/>
                    </a:cubicBezTo>
                    <a:cubicBezTo>
                      <a:pt x="2" y="35"/>
                      <a:pt x="0" y="28"/>
                      <a:pt x="0" y="28"/>
                    </a:cubicBezTo>
                    <a:cubicBezTo>
                      <a:pt x="0" y="28"/>
                      <a:pt x="3" y="26"/>
                      <a:pt x="6" y="24"/>
                    </a:cubicBezTo>
                    <a:cubicBezTo>
                      <a:pt x="9" y="22"/>
                      <a:pt x="13" y="19"/>
                      <a:pt x="14" y="17"/>
                    </a:cubicBezTo>
                    <a:cubicBezTo>
                      <a:pt x="15" y="15"/>
                      <a:pt x="17" y="13"/>
                      <a:pt x="17" y="9"/>
                    </a:cubicBezTo>
                    <a:cubicBezTo>
                      <a:pt x="17" y="5"/>
                      <a:pt x="21" y="2"/>
                      <a:pt x="22" y="2"/>
                    </a:cubicBezTo>
                    <a:cubicBezTo>
                      <a:pt x="24" y="3"/>
                      <a:pt x="26" y="0"/>
                      <a:pt x="26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285"/>
              <p:cNvSpPr>
                <a:spLocks/>
              </p:cNvSpPr>
              <p:nvPr/>
            </p:nvSpPr>
            <p:spPr bwMode="auto">
              <a:xfrm>
                <a:off x="3966" y="1706"/>
                <a:ext cx="117" cy="102"/>
              </a:xfrm>
              <a:custGeom>
                <a:avLst/>
                <a:gdLst>
                  <a:gd name="T0" fmla="*/ 43 w 44"/>
                  <a:gd name="T1" fmla="*/ 72 h 38"/>
                  <a:gd name="T2" fmla="*/ 77 w 44"/>
                  <a:gd name="T3" fmla="*/ 43 h 38"/>
                  <a:gd name="T4" fmla="*/ 98 w 44"/>
                  <a:gd name="T5" fmla="*/ 35 h 38"/>
                  <a:gd name="T6" fmla="*/ 141 w 44"/>
                  <a:gd name="T7" fmla="*/ 30 h 38"/>
                  <a:gd name="T8" fmla="*/ 226 w 44"/>
                  <a:gd name="T9" fmla="*/ 21 h 38"/>
                  <a:gd name="T10" fmla="*/ 277 w 44"/>
                  <a:gd name="T11" fmla="*/ 13 h 38"/>
                  <a:gd name="T12" fmla="*/ 311 w 44"/>
                  <a:gd name="T13" fmla="*/ 13 h 38"/>
                  <a:gd name="T14" fmla="*/ 282 w 44"/>
                  <a:gd name="T15" fmla="*/ 30 h 38"/>
                  <a:gd name="T16" fmla="*/ 247 w 44"/>
                  <a:gd name="T17" fmla="*/ 81 h 38"/>
                  <a:gd name="T18" fmla="*/ 226 w 44"/>
                  <a:gd name="T19" fmla="*/ 137 h 38"/>
                  <a:gd name="T20" fmla="*/ 170 w 44"/>
                  <a:gd name="T21" fmla="*/ 188 h 38"/>
                  <a:gd name="T22" fmla="*/ 128 w 44"/>
                  <a:gd name="T23" fmla="*/ 217 h 38"/>
                  <a:gd name="T24" fmla="*/ 98 w 44"/>
                  <a:gd name="T25" fmla="*/ 231 h 38"/>
                  <a:gd name="T26" fmla="*/ 72 w 44"/>
                  <a:gd name="T27" fmla="*/ 266 h 38"/>
                  <a:gd name="T28" fmla="*/ 35 w 44"/>
                  <a:gd name="T29" fmla="*/ 260 h 38"/>
                  <a:gd name="T30" fmla="*/ 13 w 44"/>
                  <a:gd name="T31" fmla="*/ 217 h 38"/>
                  <a:gd name="T32" fmla="*/ 21 w 44"/>
                  <a:gd name="T33" fmla="*/ 193 h 38"/>
                  <a:gd name="T34" fmla="*/ 43 w 44"/>
                  <a:gd name="T35" fmla="*/ 158 h 38"/>
                  <a:gd name="T36" fmla="*/ 13 w 44"/>
                  <a:gd name="T37" fmla="*/ 145 h 38"/>
                  <a:gd name="T38" fmla="*/ 43 w 44"/>
                  <a:gd name="T39" fmla="*/ 72 h 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4" h="38">
                    <a:moveTo>
                      <a:pt x="6" y="10"/>
                    </a:moveTo>
                    <a:cubicBezTo>
                      <a:pt x="7" y="9"/>
                      <a:pt x="9" y="7"/>
                      <a:pt x="11" y="6"/>
                    </a:cubicBezTo>
                    <a:cubicBezTo>
                      <a:pt x="12" y="5"/>
                      <a:pt x="11" y="3"/>
                      <a:pt x="14" y="5"/>
                    </a:cubicBezTo>
                    <a:cubicBezTo>
                      <a:pt x="17" y="7"/>
                      <a:pt x="17" y="4"/>
                      <a:pt x="20" y="4"/>
                    </a:cubicBezTo>
                    <a:cubicBezTo>
                      <a:pt x="24" y="4"/>
                      <a:pt x="30" y="3"/>
                      <a:pt x="32" y="3"/>
                    </a:cubicBezTo>
                    <a:cubicBezTo>
                      <a:pt x="34" y="4"/>
                      <a:pt x="36" y="2"/>
                      <a:pt x="39" y="2"/>
                    </a:cubicBezTo>
                    <a:cubicBezTo>
                      <a:pt x="42" y="2"/>
                      <a:pt x="43" y="0"/>
                      <a:pt x="44" y="2"/>
                    </a:cubicBezTo>
                    <a:cubicBezTo>
                      <a:pt x="44" y="2"/>
                      <a:pt x="42" y="5"/>
                      <a:pt x="40" y="4"/>
                    </a:cubicBezTo>
                    <a:cubicBezTo>
                      <a:pt x="39" y="4"/>
                      <a:pt x="35" y="7"/>
                      <a:pt x="35" y="11"/>
                    </a:cubicBezTo>
                    <a:cubicBezTo>
                      <a:pt x="35" y="15"/>
                      <a:pt x="33" y="17"/>
                      <a:pt x="32" y="19"/>
                    </a:cubicBezTo>
                    <a:cubicBezTo>
                      <a:pt x="31" y="21"/>
                      <a:pt x="27" y="24"/>
                      <a:pt x="24" y="26"/>
                    </a:cubicBezTo>
                    <a:cubicBezTo>
                      <a:pt x="21" y="28"/>
                      <a:pt x="18" y="30"/>
                      <a:pt x="18" y="30"/>
                    </a:cubicBezTo>
                    <a:cubicBezTo>
                      <a:pt x="18" y="30"/>
                      <a:pt x="15" y="31"/>
                      <a:pt x="14" y="32"/>
                    </a:cubicBezTo>
                    <a:cubicBezTo>
                      <a:pt x="13" y="33"/>
                      <a:pt x="11" y="36"/>
                      <a:pt x="10" y="37"/>
                    </a:cubicBezTo>
                    <a:cubicBezTo>
                      <a:pt x="8" y="38"/>
                      <a:pt x="6" y="38"/>
                      <a:pt x="5" y="36"/>
                    </a:cubicBezTo>
                    <a:cubicBezTo>
                      <a:pt x="4" y="34"/>
                      <a:pt x="3" y="30"/>
                      <a:pt x="2" y="30"/>
                    </a:cubicBezTo>
                    <a:cubicBezTo>
                      <a:pt x="0" y="31"/>
                      <a:pt x="2" y="29"/>
                      <a:pt x="3" y="27"/>
                    </a:cubicBezTo>
                    <a:cubicBezTo>
                      <a:pt x="5" y="26"/>
                      <a:pt x="7" y="24"/>
                      <a:pt x="6" y="22"/>
                    </a:cubicBezTo>
                    <a:cubicBezTo>
                      <a:pt x="4" y="20"/>
                      <a:pt x="2" y="20"/>
                      <a:pt x="2" y="20"/>
                    </a:cubicBezTo>
                    <a:cubicBezTo>
                      <a:pt x="2" y="20"/>
                      <a:pt x="3" y="11"/>
                      <a:pt x="6" y="1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286"/>
              <p:cNvSpPr>
                <a:spLocks/>
              </p:cNvSpPr>
              <p:nvPr/>
            </p:nvSpPr>
            <p:spPr bwMode="auto">
              <a:xfrm>
                <a:off x="3966" y="1760"/>
                <a:ext cx="18" cy="26"/>
              </a:xfrm>
              <a:custGeom>
                <a:avLst/>
                <a:gdLst>
                  <a:gd name="T0" fmla="*/ 21 w 7"/>
                  <a:gd name="T1" fmla="*/ 0 h 10"/>
                  <a:gd name="T2" fmla="*/ 39 w 7"/>
                  <a:gd name="T3" fmla="*/ 26 h 10"/>
                  <a:gd name="T4" fmla="*/ 8 w 7"/>
                  <a:gd name="T5" fmla="*/ 68 h 10"/>
                  <a:gd name="T6" fmla="*/ 21 w 7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cubicBezTo>
                      <a:pt x="3" y="0"/>
                      <a:pt x="7" y="2"/>
                      <a:pt x="6" y="4"/>
                    </a:cubicBezTo>
                    <a:cubicBezTo>
                      <a:pt x="6" y="5"/>
                      <a:pt x="1" y="10"/>
                      <a:pt x="1" y="10"/>
                    </a:cubicBezTo>
                    <a:cubicBezTo>
                      <a:pt x="1" y="10"/>
                      <a:pt x="0" y="3"/>
                      <a:pt x="3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Freeform 287"/>
              <p:cNvSpPr>
                <a:spLocks/>
              </p:cNvSpPr>
              <p:nvPr/>
            </p:nvSpPr>
            <p:spPr bwMode="auto">
              <a:xfrm>
                <a:off x="3941" y="1781"/>
                <a:ext cx="27" cy="69"/>
              </a:xfrm>
              <a:custGeom>
                <a:avLst/>
                <a:gdLst>
                  <a:gd name="T0" fmla="*/ 73 w 10"/>
                  <a:gd name="T1" fmla="*/ 13 h 26"/>
                  <a:gd name="T2" fmla="*/ 43 w 10"/>
                  <a:gd name="T3" fmla="*/ 85 h 26"/>
                  <a:gd name="T4" fmla="*/ 43 w 10"/>
                  <a:gd name="T5" fmla="*/ 183 h 26"/>
                  <a:gd name="T6" fmla="*/ 8 w 10"/>
                  <a:gd name="T7" fmla="*/ 111 h 26"/>
                  <a:gd name="T8" fmla="*/ 14 w 10"/>
                  <a:gd name="T9" fmla="*/ 64 h 26"/>
                  <a:gd name="T10" fmla="*/ 38 w 10"/>
                  <a:gd name="T11" fmla="*/ 35 h 26"/>
                  <a:gd name="T12" fmla="*/ 73 w 10"/>
                  <a:gd name="T13" fmla="*/ 13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26">
                    <a:moveTo>
                      <a:pt x="10" y="2"/>
                    </a:moveTo>
                    <a:cubicBezTo>
                      <a:pt x="10" y="2"/>
                      <a:pt x="5" y="10"/>
                      <a:pt x="6" y="12"/>
                    </a:cubicBezTo>
                    <a:cubicBezTo>
                      <a:pt x="7" y="14"/>
                      <a:pt x="7" y="24"/>
                      <a:pt x="6" y="26"/>
                    </a:cubicBezTo>
                    <a:cubicBezTo>
                      <a:pt x="6" y="26"/>
                      <a:pt x="1" y="21"/>
                      <a:pt x="1" y="16"/>
                    </a:cubicBezTo>
                    <a:cubicBezTo>
                      <a:pt x="1" y="12"/>
                      <a:pt x="0" y="10"/>
                      <a:pt x="2" y="9"/>
                    </a:cubicBezTo>
                    <a:cubicBezTo>
                      <a:pt x="4" y="7"/>
                      <a:pt x="4" y="7"/>
                      <a:pt x="5" y="5"/>
                    </a:cubicBezTo>
                    <a:cubicBezTo>
                      <a:pt x="6" y="3"/>
                      <a:pt x="8" y="0"/>
                      <a:pt x="10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288"/>
              <p:cNvSpPr>
                <a:spLocks/>
              </p:cNvSpPr>
              <p:nvPr/>
            </p:nvSpPr>
            <p:spPr bwMode="auto">
              <a:xfrm>
                <a:off x="3955" y="1786"/>
                <a:ext cx="67" cy="78"/>
              </a:xfrm>
              <a:custGeom>
                <a:avLst/>
                <a:gdLst>
                  <a:gd name="T0" fmla="*/ 180 w 25"/>
                  <a:gd name="T1" fmla="*/ 51 h 29"/>
                  <a:gd name="T2" fmla="*/ 158 w 25"/>
                  <a:gd name="T3" fmla="*/ 0 h 29"/>
                  <a:gd name="T4" fmla="*/ 129 w 25"/>
                  <a:gd name="T5" fmla="*/ 13 h 29"/>
                  <a:gd name="T6" fmla="*/ 102 w 25"/>
                  <a:gd name="T7" fmla="*/ 51 h 29"/>
                  <a:gd name="T8" fmla="*/ 64 w 25"/>
                  <a:gd name="T9" fmla="*/ 43 h 29"/>
                  <a:gd name="T10" fmla="*/ 43 w 25"/>
                  <a:gd name="T11" fmla="*/ 0 h 29"/>
                  <a:gd name="T12" fmla="*/ 35 w 25"/>
                  <a:gd name="T13" fmla="*/ 0 h 29"/>
                  <a:gd name="T14" fmla="*/ 8 w 25"/>
                  <a:gd name="T15" fmla="*/ 73 h 29"/>
                  <a:gd name="T16" fmla="*/ 8 w 25"/>
                  <a:gd name="T17" fmla="*/ 175 h 29"/>
                  <a:gd name="T18" fmla="*/ 29 w 25"/>
                  <a:gd name="T19" fmla="*/ 202 h 29"/>
                  <a:gd name="T20" fmla="*/ 78 w 25"/>
                  <a:gd name="T21" fmla="*/ 196 h 29"/>
                  <a:gd name="T22" fmla="*/ 115 w 25"/>
                  <a:gd name="T23" fmla="*/ 145 h 29"/>
                  <a:gd name="T24" fmla="*/ 137 w 25"/>
                  <a:gd name="T25" fmla="*/ 129 h 29"/>
                  <a:gd name="T26" fmla="*/ 150 w 25"/>
                  <a:gd name="T27" fmla="*/ 108 h 29"/>
                  <a:gd name="T28" fmla="*/ 180 w 25"/>
                  <a:gd name="T29" fmla="*/ 51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5" h="29">
                    <a:moveTo>
                      <a:pt x="25" y="7"/>
                    </a:moveTo>
                    <a:cubicBezTo>
                      <a:pt x="24" y="7"/>
                      <a:pt x="22" y="0"/>
                      <a:pt x="22" y="0"/>
                    </a:cubicBezTo>
                    <a:cubicBezTo>
                      <a:pt x="22" y="0"/>
                      <a:pt x="19" y="1"/>
                      <a:pt x="18" y="2"/>
                    </a:cubicBezTo>
                    <a:cubicBezTo>
                      <a:pt x="17" y="3"/>
                      <a:pt x="15" y="6"/>
                      <a:pt x="14" y="7"/>
                    </a:cubicBezTo>
                    <a:cubicBezTo>
                      <a:pt x="12" y="8"/>
                      <a:pt x="10" y="8"/>
                      <a:pt x="9" y="6"/>
                    </a:cubicBezTo>
                    <a:cubicBezTo>
                      <a:pt x="8" y="4"/>
                      <a:pt x="7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0" y="8"/>
                      <a:pt x="1" y="10"/>
                    </a:cubicBezTo>
                    <a:cubicBezTo>
                      <a:pt x="2" y="12"/>
                      <a:pt x="2" y="22"/>
                      <a:pt x="1" y="24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10" y="29"/>
                      <a:pt x="11" y="27"/>
                    </a:cubicBezTo>
                    <a:cubicBezTo>
                      <a:pt x="12" y="26"/>
                      <a:pt x="15" y="22"/>
                      <a:pt x="16" y="20"/>
                    </a:cubicBezTo>
                    <a:cubicBezTo>
                      <a:pt x="17" y="19"/>
                      <a:pt x="17" y="18"/>
                      <a:pt x="19" y="18"/>
                    </a:cubicBezTo>
                    <a:cubicBezTo>
                      <a:pt x="20" y="17"/>
                      <a:pt x="21" y="16"/>
                      <a:pt x="21" y="15"/>
                    </a:cubicBezTo>
                    <a:cubicBezTo>
                      <a:pt x="21" y="13"/>
                      <a:pt x="23" y="8"/>
                      <a:pt x="25" y="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289"/>
              <p:cNvSpPr>
                <a:spLocks/>
              </p:cNvSpPr>
              <p:nvPr/>
            </p:nvSpPr>
            <p:spPr bwMode="auto">
              <a:xfrm>
                <a:off x="3952" y="1805"/>
                <a:ext cx="313" cy="270"/>
              </a:xfrm>
              <a:custGeom>
                <a:avLst/>
                <a:gdLst>
                  <a:gd name="T0" fmla="*/ 522 w 117"/>
                  <a:gd name="T1" fmla="*/ 150 h 101"/>
                  <a:gd name="T2" fmla="*/ 487 w 117"/>
                  <a:gd name="T3" fmla="*/ 171 h 101"/>
                  <a:gd name="T4" fmla="*/ 436 w 117"/>
                  <a:gd name="T5" fmla="*/ 158 h 101"/>
                  <a:gd name="T6" fmla="*/ 385 w 117"/>
                  <a:gd name="T7" fmla="*/ 142 h 101"/>
                  <a:gd name="T8" fmla="*/ 337 w 117"/>
                  <a:gd name="T9" fmla="*/ 78 h 101"/>
                  <a:gd name="T10" fmla="*/ 308 w 117"/>
                  <a:gd name="T11" fmla="*/ 43 h 101"/>
                  <a:gd name="T12" fmla="*/ 222 w 117"/>
                  <a:gd name="T13" fmla="*/ 13 h 101"/>
                  <a:gd name="T14" fmla="*/ 187 w 117"/>
                  <a:gd name="T15" fmla="*/ 0 h 101"/>
                  <a:gd name="T16" fmla="*/ 158 w 117"/>
                  <a:gd name="T17" fmla="*/ 56 h 101"/>
                  <a:gd name="T18" fmla="*/ 144 w 117"/>
                  <a:gd name="T19" fmla="*/ 78 h 101"/>
                  <a:gd name="T20" fmla="*/ 120 w 117"/>
                  <a:gd name="T21" fmla="*/ 94 h 101"/>
                  <a:gd name="T22" fmla="*/ 86 w 117"/>
                  <a:gd name="T23" fmla="*/ 142 h 101"/>
                  <a:gd name="T24" fmla="*/ 35 w 117"/>
                  <a:gd name="T25" fmla="*/ 150 h 101"/>
                  <a:gd name="T26" fmla="*/ 13 w 117"/>
                  <a:gd name="T27" fmla="*/ 120 h 101"/>
                  <a:gd name="T28" fmla="*/ 8 w 117"/>
                  <a:gd name="T29" fmla="*/ 187 h 101"/>
                  <a:gd name="T30" fmla="*/ 43 w 117"/>
                  <a:gd name="T31" fmla="*/ 209 h 101"/>
                  <a:gd name="T32" fmla="*/ 51 w 117"/>
                  <a:gd name="T33" fmla="*/ 235 h 101"/>
                  <a:gd name="T34" fmla="*/ 78 w 117"/>
                  <a:gd name="T35" fmla="*/ 257 h 101"/>
                  <a:gd name="T36" fmla="*/ 94 w 117"/>
                  <a:gd name="T37" fmla="*/ 286 h 101"/>
                  <a:gd name="T38" fmla="*/ 107 w 117"/>
                  <a:gd name="T39" fmla="*/ 342 h 101"/>
                  <a:gd name="T40" fmla="*/ 115 w 117"/>
                  <a:gd name="T41" fmla="*/ 358 h 101"/>
                  <a:gd name="T42" fmla="*/ 128 w 117"/>
                  <a:gd name="T43" fmla="*/ 350 h 101"/>
                  <a:gd name="T44" fmla="*/ 144 w 117"/>
                  <a:gd name="T45" fmla="*/ 358 h 101"/>
                  <a:gd name="T46" fmla="*/ 158 w 117"/>
                  <a:gd name="T47" fmla="*/ 380 h 101"/>
                  <a:gd name="T48" fmla="*/ 150 w 117"/>
                  <a:gd name="T49" fmla="*/ 385 h 101"/>
                  <a:gd name="T50" fmla="*/ 179 w 117"/>
                  <a:gd name="T51" fmla="*/ 385 h 101"/>
                  <a:gd name="T52" fmla="*/ 158 w 117"/>
                  <a:gd name="T53" fmla="*/ 414 h 101"/>
                  <a:gd name="T54" fmla="*/ 166 w 117"/>
                  <a:gd name="T55" fmla="*/ 428 h 101"/>
                  <a:gd name="T56" fmla="*/ 187 w 117"/>
                  <a:gd name="T57" fmla="*/ 436 h 101"/>
                  <a:gd name="T58" fmla="*/ 179 w 117"/>
                  <a:gd name="T59" fmla="*/ 465 h 101"/>
                  <a:gd name="T60" fmla="*/ 214 w 117"/>
                  <a:gd name="T61" fmla="*/ 513 h 101"/>
                  <a:gd name="T62" fmla="*/ 235 w 117"/>
                  <a:gd name="T63" fmla="*/ 559 h 101"/>
                  <a:gd name="T64" fmla="*/ 251 w 117"/>
                  <a:gd name="T65" fmla="*/ 564 h 101"/>
                  <a:gd name="T66" fmla="*/ 278 w 117"/>
                  <a:gd name="T67" fmla="*/ 585 h 101"/>
                  <a:gd name="T68" fmla="*/ 300 w 117"/>
                  <a:gd name="T69" fmla="*/ 623 h 101"/>
                  <a:gd name="T70" fmla="*/ 342 w 117"/>
                  <a:gd name="T71" fmla="*/ 687 h 101"/>
                  <a:gd name="T72" fmla="*/ 372 w 117"/>
                  <a:gd name="T73" fmla="*/ 666 h 101"/>
                  <a:gd name="T74" fmla="*/ 444 w 117"/>
                  <a:gd name="T75" fmla="*/ 687 h 101"/>
                  <a:gd name="T76" fmla="*/ 474 w 117"/>
                  <a:gd name="T77" fmla="*/ 714 h 101"/>
                  <a:gd name="T78" fmla="*/ 495 w 117"/>
                  <a:gd name="T79" fmla="*/ 687 h 101"/>
                  <a:gd name="T80" fmla="*/ 522 w 117"/>
                  <a:gd name="T81" fmla="*/ 666 h 101"/>
                  <a:gd name="T82" fmla="*/ 538 w 117"/>
                  <a:gd name="T83" fmla="*/ 636 h 101"/>
                  <a:gd name="T84" fmla="*/ 572 w 117"/>
                  <a:gd name="T85" fmla="*/ 615 h 101"/>
                  <a:gd name="T86" fmla="*/ 615 w 117"/>
                  <a:gd name="T87" fmla="*/ 601 h 101"/>
                  <a:gd name="T88" fmla="*/ 658 w 117"/>
                  <a:gd name="T89" fmla="*/ 593 h 101"/>
                  <a:gd name="T90" fmla="*/ 693 w 117"/>
                  <a:gd name="T91" fmla="*/ 580 h 101"/>
                  <a:gd name="T92" fmla="*/ 744 w 117"/>
                  <a:gd name="T93" fmla="*/ 572 h 101"/>
                  <a:gd name="T94" fmla="*/ 795 w 117"/>
                  <a:gd name="T95" fmla="*/ 543 h 101"/>
                  <a:gd name="T96" fmla="*/ 824 w 117"/>
                  <a:gd name="T97" fmla="*/ 513 h 101"/>
                  <a:gd name="T98" fmla="*/ 829 w 117"/>
                  <a:gd name="T99" fmla="*/ 457 h 101"/>
                  <a:gd name="T100" fmla="*/ 795 w 117"/>
                  <a:gd name="T101" fmla="*/ 436 h 101"/>
                  <a:gd name="T102" fmla="*/ 744 w 117"/>
                  <a:gd name="T103" fmla="*/ 414 h 101"/>
                  <a:gd name="T104" fmla="*/ 693 w 117"/>
                  <a:gd name="T105" fmla="*/ 406 h 101"/>
                  <a:gd name="T106" fmla="*/ 671 w 117"/>
                  <a:gd name="T107" fmla="*/ 329 h 101"/>
                  <a:gd name="T108" fmla="*/ 650 w 117"/>
                  <a:gd name="T109" fmla="*/ 299 h 101"/>
                  <a:gd name="T110" fmla="*/ 623 w 117"/>
                  <a:gd name="T111" fmla="*/ 273 h 101"/>
                  <a:gd name="T112" fmla="*/ 629 w 117"/>
                  <a:gd name="T113" fmla="*/ 235 h 101"/>
                  <a:gd name="T114" fmla="*/ 615 w 117"/>
                  <a:gd name="T115" fmla="*/ 222 h 101"/>
                  <a:gd name="T116" fmla="*/ 602 w 117"/>
                  <a:gd name="T117" fmla="*/ 209 h 101"/>
                  <a:gd name="T118" fmla="*/ 586 w 117"/>
                  <a:gd name="T119" fmla="*/ 200 h 101"/>
                  <a:gd name="T120" fmla="*/ 581 w 117"/>
                  <a:gd name="T121" fmla="*/ 179 h 101"/>
                  <a:gd name="T122" fmla="*/ 522 w 117"/>
                  <a:gd name="T123" fmla="*/ 150 h 10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17" h="101">
                    <a:moveTo>
                      <a:pt x="73" y="21"/>
                    </a:moveTo>
                    <a:cubicBezTo>
                      <a:pt x="72" y="23"/>
                      <a:pt x="70" y="24"/>
                      <a:pt x="68" y="24"/>
                    </a:cubicBezTo>
                    <a:cubicBezTo>
                      <a:pt x="66" y="23"/>
                      <a:pt x="64" y="22"/>
                      <a:pt x="61" y="22"/>
                    </a:cubicBezTo>
                    <a:cubicBezTo>
                      <a:pt x="58" y="22"/>
                      <a:pt x="55" y="22"/>
                      <a:pt x="54" y="20"/>
                    </a:cubicBezTo>
                    <a:cubicBezTo>
                      <a:pt x="52" y="19"/>
                      <a:pt x="49" y="13"/>
                      <a:pt x="47" y="11"/>
                    </a:cubicBezTo>
                    <a:cubicBezTo>
                      <a:pt x="46" y="9"/>
                      <a:pt x="44" y="6"/>
                      <a:pt x="43" y="6"/>
                    </a:cubicBezTo>
                    <a:cubicBezTo>
                      <a:pt x="42" y="6"/>
                      <a:pt x="34" y="2"/>
                      <a:pt x="31" y="2"/>
                    </a:cubicBezTo>
                    <a:cubicBezTo>
                      <a:pt x="29" y="2"/>
                      <a:pt x="26" y="1"/>
                      <a:pt x="26" y="0"/>
                    </a:cubicBezTo>
                    <a:cubicBezTo>
                      <a:pt x="24" y="1"/>
                      <a:pt x="22" y="6"/>
                      <a:pt x="22" y="8"/>
                    </a:cubicBezTo>
                    <a:cubicBezTo>
                      <a:pt x="22" y="9"/>
                      <a:pt x="21" y="10"/>
                      <a:pt x="20" y="11"/>
                    </a:cubicBezTo>
                    <a:cubicBezTo>
                      <a:pt x="18" y="11"/>
                      <a:pt x="18" y="12"/>
                      <a:pt x="17" y="13"/>
                    </a:cubicBezTo>
                    <a:cubicBezTo>
                      <a:pt x="16" y="15"/>
                      <a:pt x="13" y="19"/>
                      <a:pt x="12" y="20"/>
                    </a:cubicBezTo>
                    <a:cubicBezTo>
                      <a:pt x="11" y="22"/>
                      <a:pt x="5" y="21"/>
                      <a:pt x="5" y="21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0" y="25"/>
                      <a:pt x="1" y="26"/>
                    </a:cubicBezTo>
                    <a:cubicBezTo>
                      <a:pt x="3" y="27"/>
                      <a:pt x="5" y="28"/>
                      <a:pt x="6" y="29"/>
                    </a:cubicBezTo>
                    <a:cubicBezTo>
                      <a:pt x="6" y="30"/>
                      <a:pt x="6" y="32"/>
                      <a:pt x="7" y="33"/>
                    </a:cubicBezTo>
                    <a:cubicBezTo>
                      <a:pt x="8" y="34"/>
                      <a:pt x="11" y="36"/>
                      <a:pt x="11" y="36"/>
                    </a:cubicBezTo>
                    <a:cubicBezTo>
                      <a:pt x="12" y="37"/>
                      <a:pt x="12" y="38"/>
                      <a:pt x="13" y="40"/>
                    </a:cubicBezTo>
                    <a:cubicBezTo>
                      <a:pt x="14" y="42"/>
                      <a:pt x="15" y="47"/>
                      <a:pt x="15" y="48"/>
                    </a:cubicBezTo>
                    <a:cubicBezTo>
                      <a:pt x="15" y="49"/>
                      <a:pt x="14" y="50"/>
                      <a:pt x="16" y="50"/>
                    </a:cubicBezTo>
                    <a:cubicBezTo>
                      <a:pt x="17" y="50"/>
                      <a:pt x="17" y="49"/>
                      <a:pt x="18" y="49"/>
                    </a:cubicBezTo>
                    <a:cubicBezTo>
                      <a:pt x="20" y="49"/>
                      <a:pt x="19" y="49"/>
                      <a:pt x="20" y="50"/>
                    </a:cubicBezTo>
                    <a:cubicBezTo>
                      <a:pt x="21" y="50"/>
                      <a:pt x="22" y="53"/>
                      <a:pt x="22" y="53"/>
                    </a:cubicBezTo>
                    <a:cubicBezTo>
                      <a:pt x="22" y="53"/>
                      <a:pt x="19" y="54"/>
                      <a:pt x="21" y="54"/>
                    </a:cubicBezTo>
                    <a:cubicBezTo>
                      <a:pt x="24" y="54"/>
                      <a:pt x="24" y="53"/>
                      <a:pt x="25" y="54"/>
                    </a:cubicBezTo>
                    <a:cubicBezTo>
                      <a:pt x="25" y="56"/>
                      <a:pt x="22" y="58"/>
                      <a:pt x="22" y="58"/>
                    </a:cubicBezTo>
                    <a:cubicBezTo>
                      <a:pt x="22" y="59"/>
                      <a:pt x="22" y="59"/>
                      <a:pt x="23" y="60"/>
                    </a:cubicBezTo>
                    <a:cubicBezTo>
                      <a:pt x="24" y="61"/>
                      <a:pt x="26" y="59"/>
                      <a:pt x="26" y="61"/>
                    </a:cubicBezTo>
                    <a:cubicBezTo>
                      <a:pt x="26" y="63"/>
                      <a:pt x="24" y="62"/>
                      <a:pt x="25" y="65"/>
                    </a:cubicBezTo>
                    <a:cubicBezTo>
                      <a:pt x="27" y="68"/>
                      <a:pt x="29" y="71"/>
                      <a:pt x="30" y="72"/>
                    </a:cubicBezTo>
                    <a:cubicBezTo>
                      <a:pt x="32" y="74"/>
                      <a:pt x="33" y="78"/>
                      <a:pt x="33" y="78"/>
                    </a:cubicBezTo>
                    <a:cubicBezTo>
                      <a:pt x="33" y="78"/>
                      <a:pt x="33" y="77"/>
                      <a:pt x="35" y="79"/>
                    </a:cubicBezTo>
                    <a:cubicBezTo>
                      <a:pt x="38" y="80"/>
                      <a:pt x="38" y="79"/>
                      <a:pt x="39" y="82"/>
                    </a:cubicBezTo>
                    <a:cubicBezTo>
                      <a:pt x="40" y="84"/>
                      <a:pt x="41" y="84"/>
                      <a:pt x="42" y="87"/>
                    </a:cubicBezTo>
                    <a:cubicBezTo>
                      <a:pt x="44" y="90"/>
                      <a:pt x="47" y="96"/>
                      <a:pt x="48" y="96"/>
                    </a:cubicBezTo>
                    <a:cubicBezTo>
                      <a:pt x="49" y="97"/>
                      <a:pt x="50" y="92"/>
                      <a:pt x="52" y="93"/>
                    </a:cubicBezTo>
                    <a:cubicBezTo>
                      <a:pt x="55" y="94"/>
                      <a:pt x="61" y="96"/>
                      <a:pt x="62" y="96"/>
                    </a:cubicBezTo>
                    <a:cubicBezTo>
                      <a:pt x="62" y="97"/>
                      <a:pt x="65" y="101"/>
                      <a:pt x="66" y="100"/>
                    </a:cubicBezTo>
                    <a:cubicBezTo>
                      <a:pt x="68" y="99"/>
                      <a:pt x="68" y="97"/>
                      <a:pt x="69" y="96"/>
                    </a:cubicBezTo>
                    <a:cubicBezTo>
                      <a:pt x="71" y="95"/>
                      <a:pt x="73" y="94"/>
                      <a:pt x="73" y="93"/>
                    </a:cubicBezTo>
                    <a:cubicBezTo>
                      <a:pt x="74" y="92"/>
                      <a:pt x="72" y="90"/>
                      <a:pt x="75" y="89"/>
                    </a:cubicBezTo>
                    <a:cubicBezTo>
                      <a:pt x="78" y="88"/>
                      <a:pt x="77" y="85"/>
                      <a:pt x="80" y="86"/>
                    </a:cubicBezTo>
                    <a:cubicBezTo>
                      <a:pt x="84" y="87"/>
                      <a:pt x="83" y="85"/>
                      <a:pt x="86" y="84"/>
                    </a:cubicBezTo>
                    <a:cubicBezTo>
                      <a:pt x="89" y="84"/>
                      <a:pt x="92" y="83"/>
                      <a:pt x="92" y="83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97" y="81"/>
                      <a:pt x="101" y="81"/>
                      <a:pt x="104" y="80"/>
                    </a:cubicBezTo>
                    <a:cubicBezTo>
                      <a:pt x="107" y="79"/>
                      <a:pt x="109" y="75"/>
                      <a:pt x="111" y="76"/>
                    </a:cubicBezTo>
                    <a:cubicBezTo>
                      <a:pt x="114" y="76"/>
                      <a:pt x="115" y="72"/>
                      <a:pt x="115" y="72"/>
                    </a:cubicBezTo>
                    <a:cubicBezTo>
                      <a:pt x="115" y="72"/>
                      <a:pt x="117" y="66"/>
                      <a:pt x="116" y="64"/>
                    </a:cubicBezTo>
                    <a:cubicBezTo>
                      <a:pt x="115" y="62"/>
                      <a:pt x="112" y="61"/>
                      <a:pt x="111" y="61"/>
                    </a:cubicBezTo>
                    <a:cubicBezTo>
                      <a:pt x="110" y="61"/>
                      <a:pt x="107" y="57"/>
                      <a:pt x="104" y="58"/>
                    </a:cubicBezTo>
                    <a:cubicBezTo>
                      <a:pt x="102" y="58"/>
                      <a:pt x="99" y="61"/>
                      <a:pt x="97" y="57"/>
                    </a:cubicBezTo>
                    <a:cubicBezTo>
                      <a:pt x="95" y="54"/>
                      <a:pt x="94" y="46"/>
                      <a:pt x="94" y="46"/>
                    </a:cubicBezTo>
                    <a:cubicBezTo>
                      <a:pt x="94" y="46"/>
                      <a:pt x="93" y="43"/>
                      <a:pt x="91" y="42"/>
                    </a:cubicBezTo>
                    <a:cubicBezTo>
                      <a:pt x="88" y="41"/>
                      <a:pt x="86" y="40"/>
                      <a:pt x="87" y="38"/>
                    </a:cubicBezTo>
                    <a:cubicBezTo>
                      <a:pt x="87" y="36"/>
                      <a:pt x="88" y="33"/>
                      <a:pt x="88" y="33"/>
                    </a:cubicBezTo>
                    <a:cubicBezTo>
                      <a:pt x="87" y="33"/>
                      <a:pt x="86" y="31"/>
                      <a:pt x="86" y="31"/>
                    </a:cubicBezTo>
                    <a:cubicBezTo>
                      <a:pt x="86" y="31"/>
                      <a:pt x="85" y="28"/>
                      <a:pt x="84" y="29"/>
                    </a:cubicBezTo>
                    <a:cubicBezTo>
                      <a:pt x="83" y="29"/>
                      <a:pt x="82" y="28"/>
                      <a:pt x="82" y="28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1" y="25"/>
                      <a:pt x="73" y="25"/>
                      <a:pt x="73" y="2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Freeform 290"/>
              <p:cNvSpPr>
                <a:spLocks/>
              </p:cNvSpPr>
              <p:nvPr/>
            </p:nvSpPr>
            <p:spPr bwMode="auto">
              <a:xfrm>
                <a:off x="4075" y="2018"/>
                <a:ext cx="163" cy="107"/>
              </a:xfrm>
              <a:custGeom>
                <a:avLst/>
                <a:gdLst>
                  <a:gd name="T0" fmla="*/ 13 w 61"/>
                  <a:gd name="T1" fmla="*/ 115 h 40"/>
                  <a:gd name="T2" fmla="*/ 43 w 61"/>
                  <a:gd name="T3" fmla="*/ 94 h 40"/>
                  <a:gd name="T4" fmla="*/ 115 w 61"/>
                  <a:gd name="T5" fmla="*/ 115 h 40"/>
                  <a:gd name="T6" fmla="*/ 142 w 61"/>
                  <a:gd name="T7" fmla="*/ 144 h 40"/>
                  <a:gd name="T8" fmla="*/ 163 w 61"/>
                  <a:gd name="T9" fmla="*/ 115 h 40"/>
                  <a:gd name="T10" fmla="*/ 192 w 61"/>
                  <a:gd name="T11" fmla="*/ 94 h 40"/>
                  <a:gd name="T12" fmla="*/ 206 w 61"/>
                  <a:gd name="T13" fmla="*/ 64 h 40"/>
                  <a:gd name="T14" fmla="*/ 243 w 61"/>
                  <a:gd name="T15" fmla="*/ 43 h 40"/>
                  <a:gd name="T16" fmla="*/ 286 w 61"/>
                  <a:gd name="T17" fmla="*/ 29 h 40"/>
                  <a:gd name="T18" fmla="*/ 329 w 61"/>
                  <a:gd name="T19" fmla="*/ 21 h 40"/>
                  <a:gd name="T20" fmla="*/ 363 w 61"/>
                  <a:gd name="T21" fmla="*/ 8 h 40"/>
                  <a:gd name="T22" fmla="*/ 414 w 61"/>
                  <a:gd name="T23" fmla="*/ 0 h 40"/>
                  <a:gd name="T24" fmla="*/ 414 w 61"/>
                  <a:gd name="T25" fmla="*/ 43 h 40"/>
                  <a:gd name="T26" fmla="*/ 436 w 61"/>
                  <a:gd name="T27" fmla="*/ 94 h 40"/>
                  <a:gd name="T28" fmla="*/ 422 w 61"/>
                  <a:gd name="T29" fmla="*/ 136 h 40"/>
                  <a:gd name="T30" fmla="*/ 385 w 61"/>
                  <a:gd name="T31" fmla="*/ 150 h 40"/>
                  <a:gd name="T32" fmla="*/ 358 w 61"/>
                  <a:gd name="T33" fmla="*/ 166 h 40"/>
                  <a:gd name="T34" fmla="*/ 315 w 61"/>
                  <a:gd name="T35" fmla="*/ 201 h 40"/>
                  <a:gd name="T36" fmla="*/ 278 w 61"/>
                  <a:gd name="T37" fmla="*/ 209 h 40"/>
                  <a:gd name="T38" fmla="*/ 230 w 61"/>
                  <a:gd name="T39" fmla="*/ 230 h 40"/>
                  <a:gd name="T40" fmla="*/ 200 w 61"/>
                  <a:gd name="T41" fmla="*/ 214 h 40"/>
                  <a:gd name="T42" fmla="*/ 192 w 61"/>
                  <a:gd name="T43" fmla="*/ 235 h 40"/>
                  <a:gd name="T44" fmla="*/ 163 w 61"/>
                  <a:gd name="T45" fmla="*/ 251 h 40"/>
                  <a:gd name="T46" fmla="*/ 136 w 61"/>
                  <a:gd name="T47" fmla="*/ 251 h 40"/>
                  <a:gd name="T48" fmla="*/ 107 w 61"/>
                  <a:gd name="T49" fmla="*/ 286 h 40"/>
                  <a:gd name="T50" fmla="*/ 43 w 61"/>
                  <a:gd name="T51" fmla="*/ 235 h 40"/>
                  <a:gd name="T52" fmla="*/ 21 w 61"/>
                  <a:gd name="T53" fmla="*/ 201 h 40"/>
                  <a:gd name="T54" fmla="*/ 8 w 61"/>
                  <a:gd name="T55" fmla="*/ 171 h 40"/>
                  <a:gd name="T56" fmla="*/ 13 w 61"/>
                  <a:gd name="T57" fmla="*/ 115 h 4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1" h="40">
                    <a:moveTo>
                      <a:pt x="2" y="16"/>
                    </a:moveTo>
                    <a:cubicBezTo>
                      <a:pt x="3" y="17"/>
                      <a:pt x="4" y="12"/>
                      <a:pt x="6" y="13"/>
                    </a:cubicBezTo>
                    <a:cubicBezTo>
                      <a:pt x="9" y="14"/>
                      <a:pt x="15" y="16"/>
                      <a:pt x="16" y="16"/>
                    </a:cubicBezTo>
                    <a:cubicBezTo>
                      <a:pt x="16" y="17"/>
                      <a:pt x="19" y="21"/>
                      <a:pt x="20" y="20"/>
                    </a:cubicBezTo>
                    <a:cubicBezTo>
                      <a:pt x="22" y="19"/>
                      <a:pt x="22" y="17"/>
                      <a:pt x="23" y="16"/>
                    </a:cubicBezTo>
                    <a:cubicBezTo>
                      <a:pt x="25" y="15"/>
                      <a:pt x="27" y="14"/>
                      <a:pt x="27" y="13"/>
                    </a:cubicBezTo>
                    <a:cubicBezTo>
                      <a:pt x="28" y="12"/>
                      <a:pt x="26" y="10"/>
                      <a:pt x="29" y="9"/>
                    </a:cubicBezTo>
                    <a:cubicBezTo>
                      <a:pt x="32" y="8"/>
                      <a:pt x="31" y="5"/>
                      <a:pt x="34" y="6"/>
                    </a:cubicBezTo>
                    <a:cubicBezTo>
                      <a:pt x="38" y="7"/>
                      <a:pt x="37" y="5"/>
                      <a:pt x="40" y="4"/>
                    </a:cubicBezTo>
                    <a:cubicBezTo>
                      <a:pt x="43" y="4"/>
                      <a:pt x="46" y="3"/>
                      <a:pt x="46" y="3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1"/>
                      <a:pt x="55" y="1"/>
                      <a:pt x="58" y="0"/>
                    </a:cubicBezTo>
                    <a:cubicBezTo>
                      <a:pt x="58" y="0"/>
                      <a:pt x="57" y="4"/>
                      <a:pt x="58" y="6"/>
                    </a:cubicBezTo>
                    <a:cubicBezTo>
                      <a:pt x="60" y="8"/>
                      <a:pt x="60" y="12"/>
                      <a:pt x="61" y="13"/>
                    </a:cubicBezTo>
                    <a:cubicBezTo>
                      <a:pt x="61" y="14"/>
                      <a:pt x="61" y="17"/>
                      <a:pt x="59" y="19"/>
                    </a:cubicBezTo>
                    <a:cubicBezTo>
                      <a:pt x="57" y="21"/>
                      <a:pt x="54" y="18"/>
                      <a:pt x="54" y="21"/>
                    </a:cubicBezTo>
                    <a:cubicBezTo>
                      <a:pt x="54" y="23"/>
                      <a:pt x="51" y="19"/>
                      <a:pt x="50" y="23"/>
                    </a:cubicBezTo>
                    <a:cubicBezTo>
                      <a:pt x="49" y="27"/>
                      <a:pt x="45" y="28"/>
                      <a:pt x="44" y="28"/>
                    </a:cubicBezTo>
                    <a:cubicBezTo>
                      <a:pt x="42" y="29"/>
                      <a:pt x="41" y="27"/>
                      <a:pt x="39" y="29"/>
                    </a:cubicBezTo>
                    <a:cubicBezTo>
                      <a:pt x="38" y="30"/>
                      <a:pt x="33" y="32"/>
                      <a:pt x="32" y="32"/>
                    </a:cubicBezTo>
                    <a:cubicBezTo>
                      <a:pt x="31" y="31"/>
                      <a:pt x="29" y="28"/>
                      <a:pt x="28" y="30"/>
                    </a:cubicBezTo>
                    <a:cubicBezTo>
                      <a:pt x="28" y="32"/>
                      <a:pt x="28" y="32"/>
                      <a:pt x="27" y="33"/>
                    </a:cubicBezTo>
                    <a:cubicBezTo>
                      <a:pt x="27" y="35"/>
                      <a:pt x="24" y="35"/>
                      <a:pt x="23" y="35"/>
                    </a:cubicBezTo>
                    <a:cubicBezTo>
                      <a:pt x="22" y="36"/>
                      <a:pt x="20" y="33"/>
                      <a:pt x="19" y="35"/>
                    </a:cubicBezTo>
                    <a:cubicBezTo>
                      <a:pt x="19" y="36"/>
                      <a:pt x="22" y="40"/>
                      <a:pt x="15" y="40"/>
                    </a:cubicBezTo>
                    <a:cubicBezTo>
                      <a:pt x="8" y="39"/>
                      <a:pt x="6" y="35"/>
                      <a:pt x="6" y="33"/>
                    </a:cubicBezTo>
                    <a:cubicBezTo>
                      <a:pt x="6" y="32"/>
                      <a:pt x="3" y="28"/>
                      <a:pt x="3" y="28"/>
                    </a:cubicBezTo>
                    <a:cubicBezTo>
                      <a:pt x="2" y="28"/>
                      <a:pt x="0" y="25"/>
                      <a:pt x="1" y="24"/>
                    </a:cubicBezTo>
                    <a:cubicBezTo>
                      <a:pt x="1" y="23"/>
                      <a:pt x="2" y="16"/>
                      <a:pt x="2" y="16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291"/>
              <p:cNvSpPr>
                <a:spLocks/>
              </p:cNvSpPr>
              <p:nvPr/>
            </p:nvSpPr>
            <p:spPr bwMode="auto">
              <a:xfrm>
                <a:off x="4227" y="1925"/>
                <a:ext cx="107" cy="136"/>
              </a:xfrm>
              <a:custGeom>
                <a:avLst/>
                <a:gdLst>
                  <a:gd name="T0" fmla="*/ 94 w 40"/>
                  <a:gd name="T1" fmla="*/ 136 h 51"/>
                  <a:gd name="T2" fmla="*/ 86 w 40"/>
                  <a:gd name="T3" fmla="*/ 192 h 51"/>
                  <a:gd name="T4" fmla="*/ 56 w 40"/>
                  <a:gd name="T5" fmla="*/ 221 h 51"/>
                  <a:gd name="T6" fmla="*/ 8 w 40"/>
                  <a:gd name="T7" fmla="*/ 248 h 51"/>
                  <a:gd name="T8" fmla="*/ 8 w 40"/>
                  <a:gd name="T9" fmla="*/ 291 h 51"/>
                  <a:gd name="T10" fmla="*/ 29 w 40"/>
                  <a:gd name="T11" fmla="*/ 341 h 51"/>
                  <a:gd name="T12" fmla="*/ 51 w 40"/>
                  <a:gd name="T13" fmla="*/ 363 h 51"/>
                  <a:gd name="T14" fmla="*/ 115 w 40"/>
                  <a:gd name="T15" fmla="*/ 349 h 51"/>
                  <a:gd name="T16" fmla="*/ 158 w 40"/>
                  <a:gd name="T17" fmla="*/ 328 h 51"/>
                  <a:gd name="T18" fmla="*/ 166 w 40"/>
                  <a:gd name="T19" fmla="*/ 291 h 51"/>
                  <a:gd name="T20" fmla="*/ 209 w 40"/>
                  <a:gd name="T21" fmla="*/ 248 h 51"/>
                  <a:gd name="T22" fmla="*/ 222 w 40"/>
                  <a:gd name="T23" fmla="*/ 248 h 51"/>
                  <a:gd name="T24" fmla="*/ 251 w 40"/>
                  <a:gd name="T25" fmla="*/ 192 h 51"/>
                  <a:gd name="T26" fmla="*/ 278 w 40"/>
                  <a:gd name="T27" fmla="*/ 157 h 51"/>
                  <a:gd name="T28" fmla="*/ 251 w 40"/>
                  <a:gd name="T29" fmla="*/ 99 h 51"/>
                  <a:gd name="T30" fmla="*/ 214 w 40"/>
                  <a:gd name="T31" fmla="*/ 56 h 51"/>
                  <a:gd name="T32" fmla="*/ 171 w 40"/>
                  <a:gd name="T33" fmla="*/ 43 h 51"/>
                  <a:gd name="T34" fmla="*/ 150 w 40"/>
                  <a:gd name="T35" fmla="*/ 21 h 51"/>
                  <a:gd name="T36" fmla="*/ 128 w 40"/>
                  <a:gd name="T37" fmla="*/ 8 h 51"/>
                  <a:gd name="T38" fmla="*/ 128 w 40"/>
                  <a:gd name="T39" fmla="*/ 51 h 51"/>
                  <a:gd name="T40" fmla="*/ 107 w 40"/>
                  <a:gd name="T41" fmla="*/ 77 h 51"/>
                  <a:gd name="T42" fmla="*/ 94 w 40"/>
                  <a:gd name="T43" fmla="*/ 136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0" h="51">
                    <a:moveTo>
                      <a:pt x="13" y="19"/>
                    </a:moveTo>
                    <a:cubicBezTo>
                      <a:pt x="14" y="21"/>
                      <a:pt x="12" y="27"/>
                      <a:pt x="12" y="27"/>
                    </a:cubicBezTo>
                    <a:cubicBezTo>
                      <a:pt x="12" y="27"/>
                      <a:pt x="11" y="31"/>
                      <a:pt x="8" y="31"/>
                    </a:cubicBezTo>
                    <a:cubicBezTo>
                      <a:pt x="6" y="30"/>
                      <a:pt x="4" y="34"/>
                      <a:pt x="1" y="35"/>
                    </a:cubicBezTo>
                    <a:cubicBezTo>
                      <a:pt x="1" y="35"/>
                      <a:pt x="0" y="39"/>
                      <a:pt x="1" y="41"/>
                    </a:cubicBezTo>
                    <a:cubicBezTo>
                      <a:pt x="3" y="43"/>
                      <a:pt x="3" y="47"/>
                      <a:pt x="4" y="48"/>
                    </a:cubicBezTo>
                    <a:cubicBezTo>
                      <a:pt x="4" y="48"/>
                      <a:pt x="5" y="51"/>
                      <a:pt x="7" y="51"/>
                    </a:cubicBezTo>
                    <a:cubicBezTo>
                      <a:pt x="10" y="50"/>
                      <a:pt x="14" y="49"/>
                      <a:pt x="16" y="49"/>
                    </a:cubicBezTo>
                    <a:cubicBezTo>
                      <a:pt x="18" y="48"/>
                      <a:pt x="21" y="47"/>
                      <a:pt x="22" y="46"/>
                    </a:cubicBezTo>
                    <a:cubicBezTo>
                      <a:pt x="22" y="45"/>
                      <a:pt x="20" y="43"/>
                      <a:pt x="23" y="41"/>
                    </a:cubicBezTo>
                    <a:cubicBezTo>
                      <a:pt x="26" y="39"/>
                      <a:pt x="27" y="35"/>
                      <a:pt x="29" y="35"/>
                    </a:cubicBezTo>
                    <a:cubicBezTo>
                      <a:pt x="31" y="35"/>
                      <a:pt x="31" y="37"/>
                      <a:pt x="31" y="35"/>
                    </a:cubicBezTo>
                    <a:cubicBezTo>
                      <a:pt x="31" y="33"/>
                      <a:pt x="34" y="29"/>
                      <a:pt x="35" y="27"/>
                    </a:cubicBezTo>
                    <a:cubicBezTo>
                      <a:pt x="36" y="26"/>
                      <a:pt x="38" y="23"/>
                      <a:pt x="39" y="22"/>
                    </a:cubicBezTo>
                    <a:cubicBezTo>
                      <a:pt x="40" y="20"/>
                      <a:pt x="37" y="14"/>
                      <a:pt x="35" y="14"/>
                    </a:cubicBezTo>
                    <a:cubicBezTo>
                      <a:pt x="34" y="14"/>
                      <a:pt x="32" y="8"/>
                      <a:pt x="30" y="8"/>
                    </a:cubicBezTo>
                    <a:cubicBezTo>
                      <a:pt x="29" y="8"/>
                      <a:pt x="25" y="8"/>
                      <a:pt x="24" y="6"/>
                    </a:cubicBezTo>
                    <a:cubicBezTo>
                      <a:pt x="23" y="4"/>
                      <a:pt x="22" y="3"/>
                      <a:pt x="21" y="3"/>
                    </a:cubicBezTo>
                    <a:cubicBezTo>
                      <a:pt x="19" y="2"/>
                      <a:pt x="18" y="0"/>
                      <a:pt x="18" y="1"/>
                    </a:cubicBezTo>
                    <a:cubicBezTo>
                      <a:pt x="18" y="3"/>
                      <a:pt x="18" y="7"/>
                      <a:pt x="18" y="7"/>
                    </a:cubicBezTo>
                    <a:cubicBezTo>
                      <a:pt x="18" y="7"/>
                      <a:pt x="16" y="10"/>
                      <a:pt x="15" y="11"/>
                    </a:cubicBezTo>
                    <a:cubicBezTo>
                      <a:pt x="15" y="12"/>
                      <a:pt x="13" y="19"/>
                      <a:pt x="13" y="1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Freeform 292"/>
              <p:cNvSpPr>
                <a:spLocks/>
              </p:cNvSpPr>
              <p:nvPr/>
            </p:nvSpPr>
            <p:spPr bwMode="auto">
              <a:xfrm>
                <a:off x="4195" y="1906"/>
                <a:ext cx="86" cy="70"/>
              </a:xfrm>
              <a:custGeom>
                <a:avLst/>
                <a:gdLst>
                  <a:gd name="T0" fmla="*/ 0 w 32"/>
                  <a:gd name="T1" fmla="*/ 30 h 26"/>
                  <a:gd name="T2" fmla="*/ 22 w 32"/>
                  <a:gd name="T3" fmla="*/ 59 h 26"/>
                  <a:gd name="T4" fmla="*/ 43 w 32"/>
                  <a:gd name="T5" fmla="*/ 137 h 26"/>
                  <a:gd name="T6" fmla="*/ 94 w 32"/>
                  <a:gd name="T7" fmla="*/ 145 h 26"/>
                  <a:gd name="T8" fmla="*/ 145 w 32"/>
                  <a:gd name="T9" fmla="*/ 167 h 26"/>
                  <a:gd name="T10" fmla="*/ 180 w 32"/>
                  <a:gd name="T11" fmla="*/ 188 h 26"/>
                  <a:gd name="T12" fmla="*/ 196 w 32"/>
                  <a:gd name="T13" fmla="*/ 129 h 26"/>
                  <a:gd name="T14" fmla="*/ 218 w 32"/>
                  <a:gd name="T15" fmla="*/ 102 h 26"/>
                  <a:gd name="T16" fmla="*/ 218 w 32"/>
                  <a:gd name="T17" fmla="*/ 59 h 26"/>
                  <a:gd name="T18" fmla="*/ 231 w 32"/>
                  <a:gd name="T19" fmla="*/ 43 h 26"/>
                  <a:gd name="T20" fmla="*/ 231 w 32"/>
                  <a:gd name="T21" fmla="*/ 13 h 26"/>
                  <a:gd name="T22" fmla="*/ 231 w 32"/>
                  <a:gd name="T23" fmla="*/ 0 h 26"/>
                  <a:gd name="T24" fmla="*/ 202 w 32"/>
                  <a:gd name="T25" fmla="*/ 22 h 26"/>
                  <a:gd name="T26" fmla="*/ 180 w 32"/>
                  <a:gd name="T27" fmla="*/ 43 h 26"/>
                  <a:gd name="T28" fmla="*/ 167 w 32"/>
                  <a:gd name="T29" fmla="*/ 65 h 26"/>
                  <a:gd name="T30" fmla="*/ 102 w 32"/>
                  <a:gd name="T31" fmla="*/ 86 h 26"/>
                  <a:gd name="T32" fmla="*/ 65 w 32"/>
                  <a:gd name="T33" fmla="*/ 81 h 26"/>
                  <a:gd name="T34" fmla="*/ 43 w 32"/>
                  <a:gd name="T35" fmla="*/ 65 h 26"/>
                  <a:gd name="T36" fmla="*/ 0 w 32"/>
                  <a:gd name="T37" fmla="*/ 30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" h="26">
                    <a:moveTo>
                      <a:pt x="0" y="4"/>
                    </a:moveTo>
                    <a:cubicBezTo>
                      <a:pt x="2" y="5"/>
                      <a:pt x="3" y="8"/>
                      <a:pt x="3" y="8"/>
                    </a:cubicBezTo>
                    <a:cubicBezTo>
                      <a:pt x="3" y="8"/>
                      <a:pt x="4" y="16"/>
                      <a:pt x="6" y="19"/>
                    </a:cubicBezTo>
                    <a:cubicBezTo>
                      <a:pt x="8" y="23"/>
                      <a:pt x="11" y="20"/>
                      <a:pt x="13" y="20"/>
                    </a:cubicBezTo>
                    <a:cubicBezTo>
                      <a:pt x="16" y="19"/>
                      <a:pt x="19" y="23"/>
                      <a:pt x="20" y="23"/>
                    </a:cubicBezTo>
                    <a:cubicBezTo>
                      <a:pt x="21" y="23"/>
                      <a:pt x="24" y="24"/>
                      <a:pt x="25" y="26"/>
                    </a:cubicBezTo>
                    <a:cubicBezTo>
                      <a:pt x="25" y="26"/>
                      <a:pt x="27" y="19"/>
                      <a:pt x="27" y="18"/>
                    </a:cubicBezTo>
                    <a:cubicBezTo>
                      <a:pt x="28" y="17"/>
                      <a:pt x="30" y="14"/>
                      <a:pt x="30" y="14"/>
                    </a:cubicBezTo>
                    <a:cubicBezTo>
                      <a:pt x="30" y="14"/>
                      <a:pt x="30" y="10"/>
                      <a:pt x="30" y="8"/>
                    </a:cubicBezTo>
                    <a:cubicBezTo>
                      <a:pt x="30" y="8"/>
                      <a:pt x="31" y="6"/>
                      <a:pt x="32" y="6"/>
                    </a:cubicBezTo>
                    <a:cubicBezTo>
                      <a:pt x="32" y="5"/>
                      <a:pt x="32" y="2"/>
                      <a:pt x="32" y="2"/>
                    </a:cubicBezTo>
                    <a:cubicBezTo>
                      <a:pt x="32" y="1"/>
                      <a:pt x="32" y="0"/>
                      <a:pt x="32" y="0"/>
                    </a:cubicBezTo>
                    <a:cubicBezTo>
                      <a:pt x="32" y="0"/>
                      <a:pt x="29" y="2"/>
                      <a:pt x="28" y="3"/>
                    </a:cubicBezTo>
                    <a:cubicBezTo>
                      <a:pt x="28" y="4"/>
                      <a:pt x="27" y="5"/>
                      <a:pt x="25" y="6"/>
                    </a:cubicBezTo>
                    <a:cubicBezTo>
                      <a:pt x="24" y="8"/>
                      <a:pt x="24" y="8"/>
                      <a:pt x="23" y="9"/>
                    </a:cubicBezTo>
                    <a:cubicBezTo>
                      <a:pt x="23" y="10"/>
                      <a:pt x="15" y="12"/>
                      <a:pt x="14" y="12"/>
                    </a:cubicBezTo>
                    <a:cubicBezTo>
                      <a:pt x="13" y="12"/>
                      <a:pt x="10" y="11"/>
                      <a:pt x="9" y="11"/>
                    </a:cubicBezTo>
                    <a:cubicBezTo>
                      <a:pt x="9" y="11"/>
                      <a:pt x="6" y="10"/>
                      <a:pt x="6" y="9"/>
                    </a:cubicBezTo>
                    <a:cubicBezTo>
                      <a:pt x="6" y="9"/>
                      <a:pt x="2" y="4"/>
                      <a:pt x="0" y="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293"/>
              <p:cNvSpPr>
                <a:spLocks/>
              </p:cNvSpPr>
              <p:nvPr/>
            </p:nvSpPr>
            <p:spPr bwMode="auto">
              <a:xfrm>
                <a:off x="4350" y="1712"/>
                <a:ext cx="257" cy="242"/>
              </a:xfrm>
              <a:custGeom>
                <a:avLst/>
                <a:gdLst>
                  <a:gd name="T0" fmla="*/ 0 w 96"/>
                  <a:gd name="T1" fmla="*/ 558 h 91"/>
                  <a:gd name="T2" fmla="*/ 43 w 96"/>
                  <a:gd name="T3" fmla="*/ 524 h 91"/>
                  <a:gd name="T4" fmla="*/ 56 w 96"/>
                  <a:gd name="T5" fmla="*/ 487 h 91"/>
                  <a:gd name="T6" fmla="*/ 72 w 96"/>
                  <a:gd name="T7" fmla="*/ 439 h 91"/>
                  <a:gd name="T8" fmla="*/ 29 w 96"/>
                  <a:gd name="T9" fmla="*/ 396 h 91"/>
                  <a:gd name="T10" fmla="*/ 158 w 96"/>
                  <a:gd name="T11" fmla="*/ 383 h 91"/>
                  <a:gd name="T12" fmla="*/ 222 w 96"/>
                  <a:gd name="T13" fmla="*/ 367 h 91"/>
                  <a:gd name="T14" fmla="*/ 236 w 96"/>
                  <a:gd name="T15" fmla="*/ 319 h 91"/>
                  <a:gd name="T16" fmla="*/ 257 w 96"/>
                  <a:gd name="T17" fmla="*/ 277 h 91"/>
                  <a:gd name="T18" fmla="*/ 294 w 96"/>
                  <a:gd name="T19" fmla="*/ 269 h 91"/>
                  <a:gd name="T20" fmla="*/ 351 w 96"/>
                  <a:gd name="T21" fmla="*/ 226 h 91"/>
                  <a:gd name="T22" fmla="*/ 380 w 96"/>
                  <a:gd name="T23" fmla="*/ 162 h 91"/>
                  <a:gd name="T24" fmla="*/ 415 w 96"/>
                  <a:gd name="T25" fmla="*/ 141 h 91"/>
                  <a:gd name="T26" fmla="*/ 444 w 96"/>
                  <a:gd name="T27" fmla="*/ 106 h 91"/>
                  <a:gd name="T28" fmla="*/ 444 w 96"/>
                  <a:gd name="T29" fmla="*/ 72 h 91"/>
                  <a:gd name="T30" fmla="*/ 444 w 96"/>
                  <a:gd name="T31" fmla="*/ 51 h 91"/>
                  <a:gd name="T32" fmla="*/ 466 w 96"/>
                  <a:gd name="T33" fmla="*/ 29 h 91"/>
                  <a:gd name="T34" fmla="*/ 495 w 96"/>
                  <a:gd name="T35" fmla="*/ 29 h 91"/>
                  <a:gd name="T36" fmla="*/ 522 w 96"/>
                  <a:gd name="T37" fmla="*/ 21 h 91"/>
                  <a:gd name="T38" fmla="*/ 589 w 96"/>
                  <a:gd name="T39" fmla="*/ 0 h 91"/>
                  <a:gd name="T40" fmla="*/ 589 w 96"/>
                  <a:gd name="T41" fmla="*/ 0 h 91"/>
                  <a:gd name="T42" fmla="*/ 624 w 96"/>
                  <a:gd name="T43" fmla="*/ 35 h 91"/>
                  <a:gd name="T44" fmla="*/ 688 w 96"/>
                  <a:gd name="T45" fmla="*/ 64 h 91"/>
                  <a:gd name="T46" fmla="*/ 667 w 96"/>
                  <a:gd name="T47" fmla="*/ 98 h 91"/>
                  <a:gd name="T48" fmla="*/ 659 w 96"/>
                  <a:gd name="T49" fmla="*/ 128 h 91"/>
                  <a:gd name="T50" fmla="*/ 602 w 96"/>
                  <a:gd name="T51" fmla="*/ 128 h 91"/>
                  <a:gd name="T52" fmla="*/ 565 w 96"/>
                  <a:gd name="T53" fmla="*/ 120 h 91"/>
                  <a:gd name="T54" fmla="*/ 522 w 96"/>
                  <a:gd name="T55" fmla="*/ 149 h 91"/>
                  <a:gd name="T56" fmla="*/ 560 w 96"/>
                  <a:gd name="T57" fmla="*/ 213 h 91"/>
                  <a:gd name="T58" fmla="*/ 594 w 96"/>
                  <a:gd name="T59" fmla="*/ 234 h 91"/>
                  <a:gd name="T60" fmla="*/ 581 w 96"/>
                  <a:gd name="T61" fmla="*/ 282 h 91"/>
                  <a:gd name="T62" fmla="*/ 551 w 96"/>
                  <a:gd name="T63" fmla="*/ 319 h 91"/>
                  <a:gd name="T64" fmla="*/ 501 w 96"/>
                  <a:gd name="T65" fmla="*/ 383 h 91"/>
                  <a:gd name="T66" fmla="*/ 452 w 96"/>
                  <a:gd name="T67" fmla="*/ 447 h 91"/>
                  <a:gd name="T68" fmla="*/ 402 w 96"/>
                  <a:gd name="T69" fmla="*/ 468 h 91"/>
                  <a:gd name="T70" fmla="*/ 359 w 96"/>
                  <a:gd name="T71" fmla="*/ 481 h 91"/>
                  <a:gd name="T72" fmla="*/ 394 w 96"/>
                  <a:gd name="T73" fmla="*/ 545 h 91"/>
                  <a:gd name="T74" fmla="*/ 410 w 96"/>
                  <a:gd name="T75" fmla="*/ 558 h 91"/>
                  <a:gd name="T76" fmla="*/ 436 w 96"/>
                  <a:gd name="T77" fmla="*/ 588 h 91"/>
                  <a:gd name="T78" fmla="*/ 402 w 96"/>
                  <a:gd name="T79" fmla="*/ 601 h 91"/>
                  <a:gd name="T80" fmla="*/ 359 w 96"/>
                  <a:gd name="T81" fmla="*/ 593 h 91"/>
                  <a:gd name="T82" fmla="*/ 329 w 96"/>
                  <a:gd name="T83" fmla="*/ 622 h 91"/>
                  <a:gd name="T84" fmla="*/ 308 w 96"/>
                  <a:gd name="T85" fmla="*/ 644 h 91"/>
                  <a:gd name="T86" fmla="*/ 265 w 96"/>
                  <a:gd name="T87" fmla="*/ 609 h 91"/>
                  <a:gd name="T88" fmla="*/ 252 w 96"/>
                  <a:gd name="T89" fmla="*/ 566 h 91"/>
                  <a:gd name="T90" fmla="*/ 193 w 96"/>
                  <a:gd name="T91" fmla="*/ 550 h 91"/>
                  <a:gd name="T92" fmla="*/ 145 w 96"/>
                  <a:gd name="T93" fmla="*/ 566 h 91"/>
                  <a:gd name="T94" fmla="*/ 107 w 96"/>
                  <a:gd name="T95" fmla="*/ 566 h 91"/>
                  <a:gd name="T96" fmla="*/ 0 w 96"/>
                  <a:gd name="T97" fmla="*/ 558 h 9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96" h="91">
                    <a:moveTo>
                      <a:pt x="0" y="79"/>
                    </a:moveTo>
                    <a:cubicBezTo>
                      <a:pt x="0" y="79"/>
                      <a:pt x="4" y="76"/>
                      <a:pt x="6" y="74"/>
                    </a:cubicBezTo>
                    <a:cubicBezTo>
                      <a:pt x="8" y="73"/>
                      <a:pt x="3" y="74"/>
                      <a:pt x="8" y="69"/>
                    </a:cubicBezTo>
                    <a:cubicBezTo>
                      <a:pt x="13" y="65"/>
                      <a:pt x="11" y="62"/>
                      <a:pt x="10" y="62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7" y="57"/>
                      <a:pt x="18" y="55"/>
                      <a:pt x="22" y="54"/>
                    </a:cubicBezTo>
                    <a:cubicBezTo>
                      <a:pt x="26" y="54"/>
                      <a:pt x="30" y="54"/>
                      <a:pt x="31" y="52"/>
                    </a:cubicBezTo>
                    <a:cubicBezTo>
                      <a:pt x="32" y="49"/>
                      <a:pt x="32" y="48"/>
                      <a:pt x="33" y="45"/>
                    </a:cubicBezTo>
                    <a:cubicBezTo>
                      <a:pt x="33" y="41"/>
                      <a:pt x="34" y="38"/>
                      <a:pt x="36" y="39"/>
                    </a:cubicBezTo>
                    <a:cubicBezTo>
                      <a:pt x="38" y="39"/>
                      <a:pt x="36" y="39"/>
                      <a:pt x="41" y="38"/>
                    </a:cubicBezTo>
                    <a:cubicBezTo>
                      <a:pt x="46" y="37"/>
                      <a:pt x="48" y="33"/>
                      <a:pt x="49" y="32"/>
                    </a:cubicBezTo>
                    <a:cubicBezTo>
                      <a:pt x="51" y="31"/>
                      <a:pt x="53" y="25"/>
                      <a:pt x="53" y="23"/>
                    </a:cubicBezTo>
                    <a:cubicBezTo>
                      <a:pt x="54" y="22"/>
                      <a:pt x="56" y="20"/>
                      <a:pt x="58" y="20"/>
                    </a:cubicBezTo>
                    <a:cubicBezTo>
                      <a:pt x="60" y="19"/>
                      <a:pt x="61" y="17"/>
                      <a:pt x="62" y="15"/>
                    </a:cubicBezTo>
                    <a:cubicBezTo>
                      <a:pt x="63" y="13"/>
                      <a:pt x="63" y="11"/>
                      <a:pt x="62" y="10"/>
                    </a:cubicBezTo>
                    <a:cubicBezTo>
                      <a:pt x="61" y="9"/>
                      <a:pt x="60" y="7"/>
                      <a:pt x="62" y="7"/>
                    </a:cubicBezTo>
                    <a:cubicBezTo>
                      <a:pt x="64" y="6"/>
                      <a:pt x="64" y="4"/>
                      <a:pt x="65" y="4"/>
                    </a:cubicBezTo>
                    <a:cubicBezTo>
                      <a:pt x="66" y="5"/>
                      <a:pt x="67" y="4"/>
                      <a:pt x="69" y="4"/>
                    </a:cubicBezTo>
                    <a:cubicBezTo>
                      <a:pt x="71" y="3"/>
                      <a:pt x="70" y="2"/>
                      <a:pt x="73" y="3"/>
                    </a:cubicBezTo>
                    <a:cubicBezTo>
                      <a:pt x="76" y="4"/>
                      <a:pt x="82" y="4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3" y="2"/>
                      <a:pt x="87" y="5"/>
                      <a:pt x="87" y="5"/>
                    </a:cubicBezTo>
                    <a:cubicBezTo>
                      <a:pt x="87" y="5"/>
                      <a:pt x="95" y="9"/>
                      <a:pt x="96" y="9"/>
                    </a:cubicBezTo>
                    <a:cubicBezTo>
                      <a:pt x="96" y="9"/>
                      <a:pt x="94" y="13"/>
                      <a:pt x="93" y="14"/>
                    </a:cubicBezTo>
                    <a:cubicBezTo>
                      <a:pt x="93" y="14"/>
                      <a:pt x="94" y="18"/>
                      <a:pt x="92" y="18"/>
                    </a:cubicBezTo>
                    <a:cubicBezTo>
                      <a:pt x="91" y="19"/>
                      <a:pt x="86" y="18"/>
                      <a:pt x="84" y="18"/>
                    </a:cubicBezTo>
                    <a:cubicBezTo>
                      <a:pt x="82" y="17"/>
                      <a:pt x="82" y="17"/>
                      <a:pt x="79" y="17"/>
                    </a:cubicBezTo>
                    <a:cubicBezTo>
                      <a:pt x="76" y="17"/>
                      <a:pt x="72" y="18"/>
                      <a:pt x="73" y="21"/>
                    </a:cubicBezTo>
                    <a:cubicBezTo>
                      <a:pt x="74" y="24"/>
                      <a:pt x="77" y="30"/>
                      <a:pt x="78" y="30"/>
                    </a:cubicBezTo>
                    <a:cubicBezTo>
                      <a:pt x="80" y="31"/>
                      <a:pt x="82" y="32"/>
                      <a:pt x="83" y="33"/>
                    </a:cubicBezTo>
                    <a:cubicBezTo>
                      <a:pt x="84" y="35"/>
                      <a:pt x="82" y="39"/>
                      <a:pt x="81" y="40"/>
                    </a:cubicBezTo>
                    <a:cubicBezTo>
                      <a:pt x="80" y="42"/>
                      <a:pt x="79" y="42"/>
                      <a:pt x="77" y="45"/>
                    </a:cubicBezTo>
                    <a:cubicBezTo>
                      <a:pt x="76" y="48"/>
                      <a:pt x="71" y="52"/>
                      <a:pt x="70" y="54"/>
                    </a:cubicBezTo>
                    <a:cubicBezTo>
                      <a:pt x="70" y="56"/>
                      <a:pt x="65" y="62"/>
                      <a:pt x="63" y="63"/>
                    </a:cubicBezTo>
                    <a:cubicBezTo>
                      <a:pt x="61" y="63"/>
                      <a:pt x="58" y="66"/>
                      <a:pt x="56" y="66"/>
                    </a:cubicBezTo>
                    <a:cubicBezTo>
                      <a:pt x="53" y="66"/>
                      <a:pt x="49" y="64"/>
                      <a:pt x="50" y="68"/>
                    </a:cubicBezTo>
                    <a:cubicBezTo>
                      <a:pt x="50" y="71"/>
                      <a:pt x="53" y="76"/>
                      <a:pt x="55" y="77"/>
                    </a:cubicBezTo>
                    <a:cubicBezTo>
                      <a:pt x="57" y="78"/>
                      <a:pt x="55" y="79"/>
                      <a:pt x="57" y="79"/>
                    </a:cubicBezTo>
                    <a:cubicBezTo>
                      <a:pt x="59" y="80"/>
                      <a:pt x="61" y="80"/>
                      <a:pt x="61" y="83"/>
                    </a:cubicBezTo>
                    <a:cubicBezTo>
                      <a:pt x="60" y="86"/>
                      <a:pt x="58" y="86"/>
                      <a:pt x="56" y="85"/>
                    </a:cubicBezTo>
                    <a:cubicBezTo>
                      <a:pt x="53" y="85"/>
                      <a:pt x="51" y="82"/>
                      <a:pt x="50" y="84"/>
                    </a:cubicBezTo>
                    <a:cubicBezTo>
                      <a:pt x="49" y="86"/>
                      <a:pt x="47" y="86"/>
                      <a:pt x="46" y="88"/>
                    </a:cubicBezTo>
                    <a:cubicBezTo>
                      <a:pt x="45" y="90"/>
                      <a:pt x="43" y="91"/>
                      <a:pt x="43" y="91"/>
                    </a:cubicBezTo>
                    <a:cubicBezTo>
                      <a:pt x="43" y="91"/>
                      <a:pt x="39" y="87"/>
                      <a:pt x="37" y="86"/>
                    </a:cubicBezTo>
                    <a:cubicBezTo>
                      <a:pt x="36" y="84"/>
                      <a:pt x="35" y="82"/>
                      <a:pt x="35" y="80"/>
                    </a:cubicBezTo>
                    <a:cubicBezTo>
                      <a:pt x="34" y="79"/>
                      <a:pt x="29" y="76"/>
                      <a:pt x="27" y="78"/>
                    </a:cubicBezTo>
                    <a:cubicBezTo>
                      <a:pt x="25" y="79"/>
                      <a:pt x="22" y="80"/>
                      <a:pt x="20" y="80"/>
                    </a:cubicBezTo>
                    <a:cubicBezTo>
                      <a:pt x="19" y="80"/>
                      <a:pt x="17" y="78"/>
                      <a:pt x="15" y="80"/>
                    </a:cubicBezTo>
                    <a:cubicBezTo>
                      <a:pt x="13" y="81"/>
                      <a:pt x="0" y="79"/>
                      <a:pt x="0" y="7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Freeform 294"/>
              <p:cNvSpPr>
                <a:spLocks/>
              </p:cNvSpPr>
              <p:nvPr/>
            </p:nvSpPr>
            <p:spPr bwMode="auto">
              <a:xfrm>
                <a:off x="4644" y="1834"/>
                <a:ext cx="123" cy="75"/>
              </a:xfrm>
              <a:custGeom>
                <a:avLst/>
                <a:gdLst>
                  <a:gd name="T0" fmla="*/ 43 w 46"/>
                  <a:gd name="T1" fmla="*/ 0 h 28"/>
                  <a:gd name="T2" fmla="*/ 78 w 46"/>
                  <a:gd name="T3" fmla="*/ 29 h 28"/>
                  <a:gd name="T4" fmla="*/ 136 w 46"/>
                  <a:gd name="T5" fmla="*/ 72 h 28"/>
                  <a:gd name="T6" fmla="*/ 187 w 46"/>
                  <a:gd name="T7" fmla="*/ 102 h 28"/>
                  <a:gd name="T8" fmla="*/ 235 w 46"/>
                  <a:gd name="T9" fmla="*/ 107 h 28"/>
                  <a:gd name="T10" fmla="*/ 278 w 46"/>
                  <a:gd name="T11" fmla="*/ 115 h 28"/>
                  <a:gd name="T12" fmla="*/ 308 w 46"/>
                  <a:gd name="T13" fmla="*/ 145 h 28"/>
                  <a:gd name="T14" fmla="*/ 329 w 46"/>
                  <a:gd name="T15" fmla="*/ 171 h 28"/>
                  <a:gd name="T16" fmla="*/ 316 w 46"/>
                  <a:gd name="T17" fmla="*/ 193 h 28"/>
                  <a:gd name="T18" fmla="*/ 251 w 46"/>
                  <a:gd name="T19" fmla="*/ 188 h 28"/>
                  <a:gd name="T20" fmla="*/ 179 w 46"/>
                  <a:gd name="T21" fmla="*/ 150 h 28"/>
                  <a:gd name="T22" fmla="*/ 72 w 46"/>
                  <a:gd name="T23" fmla="*/ 107 h 28"/>
                  <a:gd name="T24" fmla="*/ 13 w 46"/>
                  <a:gd name="T25" fmla="*/ 72 h 28"/>
                  <a:gd name="T26" fmla="*/ 21 w 46"/>
                  <a:gd name="T27" fmla="*/ 29 h 28"/>
                  <a:gd name="T28" fmla="*/ 43 w 46"/>
                  <a:gd name="T29" fmla="*/ 0 h 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6" h="28">
                    <a:moveTo>
                      <a:pt x="6" y="0"/>
                    </a:moveTo>
                    <a:cubicBezTo>
                      <a:pt x="8" y="4"/>
                      <a:pt x="6" y="1"/>
                      <a:pt x="11" y="4"/>
                    </a:cubicBezTo>
                    <a:cubicBezTo>
                      <a:pt x="15" y="8"/>
                      <a:pt x="19" y="10"/>
                      <a:pt x="19" y="10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30" y="13"/>
                      <a:pt x="33" y="15"/>
                    </a:cubicBezTo>
                    <a:cubicBezTo>
                      <a:pt x="37" y="16"/>
                      <a:pt x="37" y="11"/>
                      <a:pt x="39" y="16"/>
                    </a:cubicBezTo>
                    <a:cubicBezTo>
                      <a:pt x="42" y="20"/>
                      <a:pt x="40" y="20"/>
                      <a:pt x="43" y="20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6" y="25"/>
                      <a:pt x="44" y="27"/>
                      <a:pt x="44" y="27"/>
                    </a:cubicBezTo>
                    <a:cubicBezTo>
                      <a:pt x="44" y="27"/>
                      <a:pt x="37" y="28"/>
                      <a:pt x="35" y="26"/>
                    </a:cubicBezTo>
                    <a:cubicBezTo>
                      <a:pt x="32" y="23"/>
                      <a:pt x="31" y="23"/>
                      <a:pt x="25" y="21"/>
                    </a:cubicBezTo>
                    <a:cubicBezTo>
                      <a:pt x="19" y="19"/>
                      <a:pt x="13" y="17"/>
                      <a:pt x="10" y="15"/>
                    </a:cubicBezTo>
                    <a:cubicBezTo>
                      <a:pt x="8" y="14"/>
                      <a:pt x="4" y="13"/>
                      <a:pt x="2" y="10"/>
                    </a:cubicBezTo>
                    <a:cubicBezTo>
                      <a:pt x="0" y="7"/>
                      <a:pt x="1" y="4"/>
                      <a:pt x="3" y="4"/>
                    </a:cubicBezTo>
                    <a:cubicBezTo>
                      <a:pt x="5" y="3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295"/>
              <p:cNvSpPr>
                <a:spLocks/>
              </p:cNvSpPr>
              <p:nvPr/>
            </p:nvSpPr>
            <p:spPr bwMode="auto">
              <a:xfrm>
                <a:off x="4754" y="1856"/>
                <a:ext cx="141" cy="128"/>
              </a:xfrm>
              <a:custGeom>
                <a:avLst/>
                <a:gdLst>
                  <a:gd name="T0" fmla="*/ 375 w 53"/>
                  <a:gd name="T1" fmla="*/ 64 h 48"/>
                  <a:gd name="T2" fmla="*/ 354 w 53"/>
                  <a:gd name="T3" fmla="*/ 43 h 48"/>
                  <a:gd name="T4" fmla="*/ 333 w 53"/>
                  <a:gd name="T5" fmla="*/ 13 h 48"/>
                  <a:gd name="T6" fmla="*/ 303 w 53"/>
                  <a:gd name="T7" fmla="*/ 35 h 48"/>
                  <a:gd name="T8" fmla="*/ 277 w 53"/>
                  <a:gd name="T9" fmla="*/ 29 h 48"/>
                  <a:gd name="T10" fmla="*/ 255 w 53"/>
                  <a:gd name="T11" fmla="*/ 13 h 48"/>
                  <a:gd name="T12" fmla="*/ 234 w 53"/>
                  <a:gd name="T13" fmla="*/ 29 h 48"/>
                  <a:gd name="T14" fmla="*/ 197 w 53"/>
                  <a:gd name="T15" fmla="*/ 51 h 48"/>
                  <a:gd name="T16" fmla="*/ 157 w 53"/>
                  <a:gd name="T17" fmla="*/ 64 h 48"/>
                  <a:gd name="T18" fmla="*/ 141 w 53"/>
                  <a:gd name="T19" fmla="*/ 72 h 48"/>
                  <a:gd name="T20" fmla="*/ 106 w 53"/>
                  <a:gd name="T21" fmla="*/ 51 h 48"/>
                  <a:gd name="T22" fmla="*/ 93 w 53"/>
                  <a:gd name="T23" fmla="*/ 72 h 48"/>
                  <a:gd name="T24" fmla="*/ 43 w 53"/>
                  <a:gd name="T25" fmla="*/ 77 h 48"/>
                  <a:gd name="T26" fmla="*/ 13 w 53"/>
                  <a:gd name="T27" fmla="*/ 85 h 48"/>
                  <a:gd name="T28" fmla="*/ 35 w 53"/>
                  <a:gd name="T29" fmla="*/ 115 h 48"/>
                  <a:gd name="T30" fmla="*/ 72 w 53"/>
                  <a:gd name="T31" fmla="*/ 136 h 48"/>
                  <a:gd name="T32" fmla="*/ 114 w 53"/>
                  <a:gd name="T33" fmla="*/ 149 h 48"/>
                  <a:gd name="T34" fmla="*/ 120 w 53"/>
                  <a:gd name="T35" fmla="*/ 171 h 48"/>
                  <a:gd name="T36" fmla="*/ 170 w 53"/>
                  <a:gd name="T37" fmla="*/ 171 h 48"/>
                  <a:gd name="T38" fmla="*/ 197 w 53"/>
                  <a:gd name="T39" fmla="*/ 179 h 48"/>
                  <a:gd name="T40" fmla="*/ 178 w 53"/>
                  <a:gd name="T41" fmla="*/ 227 h 48"/>
                  <a:gd name="T42" fmla="*/ 162 w 53"/>
                  <a:gd name="T43" fmla="*/ 248 h 48"/>
                  <a:gd name="T44" fmla="*/ 192 w 53"/>
                  <a:gd name="T45" fmla="*/ 256 h 48"/>
                  <a:gd name="T46" fmla="*/ 205 w 53"/>
                  <a:gd name="T47" fmla="*/ 299 h 48"/>
                  <a:gd name="T48" fmla="*/ 218 w 53"/>
                  <a:gd name="T49" fmla="*/ 333 h 48"/>
                  <a:gd name="T50" fmla="*/ 234 w 53"/>
                  <a:gd name="T51" fmla="*/ 299 h 48"/>
                  <a:gd name="T52" fmla="*/ 234 w 53"/>
                  <a:gd name="T53" fmla="*/ 256 h 48"/>
                  <a:gd name="T54" fmla="*/ 261 w 53"/>
                  <a:gd name="T55" fmla="*/ 235 h 48"/>
                  <a:gd name="T56" fmla="*/ 282 w 53"/>
                  <a:gd name="T57" fmla="*/ 213 h 48"/>
                  <a:gd name="T58" fmla="*/ 282 w 53"/>
                  <a:gd name="T59" fmla="*/ 171 h 48"/>
                  <a:gd name="T60" fmla="*/ 303 w 53"/>
                  <a:gd name="T61" fmla="*/ 120 h 48"/>
                  <a:gd name="T62" fmla="*/ 354 w 53"/>
                  <a:gd name="T63" fmla="*/ 85 h 48"/>
                  <a:gd name="T64" fmla="*/ 375 w 53"/>
                  <a:gd name="T65" fmla="*/ 64 h 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3" h="48">
                    <a:moveTo>
                      <a:pt x="53" y="9"/>
                    </a:moveTo>
                    <a:cubicBezTo>
                      <a:pt x="52" y="9"/>
                      <a:pt x="50" y="8"/>
                      <a:pt x="50" y="6"/>
                    </a:cubicBezTo>
                    <a:cubicBezTo>
                      <a:pt x="50" y="4"/>
                      <a:pt x="50" y="3"/>
                      <a:pt x="47" y="2"/>
                    </a:cubicBezTo>
                    <a:cubicBezTo>
                      <a:pt x="44" y="0"/>
                      <a:pt x="45" y="3"/>
                      <a:pt x="43" y="5"/>
                    </a:cubicBezTo>
                    <a:cubicBezTo>
                      <a:pt x="41" y="6"/>
                      <a:pt x="43" y="6"/>
                      <a:pt x="39" y="4"/>
                    </a:cubicBezTo>
                    <a:cubicBezTo>
                      <a:pt x="35" y="3"/>
                      <a:pt x="38" y="3"/>
                      <a:pt x="36" y="2"/>
                    </a:cubicBezTo>
                    <a:cubicBezTo>
                      <a:pt x="34" y="0"/>
                      <a:pt x="35" y="4"/>
                      <a:pt x="33" y="4"/>
                    </a:cubicBezTo>
                    <a:cubicBezTo>
                      <a:pt x="31" y="5"/>
                      <a:pt x="31" y="6"/>
                      <a:pt x="28" y="7"/>
                    </a:cubicBezTo>
                    <a:cubicBezTo>
                      <a:pt x="26" y="7"/>
                      <a:pt x="22" y="9"/>
                      <a:pt x="22" y="9"/>
                    </a:cubicBezTo>
                    <a:cubicBezTo>
                      <a:pt x="22" y="9"/>
                      <a:pt x="20" y="11"/>
                      <a:pt x="20" y="10"/>
                    </a:cubicBezTo>
                    <a:cubicBezTo>
                      <a:pt x="19" y="9"/>
                      <a:pt x="19" y="9"/>
                      <a:pt x="15" y="7"/>
                    </a:cubicBezTo>
                    <a:cubicBezTo>
                      <a:pt x="12" y="4"/>
                      <a:pt x="13" y="10"/>
                      <a:pt x="13" y="10"/>
                    </a:cubicBezTo>
                    <a:cubicBezTo>
                      <a:pt x="13" y="10"/>
                      <a:pt x="11" y="12"/>
                      <a:pt x="6" y="11"/>
                    </a:cubicBezTo>
                    <a:cubicBezTo>
                      <a:pt x="0" y="9"/>
                      <a:pt x="5" y="13"/>
                      <a:pt x="2" y="12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8" y="19"/>
                      <a:pt x="10" y="19"/>
                    </a:cubicBezTo>
                    <a:cubicBezTo>
                      <a:pt x="12" y="20"/>
                      <a:pt x="15" y="20"/>
                      <a:pt x="16" y="21"/>
                    </a:cubicBezTo>
                    <a:cubicBezTo>
                      <a:pt x="17" y="22"/>
                      <a:pt x="14" y="24"/>
                      <a:pt x="17" y="24"/>
                    </a:cubicBezTo>
                    <a:cubicBezTo>
                      <a:pt x="19" y="24"/>
                      <a:pt x="21" y="24"/>
                      <a:pt x="24" y="24"/>
                    </a:cubicBezTo>
                    <a:cubicBezTo>
                      <a:pt x="26" y="24"/>
                      <a:pt x="27" y="24"/>
                      <a:pt x="28" y="25"/>
                    </a:cubicBezTo>
                    <a:cubicBezTo>
                      <a:pt x="29" y="26"/>
                      <a:pt x="26" y="31"/>
                      <a:pt x="25" y="32"/>
                    </a:cubicBezTo>
                    <a:cubicBezTo>
                      <a:pt x="24" y="33"/>
                      <a:pt x="21" y="32"/>
                      <a:pt x="23" y="35"/>
                    </a:cubicBezTo>
                    <a:cubicBezTo>
                      <a:pt x="25" y="37"/>
                      <a:pt x="26" y="35"/>
                      <a:pt x="27" y="36"/>
                    </a:cubicBezTo>
                    <a:cubicBezTo>
                      <a:pt x="28" y="37"/>
                      <a:pt x="28" y="41"/>
                      <a:pt x="29" y="42"/>
                    </a:cubicBezTo>
                    <a:cubicBezTo>
                      <a:pt x="29" y="42"/>
                      <a:pt x="30" y="47"/>
                      <a:pt x="31" y="47"/>
                    </a:cubicBezTo>
                    <a:cubicBezTo>
                      <a:pt x="31" y="48"/>
                      <a:pt x="33" y="44"/>
                      <a:pt x="33" y="42"/>
                    </a:cubicBezTo>
                    <a:cubicBezTo>
                      <a:pt x="33" y="41"/>
                      <a:pt x="31" y="38"/>
                      <a:pt x="33" y="36"/>
                    </a:cubicBezTo>
                    <a:cubicBezTo>
                      <a:pt x="35" y="34"/>
                      <a:pt x="36" y="33"/>
                      <a:pt x="37" y="33"/>
                    </a:cubicBezTo>
                    <a:cubicBezTo>
                      <a:pt x="39" y="33"/>
                      <a:pt x="40" y="32"/>
                      <a:pt x="40" y="30"/>
                    </a:cubicBezTo>
                    <a:cubicBezTo>
                      <a:pt x="41" y="29"/>
                      <a:pt x="40" y="26"/>
                      <a:pt x="40" y="24"/>
                    </a:cubicBezTo>
                    <a:cubicBezTo>
                      <a:pt x="40" y="22"/>
                      <a:pt x="42" y="18"/>
                      <a:pt x="43" y="17"/>
                    </a:cubicBezTo>
                    <a:cubicBezTo>
                      <a:pt x="44" y="17"/>
                      <a:pt x="49" y="13"/>
                      <a:pt x="50" y="12"/>
                    </a:cubicBezTo>
                    <a:cubicBezTo>
                      <a:pt x="53" y="9"/>
                      <a:pt x="53" y="9"/>
                      <a:pt x="53" y="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296"/>
              <p:cNvSpPr>
                <a:spLocks/>
              </p:cNvSpPr>
              <p:nvPr/>
            </p:nvSpPr>
            <p:spPr bwMode="auto">
              <a:xfrm>
                <a:off x="4762" y="1898"/>
                <a:ext cx="75" cy="99"/>
              </a:xfrm>
              <a:custGeom>
                <a:avLst/>
                <a:gdLst>
                  <a:gd name="T0" fmla="*/ 0 w 28"/>
                  <a:gd name="T1" fmla="*/ 21 h 37"/>
                  <a:gd name="T2" fmla="*/ 13 w 28"/>
                  <a:gd name="T3" fmla="*/ 0 h 37"/>
                  <a:gd name="T4" fmla="*/ 51 w 28"/>
                  <a:gd name="T5" fmla="*/ 21 h 37"/>
                  <a:gd name="T6" fmla="*/ 94 w 28"/>
                  <a:gd name="T7" fmla="*/ 35 h 37"/>
                  <a:gd name="T8" fmla="*/ 102 w 28"/>
                  <a:gd name="T9" fmla="*/ 56 h 37"/>
                  <a:gd name="T10" fmla="*/ 150 w 28"/>
                  <a:gd name="T11" fmla="*/ 56 h 37"/>
                  <a:gd name="T12" fmla="*/ 179 w 28"/>
                  <a:gd name="T13" fmla="*/ 64 h 37"/>
                  <a:gd name="T14" fmla="*/ 158 w 28"/>
                  <a:gd name="T15" fmla="*/ 115 h 37"/>
                  <a:gd name="T16" fmla="*/ 145 w 28"/>
                  <a:gd name="T17" fmla="*/ 136 h 37"/>
                  <a:gd name="T18" fmla="*/ 171 w 28"/>
                  <a:gd name="T19" fmla="*/ 144 h 37"/>
                  <a:gd name="T20" fmla="*/ 188 w 28"/>
                  <a:gd name="T21" fmla="*/ 187 h 37"/>
                  <a:gd name="T22" fmla="*/ 201 w 28"/>
                  <a:gd name="T23" fmla="*/ 222 h 37"/>
                  <a:gd name="T24" fmla="*/ 188 w 28"/>
                  <a:gd name="T25" fmla="*/ 252 h 37"/>
                  <a:gd name="T26" fmla="*/ 166 w 28"/>
                  <a:gd name="T27" fmla="*/ 257 h 37"/>
                  <a:gd name="T28" fmla="*/ 150 w 28"/>
                  <a:gd name="T29" fmla="*/ 214 h 37"/>
                  <a:gd name="T30" fmla="*/ 145 w 28"/>
                  <a:gd name="T31" fmla="*/ 187 h 37"/>
                  <a:gd name="T32" fmla="*/ 102 w 28"/>
                  <a:gd name="T33" fmla="*/ 201 h 37"/>
                  <a:gd name="T34" fmla="*/ 72 w 28"/>
                  <a:gd name="T35" fmla="*/ 230 h 37"/>
                  <a:gd name="T36" fmla="*/ 51 w 28"/>
                  <a:gd name="T37" fmla="*/ 209 h 37"/>
                  <a:gd name="T38" fmla="*/ 43 w 28"/>
                  <a:gd name="T39" fmla="*/ 144 h 37"/>
                  <a:gd name="T40" fmla="*/ 29 w 28"/>
                  <a:gd name="T41" fmla="*/ 120 h 37"/>
                  <a:gd name="T42" fmla="*/ 35 w 28"/>
                  <a:gd name="T43" fmla="*/ 86 h 37"/>
                  <a:gd name="T44" fmla="*/ 35 w 28"/>
                  <a:gd name="T45" fmla="*/ 64 h 37"/>
                  <a:gd name="T46" fmla="*/ 21 w 28"/>
                  <a:gd name="T47" fmla="*/ 56 h 37"/>
                  <a:gd name="T48" fmla="*/ 8 w 28"/>
                  <a:gd name="T49" fmla="*/ 56 h 37"/>
                  <a:gd name="T50" fmla="*/ 0 w 28"/>
                  <a:gd name="T51" fmla="*/ 21 h 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8" h="37">
                    <a:moveTo>
                      <a:pt x="0" y="3"/>
                    </a:moveTo>
                    <a:cubicBezTo>
                      <a:pt x="0" y="3"/>
                      <a:pt x="2" y="1"/>
                      <a:pt x="2" y="0"/>
                    </a:cubicBezTo>
                    <a:cubicBezTo>
                      <a:pt x="2" y="0"/>
                      <a:pt x="5" y="3"/>
                      <a:pt x="7" y="3"/>
                    </a:cubicBezTo>
                    <a:cubicBezTo>
                      <a:pt x="9" y="4"/>
                      <a:pt x="12" y="4"/>
                      <a:pt x="13" y="5"/>
                    </a:cubicBezTo>
                    <a:cubicBezTo>
                      <a:pt x="14" y="6"/>
                      <a:pt x="11" y="8"/>
                      <a:pt x="14" y="8"/>
                    </a:cubicBezTo>
                    <a:cubicBezTo>
                      <a:pt x="16" y="8"/>
                      <a:pt x="18" y="8"/>
                      <a:pt x="21" y="8"/>
                    </a:cubicBezTo>
                    <a:cubicBezTo>
                      <a:pt x="23" y="8"/>
                      <a:pt x="24" y="8"/>
                      <a:pt x="25" y="9"/>
                    </a:cubicBezTo>
                    <a:cubicBezTo>
                      <a:pt x="26" y="10"/>
                      <a:pt x="23" y="15"/>
                      <a:pt x="22" y="16"/>
                    </a:cubicBezTo>
                    <a:cubicBezTo>
                      <a:pt x="21" y="17"/>
                      <a:pt x="18" y="16"/>
                      <a:pt x="20" y="19"/>
                    </a:cubicBezTo>
                    <a:cubicBezTo>
                      <a:pt x="22" y="21"/>
                      <a:pt x="23" y="19"/>
                      <a:pt x="24" y="20"/>
                    </a:cubicBezTo>
                    <a:cubicBezTo>
                      <a:pt x="25" y="21"/>
                      <a:pt x="25" y="25"/>
                      <a:pt x="26" y="26"/>
                    </a:cubicBezTo>
                    <a:cubicBezTo>
                      <a:pt x="26" y="26"/>
                      <a:pt x="27" y="31"/>
                      <a:pt x="28" y="31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6"/>
                      <a:pt x="23" y="37"/>
                      <a:pt x="23" y="36"/>
                    </a:cubicBezTo>
                    <a:cubicBezTo>
                      <a:pt x="22" y="34"/>
                      <a:pt x="22" y="31"/>
                      <a:pt x="21" y="30"/>
                    </a:cubicBezTo>
                    <a:cubicBezTo>
                      <a:pt x="21" y="29"/>
                      <a:pt x="21" y="26"/>
                      <a:pt x="20" y="26"/>
                    </a:cubicBezTo>
                    <a:cubicBezTo>
                      <a:pt x="19" y="26"/>
                      <a:pt x="15" y="27"/>
                      <a:pt x="14" y="28"/>
                    </a:cubicBezTo>
                    <a:cubicBezTo>
                      <a:pt x="14" y="29"/>
                      <a:pt x="10" y="32"/>
                      <a:pt x="10" y="32"/>
                    </a:cubicBezTo>
                    <a:cubicBezTo>
                      <a:pt x="9" y="32"/>
                      <a:pt x="7" y="30"/>
                      <a:pt x="7" y="29"/>
                    </a:cubicBezTo>
                    <a:cubicBezTo>
                      <a:pt x="8" y="28"/>
                      <a:pt x="6" y="21"/>
                      <a:pt x="6" y="20"/>
                    </a:cubicBezTo>
                    <a:cubicBezTo>
                      <a:pt x="5" y="20"/>
                      <a:pt x="4" y="19"/>
                      <a:pt x="4" y="17"/>
                    </a:cubicBezTo>
                    <a:cubicBezTo>
                      <a:pt x="4" y="16"/>
                      <a:pt x="4" y="13"/>
                      <a:pt x="5" y="12"/>
                    </a:cubicBezTo>
                    <a:cubicBezTo>
                      <a:pt x="5" y="12"/>
                      <a:pt x="6" y="9"/>
                      <a:pt x="5" y="9"/>
                    </a:cubicBezTo>
                    <a:cubicBezTo>
                      <a:pt x="4" y="8"/>
                      <a:pt x="4" y="8"/>
                      <a:pt x="3" y="8"/>
                    </a:cubicBezTo>
                    <a:cubicBezTo>
                      <a:pt x="2" y="8"/>
                      <a:pt x="1" y="10"/>
                      <a:pt x="1" y="8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297"/>
              <p:cNvSpPr>
                <a:spLocks/>
              </p:cNvSpPr>
              <p:nvPr/>
            </p:nvSpPr>
            <p:spPr bwMode="auto">
              <a:xfrm>
                <a:off x="4831" y="1869"/>
                <a:ext cx="134" cy="294"/>
              </a:xfrm>
              <a:custGeom>
                <a:avLst/>
                <a:gdLst>
                  <a:gd name="T0" fmla="*/ 0 w 50"/>
                  <a:gd name="T1" fmla="*/ 329 h 110"/>
                  <a:gd name="T2" fmla="*/ 13 w 50"/>
                  <a:gd name="T3" fmla="*/ 299 h 110"/>
                  <a:gd name="T4" fmla="*/ 29 w 50"/>
                  <a:gd name="T5" fmla="*/ 265 h 110"/>
                  <a:gd name="T6" fmla="*/ 29 w 50"/>
                  <a:gd name="T7" fmla="*/ 222 h 110"/>
                  <a:gd name="T8" fmla="*/ 56 w 50"/>
                  <a:gd name="T9" fmla="*/ 200 h 110"/>
                  <a:gd name="T10" fmla="*/ 78 w 50"/>
                  <a:gd name="T11" fmla="*/ 179 h 110"/>
                  <a:gd name="T12" fmla="*/ 78 w 50"/>
                  <a:gd name="T13" fmla="*/ 136 h 110"/>
                  <a:gd name="T14" fmla="*/ 102 w 50"/>
                  <a:gd name="T15" fmla="*/ 86 h 110"/>
                  <a:gd name="T16" fmla="*/ 150 w 50"/>
                  <a:gd name="T17" fmla="*/ 51 h 110"/>
                  <a:gd name="T18" fmla="*/ 172 w 50"/>
                  <a:gd name="T19" fmla="*/ 29 h 110"/>
                  <a:gd name="T20" fmla="*/ 193 w 50"/>
                  <a:gd name="T21" fmla="*/ 13 h 110"/>
                  <a:gd name="T22" fmla="*/ 214 w 50"/>
                  <a:gd name="T23" fmla="*/ 13 h 110"/>
                  <a:gd name="T24" fmla="*/ 236 w 50"/>
                  <a:gd name="T25" fmla="*/ 43 h 110"/>
                  <a:gd name="T26" fmla="*/ 236 w 50"/>
                  <a:gd name="T27" fmla="*/ 99 h 110"/>
                  <a:gd name="T28" fmla="*/ 209 w 50"/>
                  <a:gd name="T29" fmla="*/ 136 h 110"/>
                  <a:gd name="T30" fmla="*/ 193 w 50"/>
                  <a:gd name="T31" fmla="*/ 163 h 110"/>
                  <a:gd name="T32" fmla="*/ 209 w 50"/>
                  <a:gd name="T33" fmla="*/ 208 h 110"/>
                  <a:gd name="T34" fmla="*/ 252 w 50"/>
                  <a:gd name="T35" fmla="*/ 200 h 110"/>
                  <a:gd name="T36" fmla="*/ 265 w 50"/>
                  <a:gd name="T37" fmla="*/ 230 h 110"/>
                  <a:gd name="T38" fmla="*/ 273 w 50"/>
                  <a:gd name="T39" fmla="*/ 251 h 110"/>
                  <a:gd name="T40" fmla="*/ 252 w 50"/>
                  <a:gd name="T41" fmla="*/ 265 h 110"/>
                  <a:gd name="T42" fmla="*/ 265 w 50"/>
                  <a:gd name="T43" fmla="*/ 286 h 110"/>
                  <a:gd name="T44" fmla="*/ 308 w 50"/>
                  <a:gd name="T45" fmla="*/ 294 h 110"/>
                  <a:gd name="T46" fmla="*/ 359 w 50"/>
                  <a:gd name="T47" fmla="*/ 294 h 110"/>
                  <a:gd name="T48" fmla="*/ 346 w 50"/>
                  <a:gd name="T49" fmla="*/ 337 h 110"/>
                  <a:gd name="T50" fmla="*/ 308 w 50"/>
                  <a:gd name="T51" fmla="*/ 350 h 110"/>
                  <a:gd name="T52" fmla="*/ 281 w 50"/>
                  <a:gd name="T53" fmla="*/ 363 h 110"/>
                  <a:gd name="T54" fmla="*/ 257 w 50"/>
                  <a:gd name="T55" fmla="*/ 363 h 110"/>
                  <a:gd name="T56" fmla="*/ 214 w 50"/>
                  <a:gd name="T57" fmla="*/ 414 h 110"/>
                  <a:gd name="T58" fmla="*/ 201 w 50"/>
                  <a:gd name="T59" fmla="*/ 444 h 110"/>
                  <a:gd name="T60" fmla="*/ 193 w 50"/>
                  <a:gd name="T61" fmla="*/ 465 h 110"/>
                  <a:gd name="T62" fmla="*/ 236 w 50"/>
                  <a:gd name="T63" fmla="*/ 500 h 110"/>
                  <a:gd name="T64" fmla="*/ 244 w 50"/>
                  <a:gd name="T65" fmla="*/ 543 h 110"/>
                  <a:gd name="T66" fmla="*/ 236 w 50"/>
                  <a:gd name="T67" fmla="*/ 593 h 110"/>
                  <a:gd name="T68" fmla="*/ 265 w 50"/>
                  <a:gd name="T69" fmla="*/ 644 h 110"/>
                  <a:gd name="T70" fmla="*/ 281 w 50"/>
                  <a:gd name="T71" fmla="*/ 671 h 110"/>
                  <a:gd name="T72" fmla="*/ 273 w 50"/>
                  <a:gd name="T73" fmla="*/ 714 h 110"/>
                  <a:gd name="T74" fmla="*/ 273 w 50"/>
                  <a:gd name="T75" fmla="*/ 764 h 110"/>
                  <a:gd name="T76" fmla="*/ 257 w 50"/>
                  <a:gd name="T77" fmla="*/ 786 h 110"/>
                  <a:gd name="T78" fmla="*/ 236 w 50"/>
                  <a:gd name="T79" fmla="*/ 786 h 110"/>
                  <a:gd name="T80" fmla="*/ 244 w 50"/>
                  <a:gd name="T81" fmla="*/ 735 h 110"/>
                  <a:gd name="T82" fmla="*/ 230 w 50"/>
                  <a:gd name="T83" fmla="*/ 687 h 110"/>
                  <a:gd name="T84" fmla="*/ 236 w 50"/>
                  <a:gd name="T85" fmla="*/ 657 h 110"/>
                  <a:gd name="T86" fmla="*/ 209 w 50"/>
                  <a:gd name="T87" fmla="*/ 628 h 110"/>
                  <a:gd name="T88" fmla="*/ 193 w 50"/>
                  <a:gd name="T89" fmla="*/ 585 h 110"/>
                  <a:gd name="T90" fmla="*/ 193 w 50"/>
                  <a:gd name="T91" fmla="*/ 556 h 110"/>
                  <a:gd name="T92" fmla="*/ 180 w 50"/>
                  <a:gd name="T93" fmla="*/ 521 h 110"/>
                  <a:gd name="T94" fmla="*/ 158 w 50"/>
                  <a:gd name="T95" fmla="*/ 513 h 110"/>
                  <a:gd name="T96" fmla="*/ 115 w 50"/>
                  <a:gd name="T97" fmla="*/ 564 h 110"/>
                  <a:gd name="T98" fmla="*/ 56 w 50"/>
                  <a:gd name="T99" fmla="*/ 543 h 110"/>
                  <a:gd name="T100" fmla="*/ 43 w 50"/>
                  <a:gd name="T101" fmla="*/ 500 h 110"/>
                  <a:gd name="T102" fmla="*/ 72 w 50"/>
                  <a:gd name="T103" fmla="*/ 478 h 110"/>
                  <a:gd name="T104" fmla="*/ 72 w 50"/>
                  <a:gd name="T105" fmla="*/ 444 h 110"/>
                  <a:gd name="T106" fmla="*/ 29 w 50"/>
                  <a:gd name="T107" fmla="*/ 428 h 110"/>
                  <a:gd name="T108" fmla="*/ 51 w 50"/>
                  <a:gd name="T109" fmla="*/ 406 h 110"/>
                  <a:gd name="T110" fmla="*/ 56 w 50"/>
                  <a:gd name="T111" fmla="*/ 385 h 110"/>
                  <a:gd name="T112" fmla="*/ 35 w 50"/>
                  <a:gd name="T113" fmla="*/ 380 h 110"/>
                  <a:gd name="T114" fmla="*/ 13 w 50"/>
                  <a:gd name="T115" fmla="*/ 350 h 110"/>
                  <a:gd name="T116" fmla="*/ 0 w 50"/>
                  <a:gd name="T117" fmla="*/ 329 h 1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0" h="110">
                    <a:moveTo>
                      <a:pt x="0" y="46"/>
                    </a:moveTo>
                    <a:cubicBezTo>
                      <a:pt x="2" y="42"/>
                      <a:pt x="2" y="42"/>
                      <a:pt x="2" y="42"/>
                    </a:cubicBezTo>
                    <a:cubicBezTo>
                      <a:pt x="2" y="43"/>
                      <a:pt x="4" y="39"/>
                      <a:pt x="4" y="37"/>
                    </a:cubicBezTo>
                    <a:cubicBezTo>
                      <a:pt x="4" y="36"/>
                      <a:pt x="2" y="33"/>
                      <a:pt x="4" y="31"/>
                    </a:cubicBezTo>
                    <a:cubicBezTo>
                      <a:pt x="6" y="29"/>
                      <a:pt x="7" y="28"/>
                      <a:pt x="8" y="28"/>
                    </a:cubicBezTo>
                    <a:cubicBezTo>
                      <a:pt x="10" y="28"/>
                      <a:pt x="11" y="27"/>
                      <a:pt x="11" y="25"/>
                    </a:cubicBezTo>
                    <a:cubicBezTo>
                      <a:pt x="12" y="24"/>
                      <a:pt x="11" y="21"/>
                      <a:pt x="11" y="19"/>
                    </a:cubicBezTo>
                    <a:cubicBezTo>
                      <a:pt x="11" y="17"/>
                      <a:pt x="13" y="13"/>
                      <a:pt x="14" y="12"/>
                    </a:cubicBezTo>
                    <a:cubicBezTo>
                      <a:pt x="15" y="12"/>
                      <a:pt x="20" y="8"/>
                      <a:pt x="21" y="7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8" y="0"/>
                      <a:pt x="30" y="2"/>
                    </a:cubicBezTo>
                    <a:cubicBezTo>
                      <a:pt x="32" y="3"/>
                      <a:pt x="33" y="2"/>
                      <a:pt x="33" y="6"/>
                    </a:cubicBezTo>
                    <a:cubicBezTo>
                      <a:pt x="33" y="10"/>
                      <a:pt x="33" y="14"/>
                      <a:pt x="33" y="14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7" y="20"/>
                      <a:pt x="27" y="23"/>
                    </a:cubicBezTo>
                    <a:cubicBezTo>
                      <a:pt x="28" y="27"/>
                      <a:pt x="27" y="28"/>
                      <a:pt x="29" y="29"/>
                    </a:cubicBezTo>
                    <a:cubicBezTo>
                      <a:pt x="32" y="29"/>
                      <a:pt x="31" y="26"/>
                      <a:pt x="35" y="28"/>
                    </a:cubicBezTo>
                    <a:cubicBezTo>
                      <a:pt x="38" y="30"/>
                      <a:pt x="36" y="30"/>
                      <a:pt x="37" y="32"/>
                    </a:cubicBezTo>
                    <a:cubicBezTo>
                      <a:pt x="38" y="35"/>
                      <a:pt x="41" y="32"/>
                      <a:pt x="38" y="35"/>
                    </a:cubicBezTo>
                    <a:cubicBezTo>
                      <a:pt x="35" y="37"/>
                      <a:pt x="34" y="33"/>
                      <a:pt x="35" y="37"/>
                    </a:cubicBezTo>
                    <a:cubicBezTo>
                      <a:pt x="36" y="40"/>
                      <a:pt x="35" y="39"/>
                      <a:pt x="37" y="40"/>
                    </a:cubicBezTo>
                    <a:cubicBezTo>
                      <a:pt x="40" y="41"/>
                      <a:pt x="37" y="38"/>
                      <a:pt x="43" y="41"/>
                    </a:cubicBezTo>
                    <a:cubicBezTo>
                      <a:pt x="48" y="44"/>
                      <a:pt x="50" y="42"/>
                      <a:pt x="50" y="41"/>
                    </a:cubicBezTo>
                    <a:cubicBezTo>
                      <a:pt x="50" y="41"/>
                      <a:pt x="50" y="47"/>
                      <a:pt x="48" y="47"/>
                    </a:cubicBezTo>
                    <a:cubicBezTo>
                      <a:pt x="45" y="47"/>
                      <a:pt x="43" y="47"/>
                      <a:pt x="43" y="49"/>
                    </a:cubicBezTo>
                    <a:cubicBezTo>
                      <a:pt x="43" y="51"/>
                      <a:pt x="41" y="51"/>
                      <a:pt x="39" y="51"/>
                    </a:cubicBezTo>
                    <a:cubicBezTo>
                      <a:pt x="38" y="51"/>
                      <a:pt x="38" y="48"/>
                      <a:pt x="36" y="51"/>
                    </a:cubicBezTo>
                    <a:cubicBezTo>
                      <a:pt x="34" y="54"/>
                      <a:pt x="30" y="57"/>
                      <a:pt x="30" y="58"/>
                    </a:cubicBezTo>
                    <a:cubicBezTo>
                      <a:pt x="30" y="60"/>
                      <a:pt x="29" y="61"/>
                      <a:pt x="28" y="62"/>
                    </a:cubicBezTo>
                    <a:cubicBezTo>
                      <a:pt x="26" y="62"/>
                      <a:pt x="25" y="63"/>
                      <a:pt x="27" y="65"/>
                    </a:cubicBezTo>
                    <a:cubicBezTo>
                      <a:pt x="29" y="66"/>
                      <a:pt x="32" y="68"/>
                      <a:pt x="33" y="70"/>
                    </a:cubicBezTo>
                    <a:cubicBezTo>
                      <a:pt x="34" y="72"/>
                      <a:pt x="33" y="72"/>
                      <a:pt x="34" y="76"/>
                    </a:cubicBezTo>
                    <a:cubicBezTo>
                      <a:pt x="34" y="79"/>
                      <a:pt x="31" y="80"/>
                      <a:pt x="33" y="83"/>
                    </a:cubicBezTo>
                    <a:cubicBezTo>
                      <a:pt x="34" y="85"/>
                      <a:pt x="36" y="89"/>
                      <a:pt x="37" y="90"/>
                    </a:cubicBezTo>
                    <a:cubicBezTo>
                      <a:pt x="38" y="91"/>
                      <a:pt x="39" y="92"/>
                      <a:pt x="39" y="94"/>
                    </a:cubicBezTo>
                    <a:cubicBezTo>
                      <a:pt x="38" y="97"/>
                      <a:pt x="37" y="98"/>
                      <a:pt x="38" y="100"/>
                    </a:cubicBezTo>
                    <a:cubicBezTo>
                      <a:pt x="38" y="101"/>
                      <a:pt x="38" y="106"/>
                      <a:pt x="38" y="107"/>
                    </a:cubicBezTo>
                    <a:cubicBezTo>
                      <a:pt x="37" y="108"/>
                      <a:pt x="37" y="109"/>
                      <a:pt x="36" y="110"/>
                    </a:cubicBezTo>
                    <a:cubicBezTo>
                      <a:pt x="35" y="110"/>
                      <a:pt x="33" y="110"/>
                      <a:pt x="33" y="110"/>
                    </a:cubicBezTo>
                    <a:cubicBezTo>
                      <a:pt x="33" y="110"/>
                      <a:pt x="35" y="106"/>
                      <a:pt x="34" y="103"/>
                    </a:cubicBezTo>
                    <a:cubicBezTo>
                      <a:pt x="34" y="99"/>
                      <a:pt x="32" y="97"/>
                      <a:pt x="32" y="96"/>
                    </a:cubicBezTo>
                    <a:cubicBezTo>
                      <a:pt x="32" y="94"/>
                      <a:pt x="34" y="93"/>
                      <a:pt x="33" y="92"/>
                    </a:cubicBezTo>
                    <a:cubicBezTo>
                      <a:pt x="32" y="91"/>
                      <a:pt x="30" y="91"/>
                      <a:pt x="29" y="88"/>
                    </a:cubicBezTo>
                    <a:cubicBezTo>
                      <a:pt x="28" y="86"/>
                      <a:pt x="27" y="84"/>
                      <a:pt x="27" y="82"/>
                    </a:cubicBezTo>
                    <a:cubicBezTo>
                      <a:pt x="27" y="80"/>
                      <a:pt x="27" y="80"/>
                      <a:pt x="27" y="78"/>
                    </a:cubicBezTo>
                    <a:cubicBezTo>
                      <a:pt x="26" y="75"/>
                      <a:pt x="26" y="74"/>
                      <a:pt x="25" y="73"/>
                    </a:cubicBezTo>
                    <a:cubicBezTo>
                      <a:pt x="23" y="73"/>
                      <a:pt x="23" y="70"/>
                      <a:pt x="22" y="72"/>
                    </a:cubicBezTo>
                    <a:cubicBezTo>
                      <a:pt x="20" y="73"/>
                      <a:pt x="17" y="78"/>
                      <a:pt x="16" y="79"/>
                    </a:cubicBezTo>
                    <a:cubicBezTo>
                      <a:pt x="14" y="79"/>
                      <a:pt x="8" y="78"/>
                      <a:pt x="8" y="76"/>
                    </a:cubicBezTo>
                    <a:cubicBezTo>
                      <a:pt x="7" y="74"/>
                      <a:pt x="5" y="72"/>
                      <a:pt x="6" y="70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1" y="66"/>
                      <a:pt x="11" y="62"/>
                      <a:pt x="10" y="62"/>
                    </a:cubicBezTo>
                    <a:cubicBezTo>
                      <a:pt x="8" y="62"/>
                      <a:pt x="4" y="60"/>
                      <a:pt x="4" y="60"/>
                    </a:cubicBezTo>
                    <a:cubicBezTo>
                      <a:pt x="4" y="60"/>
                      <a:pt x="5" y="57"/>
                      <a:pt x="7" y="57"/>
                    </a:cubicBezTo>
                    <a:cubicBezTo>
                      <a:pt x="8" y="57"/>
                      <a:pt x="9" y="54"/>
                      <a:pt x="8" y="54"/>
                    </a:cubicBezTo>
                    <a:cubicBezTo>
                      <a:pt x="6" y="54"/>
                      <a:pt x="6" y="54"/>
                      <a:pt x="5" y="53"/>
                    </a:cubicBezTo>
                    <a:cubicBezTo>
                      <a:pt x="4" y="51"/>
                      <a:pt x="4" y="49"/>
                      <a:pt x="2" y="49"/>
                    </a:cubicBezTo>
                    <a:cubicBezTo>
                      <a:pt x="1" y="50"/>
                      <a:pt x="0" y="46"/>
                      <a:pt x="0" y="46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298"/>
              <p:cNvSpPr>
                <a:spLocks/>
              </p:cNvSpPr>
              <p:nvPr/>
            </p:nvSpPr>
            <p:spPr bwMode="auto">
              <a:xfrm>
                <a:off x="4965" y="1952"/>
                <a:ext cx="123" cy="240"/>
              </a:xfrm>
              <a:custGeom>
                <a:avLst/>
                <a:gdLst>
                  <a:gd name="T0" fmla="*/ 13 w 46"/>
                  <a:gd name="T1" fmla="*/ 43 h 90"/>
                  <a:gd name="T2" fmla="*/ 86 w 46"/>
                  <a:gd name="T3" fmla="*/ 51 h 90"/>
                  <a:gd name="T4" fmla="*/ 136 w 46"/>
                  <a:gd name="T5" fmla="*/ 29 h 90"/>
                  <a:gd name="T6" fmla="*/ 187 w 46"/>
                  <a:gd name="T7" fmla="*/ 29 h 90"/>
                  <a:gd name="T8" fmla="*/ 214 w 46"/>
                  <a:gd name="T9" fmla="*/ 64 h 90"/>
                  <a:gd name="T10" fmla="*/ 265 w 46"/>
                  <a:gd name="T11" fmla="*/ 85 h 90"/>
                  <a:gd name="T12" fmla="*/ 209 w 46"/>
                  <a:gd name="T13" fmla="*/ 120 h 90"/>
                  <a:gd name="T14" fmla="*/ 187 w 46"/>
                  <a:gd name="T15" fmla="*/ 213 h 90"/>
                  <a:gd name="T16" fmla="*/ 209 w 46"/>
                  <a:gd name="T17" fmla="*/ 277 h 90"/>
                  <a:gd name="T18" fmla="*/ 265 w 46"/>
                  <a:gd name="T19" fmla="*/ 320 h 90"/>
                  <a:gd name="T20" fmla="*/ 308 w 46"/>
                  <a:gd name="T21" fmla="*/ 363 h 90"/>
                  <a:gd name="T22" fmla="*/ 321 w 46"/>
                  <a:gd name="T23" fmla="*/ 435 h 90"/>
                  <a:gd name="T24" fmla="*/ 321 w 46"/>
                  <a:gd name="T25" fmla="*/ 491 h 90"/>
                  <a:gd name="T26" fmla="*/ 308 w 46"/>
                  <a:gd name="T27" fmla="*/ 525 h 90"/>
                  <a:gd name="T28" fmla="*/ 265 w 46"/>
                  <a:gd name="T29" fmla="*/ 547 h 90"/>
                  <a:gd name="T30" fmla="*/ 243 w 46"/>
                  <a:gd name="T31" fmla="*/ 563 h 90"/>
                  <a:gd name="T32" fmla="*/ 214 w 46"/>
                  <a:gd name="T33" fmla="*/ 576 h 90"/>
                  <a:gd name="T34" fmla="*/ 193 w 46"/>
                  <a:gd name="T35" fmla="*/ 584 h 90"/>
                  <a:gd name="T36" fmla="*/ 171 w 46"/>
                  <a:gd name="T37" fmla="*/ 619 h 90"/>
                  <a:gd name="T38" fmla="*/ 150 w 46"/>
                  <a:gd name="T39" fmla="*/ 640 h 90"/>
                  <a:gd name="T40" fmla="*/ 136 w 46"/>
                  <a:gd name="T41" fmla="*/ 605 h 90"/>
                  <a:gd name="T42" fmla="*/ 128 w 46"/>
                  <a:gd name="T43" fmla="*/ 576 h 90"/>
                  <a:gd name="T44" fmla="*/ 150 w 46"/>
                  <a:gd name="T45" fmla="*/ 541 h 90"/>
                  <a:gd name="T46" fmla="*/ 193 w 46"/>
                  <a:gd name="T47" fmla="*/ 499 h 90"/>
                  <a:gd name="T48" fmla="*/ 251 w 46"/>
                  <a:gd name="T49" fmla="*/ 461 h 90"/>
                  <a:gd name="T50" fmla="*/ 235 w 46"/>
                  <a:gd name="T51" fmla="*/ 392 h 90"/>
                  <a:gd name="T52" fmla="*/ 230 w 46"/>
                  <a:gd name="T53" fmla="*/ 341 h 90"/>
                  <a:gd name="T54" fmla="*/ 209 w 46"/>
                  <a:gd name="T55" fmla="*/ 307 h 90"/>
                  <a:gd name="T56" fmla="*/ 171 w 46"/>
                  <a:gd name="T57" fmla="*/ 285 h 90"/>
                  <a:gd name="T58" fmla="*/ 120 w 46"/>
                  <a:gd name="T59" fmla="*/ 200 h 90"/>
                  <a:gd name="T60" fmla="*/ 115 w 46"/>
                  <a:gd name="T61" fmla="*/ 149 h 90"/>
                  <a:gd name="T62" fmla="*/ 78 w 46"/>
                  <a:gd name="T63" fmla="*/ 107 h 90"/>
                  <a:gd name="T64" fmla="*/ 43 w 46"/>
                  <a:gd name="T65" fmla="*/ 93 h 90"/>
                  <a:gd name="T66" fmla="*/ 0 w 46"/>
                  <a:gd name="T67" fmla="*/ 72 h 9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6" h="90">
                    <a:moveTo>
                      <a:pt x="0" y="10"/>
                    </a:moveTo>
                    <a:cubicBezTo>
                      <a:pt x="1" y="8"/>
                      <a:pt x="0" y="6"/>
                      <a:pt x="2" y="6"/>
                    </a:cubicBezTo>
                    <a:cubicBezTo>
                      <a:pt x="4" y="5"/>
                      <a:pt x="8" y="6"/>
                      <a:pt x="8" y="6"/>
                    </a:cubicBezTo>
                    <a:cubicBezTo>
                      <a:pt x="8" y="6"/>
                      <a:pt x="9" y="6"/>
                      <a:pt x="12" y="7"/>
                    </a:cubicBezTo>
                    <a:cubicBezTo>
                      <a:pt x="14" y="8"/>
                      <a:pt x="16" y="7"/>
                      <a:pt x="16" y="7"/>
                    </a:cubicBezTo>
                    <a:cubicBezTo>
                      <a:pt x="16" y="7"/>
                      <a:pt x="18" y="6"/>
                      <a:pt x="19" y="4"/>
                    </a:cubicBezTo>
                    <a:cubicBezTo>
                      <a:pt x="20" y="2"/>
                      <a:pt x="19" y="0"/>
                      <a:pt x="22" y="1"/>
                    </a:cubicBezTo>
                    <a:cubicBezTo>
                      <a:pt x="25" y="3"/>
                      <a:pt x="26" y="4"/>
                      <a:pt x="26" y="4"/>
                    </a:cubicBezTo>
                    <a:cubicBezTo>
                      <a:pt x="26" y="4"/>
                      <a:pt x="27" y="3"/>
                      <a:pt x="29" y="5"/>
                    </a:cubicBezTo>
                    <a:cubicBezTo>
                      <a:pt x="32" y="7"/>
                      <a:pt x="30" y="7"/>
                      <a:pt x="30" y="9"/>
                    </a:cubicBezTo>
                    <a:cubicBezTo>
                      <a:pt x="30" y="11"/>
                      <a:pt x="31" y="10"/>
                      <a:pt x="32" y="11"/>
                    </a:cubicBezTo>
                    <a:cubicBezTo>
                      <a:pt x="34" y="12"/>
                      <a:pt x="37" y="12"/>
                      <a:pt x="37" y="12"/>
                    </a:cubicBezTo>
                    <a:cubicBezTo>
                      <a:pt x="37" y="12"/>
                      <a:pt x="34" y="13"/>
                      <a:pt x="33" y="14"/>
                    </a:cubicBezTo>
                    <a:cubicBezTo>
                      <a:pt x="32" y="15"/>
                      <a:pt x="29" y="16"/>
                      <a:pt x="29" y="17"/>
                    </a:cubicBezTo>
                    <a:cubicBezTo>
                      <a:pt x="29" y="19"/>
                      <a:pt x="26" y="21"/>
                      <a:pt x="26" y="23"/>
                    </a:cubicBezTo>
                    <a:cubicBezTo>
                      <a:pt x="25" y="24"/>
                      <a:pt x="25" y="28"/>
                      <a:pt x="26" y="30"/>
                    </a:cubicBezTo>
                    <a:cubicBezTo>
                      <a:pt x="28" y="31"/>
                      <a:pt x="29" y="33"/>
                      <a:pt x="28" y="35"/>
                    </a:cubicBezTo>
                    <a:cubicBezTo>
                      <a:pt x="28" y="37"/>
                      <a:pt x="27" y="38"/>
                      <a:pt x="29" y="39"/>
                    </a:cubicBezTo>
                    <a:cubicBezTo>
                      <a:pt x="31" y="40"/>
                      <a:pt x="32" y="40"/>
                      <a:pt x="34" y="41"/>
                    </a:cubicBezTo>
                    <a:cubicBezTo>
                      <a:pt x="35" y="42"/>
                      <a:pt x="36" y="45"/>
                      <a:pt x="37" y="45"/>
                    </a:cubicBezTo>
                    <a:cubicBezTo>
                      <a:pt x="38" y="46"/>
                      <a:pt x="39" y="48"/>
                      <a:pt x="40" y="48"/>
                    </a:cubicBezTo>
                    <a:cubicBezTo>
                      <a:pt x="42" y="49"/>
                      <a:pt x="43" y="50"/>
                      <a:pt x="43" y="51"/>
                    </a:cubicBezTo>
                    <a:cubicBezTo>
                      <a:pt x="43" y="52"/>
                      <a:pt x="42" y="54"/>
                      <a:pt x="42" y="56"/>
                    </a:cubicBezTo>
                    <a:cubicBezTo>
                      <a:pt x="43" y="58"/>
                      <a:pt x="45" y="60"/>
                      <a:pt x="45" y="61"/>
                    </a:cubicBezTo>
                    <a:cubicBezTo>
                      <a:pt x="44" y="62"/>
                      <a:pt x="43" y="63"/>
                      <a:pt x="43" y="64"/>
                    </a:cubicBezTo>
                    <a:cubicBezTo>
                      <a:pt x="44" y="65"/>
                      <a:pt x="46" y="67"/>
                      <a:pt x="45" y="69"/>
                    </a:cubicBezTo>
                    <a:cubicBezTo>
                      <a:pt x="45" y="70"/>
                      <a:pt x="45" y="73"/>
                      <a:pt x="44" y="72"/>
                    </a:cubicBezTo>
                    <a:cubicBezTo>
                      <a:pt x="43" y="72"/>
                      <a:pt x="44" y="73"/>
                      <a:pt x="43" y="74"/>
                    </a:cubicBezTo>
                    <a:cubicBezTo>
                      <a:pt x="43" y="75"/>
                      <a:pt x="41" y="76"/>
                      <a:pt x="40" y="76"/>
                    </a:cubicBezTo>
                    <a:cubicBezTo>
                      <a:pt x="37" y="77"/>
                      <a:pt x="37" y="77"/>
                      <a:pt x="37" y="77"/>
                    </a:cubicBezTo>
                    <a:cubicBezTo>
                      <a:pt x="37" y="77"/>
                      <a:pt x="35" y="74"/>
                      <a:pt x="35" y="76"/>
                    </a:cubicBezTo>
                    <a:cubicBezTo>
                      <a:pt x="35" y="78"/>
                      <a:pt x="34" y="79"/>
                      <a:pt x="34" y="79"/>
                    </a:cubicBezTo>
                    <a:cubicBezTo>
                      <a:pt x="34" y="79"/>
                      <a:pt x="31" y="77"/>
                      <a:pt x="31" y="78"/>
                    </a:cubicBezTo>
                    <a:cubicBezTo>
                      <a:pt x="31" y="79"/>
                      <a:pt x="30" y="81"/>
                      <a:pt x="30" y="81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28" y="82"/>
                      <a:pt x="27" y="81"/>
                      <a:pt x="27" y="82"/>
                    </a:cubicBezTo>
                    <a:cubicBezTo>
                      <a:pt x="26" y="83"/>
                      <a:pt x="27" y="86"/>
                      <a:pt x="27" y="86"/>
                    </a:cubicBezTo>
                    <a:cubicBezTo>
                      <a:pt x="27" y="86"/>
                      <a:pt x="25" y="87"/>
                      <a:pt x="24" y="87"/>
                    </a:cubicBezTo>
                    <a:cubicBezTo>
                      <a:pt x="23" y="88"/>
                      <a:pt x="22" y="86"/>
                      <a:pt x="22" y="87"/>
                    </a:cubicBezTo>
                    <a:cubicBezTo>
                      <a:pt x="22" y="88"/>
                      <a:pt x="21" y="89"/>
                      <a:pt x="21" y="90"/>
                    </a:cubicBezTo>
                    <a:cubicBezTo>
                      <a:pt x="20" y="90"/>
                      <a:pt x="18" y="89"/>
                      <a:pt x="18" y="89"/>
                    </a:cubicBezTo>
                    <a:cubicBezTo>
                      <a:pt x="18" y="87"/>
                      <a:pt x="18" y="86"/>
                      <a:pt x="19" y="85"/>
                    </a:cubicBezTo>
                    <a:cubicBezTo>
                      <a:pt x="20" y="83"/>
                      <a:pt x="22" y="82"/>
                      <a:pt x="20" y="82"/>
                    </a:cubicBezTo>
                    <a:cubicBezTo>
                      <a:pt x="19" y="82"/>
                      <a:pt x="18" y="81"/>
                      <a:pt x="18" y="81"/>
                    </a:cubicBezTo>
                    <a:cubicBezTo>
                      <a:pt x="18" y="81"/>
                      <a:pt x="17" y="79"/>
                      <a:pt x="19" y="78"/>
                    </a:cubicBezTo>
                    <a:cubicBezTo>
                      <a:pt x="20" y="77"/>
                      <a:pt x="19" y="75"/>
                      <a:pt x="21" y="76"/>
                    </a:cubicBezTo>
                    <a:cubicBezTo>
                      <a:pt x="23" y="77"/>
                      <a:pt x="23" y="76"/>
                      <a:pt x="24" y="76"/>
                    </a:cubicBezTo>
                    <a:cubicBezTo>
                      <a:pt x="25" y="75"/>
                      <a:pt x="25" y="70"/>
                      <a:pt x="27" y="70"/>
                    </a:cubicBezTo>
                    <a:cubicBezTo>
                      <a:pt x="28" y="69"/>
                      <a:pt x="29" y="69"/>
                      <a:pt x="31" y="69"/>
                    </a:cubicBezTo>
                    <a:cubicBezTo>
                      <a:pt x="32" y="68"/>
                      <a:pt x="35" y="68"/>
                      <a:pt x="35" y="65"/>
                    </a:cubicBezTo>
                    <a:cubicBezTo>
                      <a:pt x="35" y="63"/>
                      <a:pt x="34" y="62"/>
                      <a:pt x="34" y="60"/>
                    </a:cubicBezTo>
                    <a:cubicBezTo>
                      <a:pt x="34" y="58"/>
                      <a:pt x="34" y="55"/>
                      <a:pt x="33" y="55"/>
                    </a:cubicBezTo>
                    <a:cubicBezTo>
                      <a:pt x="31" y="55"/>
                      <a:pt x="30" y="55"/>
                      <a:pt x="31" y="52"/>
                    </a:cubicBezTo>
                    <a:cubicBezTo>
                      <a:pt x="32" y="50"/>
                      <a:pt x="32" y="48"/>
                      <a:pt x="32" y="48"/>
                    </a:cubicBezTo>
                    <a:cubicBezTo>
                      <a:pt x="32" y="46"/>
                      <a:pt x="32" y="44"/>
                      <a:pt x="31" y="45"/>
                    </a:cubicBezTo>
                    <a:cubicBezTo>
                      <a:pt x="30" y="46"/>
                      <a:pt x="29" y="45"/>
                      <a:pt x="29" y="43"/>
                    </a:cubicBezTo>
                    <a:cubicBezTo>
                      <a:pt x="28" y="42"/>
                      <a:pt x="29" y="40"/>
                      <a:pt x="28" y="41"/>
                    </a:cubicBezTo>
                    <a:cubicBezTo>
                      <a:pt x="26" y="42"/>
                      <a:pt x="25" y="41"/>
                      <a:pt x="24" y="40"/>
                    </a:cubicBezTo>
                    <a:cubicBezTo>
                      <a:pt x="23" y="39"/>
                      <a:pt x="22" y="38"/>
                      <a:pt x="21" y="34"/>
                    </a:cubicBezTo>
                    <a:cubicBezTo>
                      <a:pt x="20" y="31"/>
                      <a:pt x="20" y="29"/>
                      <a:pt x="17" y="28"/>
                    </a:cubicBezTo>
                    <a:cubicBezTo>
                      <a:pt x="14" y="26"/>
                      <a:pt x="12" y="23"/>
                      <a:pt x="14" y="23"/>
                    </a:cubicBezTo>
                    <a:cubicBezTo>
                      <a:pt x="15" y="23"/>
                      <a:pt x="15" y="21"/>
                      <a:pt x="16" y="21"/>
                    </a:cubicBezTo>
                    <a:cubicBezTo>
                      <a:pt x="17" y="21"/>
                      <a:pt x="16" y="17"/>
                      <a:pt x="15" y="17"/>
                    </a:cubicBezTo>
                    <a:cubicBezTo>
                      <a:pt x="13" y="16"/>
                      <a:pt x="13" y="14"/>
                      <a:pt x="11" y="15"/>
                    </a:cubicBezTo>
                    <a:cubicBezTo>
                      <a:pt x="10" y="16"/>
                      <a:pt x="9" y="17"/>
                      <a:pt x="8" y="16"/>
                    </a:cubicBezTo>
                    <a:cubicBezTo>
                      <a:pt x="7" y="16"/>
                      <a:pt x="6" y="14"/>
                      <a:pt x="6" y="13"/>
                    </a:cubicBezTo>
                    <a:cubicBezTo>
                      <a:pt x="6" y="12"/>
                      <a:pt x="6" y="10"/>
                      <a:pt x="5" y="9"/>
                    </a:cubicBezTo>
                    <a:cubicBezTo>
                      <a:pt x="4" y="9"/>
                      <a:pt x="0" y="10"/>
                      <a:pt x="0" y="1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299"/>
              <p:cNvSpPr>
                <a:spLocks/>
              </p:cNvSpPr>
              <p:nvPr/>
            </p:nvSpPr>
            <p:spPr bwMode="auto">
              <a:xfrm>
                <a:off x="4935" y="1976"/>
                <a:ext cx="115" cy="120"/>
              </a:xfrm>
              <a:custGeom>
                <a:avLst/>
                <a:gdLst>
                  <a:gd name="T0" fmla="*/ 0 w 43"/>
                  <a:gd name="T1" fmla="*/ 77 h 45"/>
                  <a:gd name="T2" fmla="*/ 29 w 43"/>
                  <a:gd name="T3" fmla="*/ 64 h 45"/>
                  <a:gd name="T4" fmla="*/ 56 w 43"/>
                  <a:gd name="T5" fmla="*/ 51 h 45"/>
                  <a:gd name="T6" fmla="*/ 78 w 43"/>
                  <a:gd name="T7" fmla="*/ 8 h 45"/>
                  <a:gd name="T8" fmla="*/ 78 w 43"/>
                  <a:gd name="T9" fmla="*/ 8 h 45"/>
                  <a:gd name="T10" fmla="*/ 115 w 43"/>
                  <a:gd name="T11" fmla="*/ 0 h 45"/>
                  <a:gd name="T12" fmla="*/ 120 w 43"/>
                  <a:gd name="T13" fmla="*/ 29 h 45"/>
                  <a:gd name="T14" fmla="*/ 136 w 43"/>
                  <a:gd name="T15" fmla="*/ 51 h 45"/>
                  <a:gd name="T16" fmla="*/ 158 w 43"/>
                  <a:gd name="T17" fmla="*/ 43 h 45"/>
                  <a:gd name="T18" fmla="*/ 179 w 43"/>
                  <a:gd name="T19" fmla="*/ 56 h 45"/>
                  <a:gd name="T20" fmla="*/ 193 w 43"/>
                  <a:gd name="T21" fmla="*/ 85 h 45"/>
                  <a:gd name="T22" fmla="*/ 171 w 43"/>
                  <a:gd name="T23" fmla="*/ 99 h 45"/>
                  <a:gd name="T24" fmla="*/ 201 w 43"/>
                  <a:gd name="T25" fmla="*/ 136 h 45"/>
                  <a:gd name="T26" fmla="*/ 230 w 43"/>
                  <a:gd name="T27" fmla="*/ 184 h 45"/>
                  <a:gd name="T28" fmla="*/ 251 w 43"/>
                  <a:gd name="T29" fmla="*/ 221 h 45"/>
                  <a:gd name="T30" fmla="*/ 273 w 43"/>
                  <a:gd name="T31" fmla="*/ 227 h 45"/>
                  <a:gd name="T32" fmla="*/ 286 w 43"/>
                  <a:gd name="T33" fmla="*/ 243 h 45"/>
                  <a:gd name="T34" fmla="*/ 300 w 43"/>
                  <a:gd name="T35" fmla="*/ 256 h 45"/>
                  <a:gd name="T36" fmla="*/ 308 w 43"/>
                  <a:gd name="T37" fmla="*/ 277 h 45"/>
                  <a:gd name="T38" fmla="*/ 300 w 43"/>
                  <a:gd name="T39" fmla="*/ 307 h 45"/>
                  <a:gd name="T40" fmla="*/ 286 w 43"/>
                  <a:gd name="T41" fmla="*/ 320 h 45"/>
                  <a:gd name="T42" fmla="*/ 273 w 43"/>
                  <a:gd name="T43" fmla="*/ 312 h 45"/>
                  <a:gd name="T44" fmla="*/ 265 w 43"/>
                  <a:gd name="T45" fmla="*/ 312 h 45"/>
                  <a:gd name="T46" fmla="*/ 243 w 43"/>
                  <a:gd name="T47" fmla="*/ 312 h 45"/>
                  <a:gd name="T48" fmla="*/ 243 w 43"/>
                  <a:gd name="T49" fmla="*/ 291 h 45"/>
                  <a:gd name="T50" fmla="*/ 243 w 43"/>
                  <a:gd name="T51" fmla="*/ 264 h 45"/>
                  <a:gd name="T52" fmla="*/ 222 w 43"/>
                  <a:gd name="T53" fmla="*/ 248 h 45"/>
                  <a:gd name="T54" fmla="*/ 214 w 43"/>
                  <a:gd name="T55" fmla="*/ 235 h 45"/>
                  <a:gd name="T56" fmla="*/ 193 w 43"/>
                  <a:gd name="T57" fmla="*/ 227 h 45"/>
                  <a:gd name="T58" fmla="*/ 193 w 43"/>
                  <a:gd name="T59" fmla="*/ 200 h 45"/>
                  <a:gd name="T60" fmla="*/ 171 w 43"/>
                  <a:gd name="T61" fmla="*/ 163 h 45"/>
                  <a:gd name="T62" fmla="*/ 158 w 43"/>
                  <a:gd name="T63" fmla="*/ 163 h 45"/>
                  <a:gd name="T64" fmla="*/ 142 w 43"/>
                  <a:gd name="T65" fmla="*/ 171 h 45"/>
                  <a:gd name="T66" fmla="*/ 120 w 43"/>
                  <a:gd name="T67" fmla="*/ 192 h 45"/>
                  <a:gd name="T68" fmla="*/ 107 w 43"/>
                  <a:gd name="T69" fmla="*/ 171 h 45"/>
                  <a:gd name="T70" fmla="*/ 94 w 43"/>
                  <a:gd name="T71" fmla="*/ 184 h 45"/>
                  <a:gd name="T72" fmla="*/ 86 w 43"/>
                  <a:gd name="T73" fmla="*/ 200 h 45"/>
                  <a:gd name="T74" fmla="*/ 64 w 43"/>
                  <a:gd name="T75" fmla="*/ 200 h 45"/>
                  <a:gd name="T76" fmla="*/ 56 w 43"/>
                  <a:gd name="T77" fmla="*/ 179 h 45"/>
                  <a:gd name="T78" fmla="*/ 72 w 43"/>
                  <a:gd name="T79" fmla="*/ 141 h 45"/>
                  <a:gd name="T80" fmla="*/ 72 w 43"/>
                  <a:gd name="T81" fmla="*/ 120 h 45"/>
                  <a:gd name="T82" fmla="*/ 56 w 43"/>
                  <a:gd name="T83" fmla="*/ 107 h 45"/>
                  <a:gd name="T84" fmla="*/ 43 w 43"/>
                  <a:gd name="T85" fmla="*/ 99 h 45"/>
                  <a:gd name="T86" fmla="*/ 29 w 43"/>
                  <a:gd name="T87" fmla="*/ 85 h 45"/>
                  <a:gd name="T88" fmla="*/ 0 w 43"/>
                  <a:gd name="T89" fmla="*/ 77 h 4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" h="45">
                    <a:moveTo>
                      <a:pt x="0" y="11"/>
                    </a:moveTo>
                    <a:cubicBezTo>
                      <a:pt x="2" y="11"/>
                      <a:pt x="4" y="11"/>
                      <a:pt x="4" y="9"/>
                    </a:cubicBezTo>
                    <a:cubicBezTo>
                      <a:pt x="3" y="7"/>
                      <a:pt x="6" y="7"/>
                      <a:pt x="8" y="7"/>
                    </a:cubicBezTo>
                    <a:cubicBezTo>
                      <a:pt x="11" y="7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5" y="0"/>
                      <a:pt x="16" y="0"/>
                    </a:cubicBezTo>
                    <a:cubicBezTo>
                      <a:pt x="17" y="1"/>
                      <a:pt x="17" y="3"/>
                      <a:pt x="17" y="4"/>
                    </a:cubicBezTo>
                    <a:cubicBezTo>
                      <a:pt x="16" y="5"/>
                      <a:pt x="18" y="7"/>
                      <a:pt x="19" y="7"/>
                    </a:cubicBezTo>
                    <a:cubicBezTo>
                      <a:pt x="20" y="8"/>
                      <a:pt x="21" y="7"/>
                      <a:pt x="22" y="6"/>
                    </a:cubicBezTo>
                    <a:cubicBezTo>
                      <a:pt x="24" y="5"/>
                      <a:pt x="24" y="7"/>
                      <a:pt x="25" y="8"/>
                    </a:cubicBezTo>
                    <a:cubicBezTo>
                      <a:pt x="27" y="8"/>
                      <a:pt x="28" y="12"/>
                      <a:pt x="27" y="12"/>
                    </a:cubicBezTo>
                    <a:cubicBezTo>
                      <a:pt x="26" y="12"/>
                      <a:pt x="26" y="14"/>
                      <a:pt x="24" y="14"/>
                    </a:cubicBezTo>
                    <a:cubicBezTo>
                      <a:pt x="23" y="14"/>
                      <a:pt x="25" y="17"/>
                      <a:pt x="28" y="19"/>
                    </a:cubicBezTo>
                    <a:cubicBezTo>
                      <a:pt x="31" y="20"/>
                      <a:pt x="31" y="22"/>
                      <a:pt x="32" y="26"/>
                    </a:cubicBezTo>
                    <a:cubicBezTo>
                      <a:pt x="33" y="29"/>
                      <a:pt x="34" y="30"/>
                      <a:pt x="35" y="31"/>
                    </a:cubicBezTo>
                    <a:cubicBezTo>
                      <a:pt x="36" y="32"/>
                      <a:pt x="37" y="33"/>
                      <a:pt x="38" y="32"/>
                    </a:cubicBezTo>
                    <a:cubicBezTo>
                      <a:pt x="40" y="31"/>
                      <a:pt x="39" y="33"/>
                      <a:pt x="40" y="34"/>
                    </a:cubicBezTo>
                    <a:cubicBezTo>
                      <a:pt x="40" y="36"/>
                      <a:pt x="41" y="37"/>
                      <a:pt x="42" y="36"/>
                    </a:cubicBezTo>
                    <a:cubicBezTo>
                      <a:pt x="43" y="35"/>
                      <a:pt x="43" y="37"/>
                      <a:pt x="43" y="39"/>
                    </a:cubicBezTo>
                    <a:cubicBezTo>
                      <a:pt x="43" y="39"/>
                      <a:pt x="43" y="41"/>
                      <a:pt x="42" y="43"/>
                    </a:cubicBezTo>
                    <a:cubicBezTo>
                      <a:pt x="42" y="43"/>
                      <a:pt x="41" y="44"/>
                      <a:pt x="40" y="45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6" y="44"/>
                      <a:pt x="35" y="45"/>
                      <a:pt x="34" y="44"/>
                    </a:cubicBezTo>
                    <a:cubicBezTo>
                      <a:pt x="34" y="43"/>
                      <a:pt x="33" y="42"/>
                      <a:pt x="34" y="41"/>
                    </a:cubicBezTo>
                    <a:cubicBezTo>
                      <a:pt x="35" y="40"/>
                      <a:pt x="34" y="38"/>
                      <a:pt x="34" y="37"/>
                    </a:cubicBezTo>
                    <a:cubicBezTo>
                      <a:pt x="33" y="37"/>
                      <a:pt x="31" y="35"/>
                      <a:pt x="31" y="35"/>
                    </a:cubicBezTo>
                    <a:cubicBezTo>
                      <a:pt x="31" y="34"/>
                      <a:pt x="30" y="33"/>
                      <a:pt x="30" y="33"/>
                    </a:cubicBezTo>
                    <a:cubicBezTo>
                      <a:pt x="29" y="34"/>
                      <a:pt x="27" y="33"/>
                      <a:pt x="27" y="32"/>
                    </a:cubicBezTo>
                    <a:cubicBezTo>
                      <a:pt x="27" y="31"/>
                      <a:pt x="28" y="29"/>
                      <a:pt x="27" y="28"/>
                    </a:cubicBezTo>
                    <a:cubicBezTo>
                      <a:pt x="26" y="28"/>
                      <a:pt x="24" y="23"/>
                      <a:pt x="24" y="23"/>
                    </a:cubicBezTo>
                    <a:cubicBezTo>
                      <a:pt x="24" y="23"/>
                      <a:pt x="23" y="23"/>
                      <a:pt x="22" y="23"/>
                    </a:cubicBezTo>
                    <a:cubicBezTo>
                      <a:pt x="22" y="23"/>
                      <a:pt x="21" y="22"/>
                      <a:pt x="20" y="24"/>
                    </a:cubicBezTo>
                    <a:cubicBezTo>
                      <a:pt x="20" y="25"/>
                      <a:pt x="17" y="27"/>
                      <a:pt x="17" y="27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3" y="25"/>
                      <a:pt x="13" y="26"/>
                    </a:cubicBezTo>
                    <a:cubicBezTo>
                      <a:pt x="13" y="27"/>
                      <a:pt x="13" y="27"/>
                      <a:pt x="12" y="28"/>
                    </a:cubicBezTo>
                    <a:cubicBezTo>
                      <a:pt x="11" y="28"/>
                      <a:pt x="10" y="29"/>
                      <a:pt x="9" y="28"/>
                    </a:cubicBezTo>
                    <a:cubicBezTo>
                      <a:pt x="9" y="26"/>
                      <a:pt x="8" y="25"/>
                      <a:pt x="8" y="25"/>
                    </a:cubicBezTo>
                    <a:cubicBezTo>
                      <a:pt x="9" y="24"/>
                      <a:pt x="10" y="21"/>
                      <a:pt x="10" y="20"/>
                    </a:cubicBezTo>
                    <a:cubicBezTo>
                      <a:pt x="10" y="19"/>
                      <a:pt x="11" y="18"/>
                      <a:pt x="10" y="17"/>
                    </a:cubicBezTo>
                    <a:cubicBezTo>
                      <a:pt x="9" y="17"/>
                      <a:pt x="9" y="15"/>
                      <a:pt x="8" y="15"/>
                    </a:cubicBezTo>
                    <a:cubicBezTo>
                      <a:pt x="8" y="16"/>
                      <a:pt x="7" y="14"/>
                      <a:pt x="6" y="14"/>
                    </a:cubicBezTo>
                    <a:cubicBezTo>
                      <a:pt x="5" y="14"/>
                      <a:pt x="4" y="13"/>
                      <a:pt x="4" y="12"/>
                    </a:cubicBezTo>
                    <a:cubicBezTo>
                      <a:pt x="4" y="11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300"/>
              <p:cNvSpPr>
                <a:spLocks/>
              </p:cNvSpPr>
              <p:nvPr/>
            </p:nvSpPr>
            <p:spPr bwMode="auto">
              <a:xfrm>
                <a:off x="4975" y="2091"/>
                <a:ext cx="83" cy="80"/>
              </a:xfrm>
              <a:custGeom>
                <a:avLst/>
                <a:gdLst>
                  <a:gd name="T0" fmla="*/ 99 w 31"/>
                  <a:gd name="T1" fmla="*/ 205 h 30"/>
                  <a:gd name="T2" fmla="*/ 107 w 31"/>
                  <a:gd name="T3" fmla="*/ 184 h 30"/>
                  <a:gd name="T4" fmla="*/ 123 w 31"/>
                  <a:gd name="T5" fmla="*/ 171 h 30"/>
                  <a:gd name="T6" fmla="*/ 145 w 31"/>
                  <a:gd name="T7" fmla="*/ 171 h 30"/>
                  <a:gd name="T8" fmla="*/ 158 w 31"/>
                  <a:gd name="T9" fmla="*/ 128 h 30"/>
                  <a:gd name="T10" fmla="*/ 193 w 31"/>
                  <a:gd name="T11" fmla="*/ 120 h 30"/>
                  <a:gd name="T12" fmla="*/ 222 w 31"/>
                  <a:gd name="T13" fmla="*/ 93 h 30"/>
                  <a:gd name="T14" fmla="*/ 214 w 31"/>
                  <a:gd name="T15" fmla="*/ 56 h 30"/>
                  <a:gd name="T16" fmla="*/ 209 w 31"/>
                  <a:gd name="T17" fmla="*/ 21 h 30"/>
                  <a:gd name="T18" fmla="*/ 193 w 31"/>
                  <a:gd name="T19" fmla="*/ 0 h 30"/>
                  <a:gd name="T20" fmla="*/ 193 w 31"/>
                  <a:gd name="T21" fmla="*/ 0 h 30"/>
                  <a:gd name="T22" fmla="*/ 179 w 31"/>
                  <a:gd name="T23" fmla="*/ 13 h 30"/>
                  <a:gd name="T24" fmla="*/ 158 w 31"/>
                  <a:gd name="T25" fmla="*/ 8 h 30"/>
                  <a:gd name="T26" fmla="*/ 158 w 31"/>
                  <a:gd name="T27" fmla="*/ 8 h 30"/>
                  <a:gd name="T28" fmla="*/ 137 w 31"/>
                  <a:gd name="T29" fmla="*/ 8 h 30"/>
                  <a:gd name="T30" fmla="*/ 107 w 31"/>
                  <a:gd name="T31" fmla="*/ 13 h 30"/>
                  <a:gd name="T32" fmla="*/ 78 w 31"/>
                  <a:gd name="T33" fmla="*/ 21 h 30"/>
                  <a:gd name="T34" fmla="*/ 51 w 31"/>
                  <a:gd name="T35" fmla="*/ 21 h 30"/>
                  <a:gd name="T36" fmla="*/ 29 w 31"/>
                  <a:gd name="T37" fmla="*/ 29 h 30"/>
                  <a:gd name="T38" fmla="*/ 13 w 31"/>
                  <a:gd name="T39" fmla="*/ 56 h 30"/>
                  <a:gd name="T40" fmla="*/ 35 w 31"/>
                  <a:gd name="T41" fmla="*/ 99 h 30"/>
                  <a:gd name="T42" fmla="*/ 35 w 31"/>
                  <a:gd name="T43" fmla="*/ 128 h 30"/>
                  <a:gd name="T44" fmla="*/ 35 w 31"/>
                  <a:gd name="T45" fmla="*/ 157 h 30"/>
                  <a:gd name="T46" fmla="*/ 43 w 31"/>
                  <a:gd name="T47" fmla="*/ 192 h 30"/>
                  <a:gd name="T48" fmla="*/ 72 w 31"/>
                  <a:gd name="T49" fmla="*/ 192 h 30"/>
                  <a:gd name="T50" fmla="*/ 99 w 31"/>
                  <a:gd name="T51" fmla="*/ 205 h 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1" h="30">
                    <a:moveTo>
                      <a:pt x="14" y="29"/>
                    </a:moveTo>
                    <a:cubicBezTo>
                      <a:pt x="14" y="29"/>
                      <a:pt x="13" y="27"/>
                      <a:pt x="15" y="26"/>
                    </a:cubicBezTo>
                    <a:cubicBezTo>
                      <a:pt x="16" y="25"/>
                      <a:pt x="15" y="23"/>
                      <a:pt x="17" y="24"/>
                    </a:cubicBezTo>
                    <a:cubicBezTo>
                      <a:pt x="19" y="26"/>
                      <a:pt x="19" y="24"/>
                      <a:pt x="20" y="24"/>
                    </a:cubicBezTo>
                    <a:cubicBezTo>
                      <a:pt x="21" y="23"/>
                      <a:pt x="21" y="18"/>
                      <a:pt x="22" y="18"/>
                    </a:cubicBezTo>
                    <a:cubicBezTo>
                      <a:pt x="24" y="17"/>
                      <a:pt x="25" y="17"/>
                      <a:pt x="27" y="17"/>
                    </a:cubicBezTo>
                    <a:cubicBezTo>
                      <a:pt x="28" y="16"/>
                      <a:pt x="31" y="16"/>
                      <a:pt x="31" y="13"/>
                    </a:cubicBezTo>
                    <a:cubicBezTo>
                      <a:pt x="31" y="11"/>
                      <a:pt x="30" y="10"/>
                      <a:pt x="30" y="8"/>
                    </a:cubicBezTo>
                    <a:cubicBezTo>
                      <a:pt x="30" y="6"/>
                      <a:pt x="30" y="4"/>
                      <a:pt x="29" y="3"/>
                    </a:cubicBezTo>
                    <a:cubicBezTo>
                      <a:pt x="27" y="3"/>
                      <a:pt x="26" y="3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6" y="1"/>
                      <a:pt x="25" y="2"/>
                    </a:cubicBezTo>
                    <a:cubicBezTo>
                      <a:pt x="25" y="3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1" y="1"/>
                      <a:pt x="20" y="2"/>
                      <a:pt x="19" y="1"/>
                    </a:cubicBezTo>
                    <a:cubicBezTo>
                      <a:pt x="19" y="1"/>
                      <a:pt x="16" y="2"/>
                      <a:pt x="15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8" y="3"/>
                      <a:pt x="7" y="3"/>
                    </a:cubicBezTo>
                    <a:cubicBezTo>
                      <a:pt x="6" y="3"/>
                      <a:pt x="4" y="3"/>
                      <a:pt x="4" y="4"/>
                    </a:cubicBezTo>
                    <a:cubicBezTo>
                      <a:pt x="3" y="5"/>
                      <a:pt x="0" y="6"/>
                      <a:pt x="2" y="8"/>
                    </a:cubicBezTo>
                    <a:cubicBezTo>
                      <a:pt x="3" y="10"/>
                      <a:pt x="4" y="12"/>
                      <a:pt x="5" y="14"/>
                    </a:cubicBezTo>
                    <a:cubicBezTo>
                      <a:pt x="5" y="15"/>
                      <a:pt x="5" y="17"/>
                      <a:pt x="5" y="18"/>
                    </a:cubicBezTo>
                    <a:cubicBezTo>
                      <a:pt x="5" y="19"/>
                      <a:pt x="5" y="21"/>
                      <a:pt x="5" y="22"/>
                    </a:cubicBezTo>
                    <a:cubicBezTo>
                      <a:pt x="6" y="22"/>
                      <a:pt x="5" y="26"/>
                      <a:pt x="6" y="27"/>
                    </a:cubicBezTo>
                    <a:cubicBezTo>
                      <a:pt x="7" y="28"/>
                      <a:pt x="10" y="27"/>
                      <a:pt x="10" y="27"/>
                    </a:cubicBezTo>
                    <a:cubicBezTo>
                      <a:pt x="10" y="27"/>
                      <a:pt x="12" y="30"/>
                      <a:pt x="14" y="2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301"/>
              <p:cNvSpPr>
                <a:spLocks/>
              </p:cNvSpPr>
              <p:nvPr/>
            </p:nvSpPr>
            <p:spPr bwMode="auto">
              <a:xfrm>
                <a:off x="4898" y="1997"/>
                <a:ext cx="131" cy="232"/>
              </a:xfrm>
              <a:custGeom>
                <a:avLst/>
                <a:gdLst>
                  <a:gd name="T0" fmla="*/ 243 w 49"/>
                  <a:gd name="T1" fmla="*/ 405 h 87"/>
                  <a:gd name="T2" fmla="*/ 243 w 49"/>
                  <a:gd name="T3" fmla="*/ 349 h 87"/>
                  <a:gd name="T4" fmla="*/ 235 w 49"/>
                  <a:gd name="T5" fmla="*/ 277 h 87"/>
                  <a:gd name="T6" fmla="*/ 286 w 49"/>
                  <a:gd name="T7" fmla="*/ 269 h 87"/>
                  <a:gd name="T8" fmla="*/ 342 w 49"/>
                  <a:gd name="T9" fmla="*/ 256 h 87"/>
                  <a:gd name="T10" fmla="*/ 342 w 49"/>
                  <a:gd name="T11" fmla="*/ 235 h 87"/>
                  <a:gd name="T12" fmla="*/ 321 w 49"/>
                  <a:gd name="T13" fmla="*/ 192 h 87"/>
                  <a:gd name="T14" fmla="*/ 294 w 49"/>
                  <a:gd name="T15" fmla="*/ 171 h 87"/>
                  <a:gd name="T16" fmla="*/ 273 w 49"/>
                  <a:gd name="T17" fmla="*/ 107 h 87"/>
                  <a:gd name="T18" fmla="*/ 243 w 49"/>
                  <a:gd name="T19" fmla="*/ 115 h 87"/>
                  <a:gd name="T20" fmla="*/ 209 w 49"/>
                  <a:gd name="T21" fmla="*/ 115 h 87"/>
                  <a:gd name="T22" fmla="*/ 187 w 49"/>
                  <a:gd name="T23" fmla="*/ 141 h 87"/>
                  <a:gd name="T24" fmla="*/ 158 w 49"/>
                  <a:gd name="T25" fmla="*/ 120 h 87"/>
                  <a:gd name="T26" fmla="*/ 171 w 49"/>
                  <a:gd name="T27" fmla="*/ 64 h 87"/>
                  <a:gd name="T28" fmla="*/ 142 w 49"/>
                  <a:gd name="T29" fmla="*/ 43 h 87"/>
                  <a:gd name="T30" fmla="*/ 99 w 49"/>
                  <a:gd name="T31" fmla="*/ 21 h 87"/>
                  <a:gd name="T32" fmla="*/ 78 w 49"/>
                  <a:gd name="T33" fmla="*/ 21 h 87"/>
                  <a:gd name="T34" fmla="*/ 21 w 49"/>
                  <a:gd name="T35" fmla="*/ 99 h 87"/>
                  <a:gd name="T36" fmla="*/ 56 w 49"/>
                  <a:gd name="T37" fmla="*/ 157 h 87"/>
                  <a:gd name="T38" fmla="*/ 56 w 49"/>
                  <a:gd name="T39" fmla="*/ 248 h 87"/>
                  <a:gd name="T40" fmla="*/ 99 w 49"/>
                  <a:gd name="T41" fmla="*/ 328 h 87"/>
                  <a:gd name="T42" fmla="*/ 94 w 49"/>
                  <a:gd name="T43" fmla="*/ 419 h 87"/>
                  <a:gd name="T44" fmla="*/ 56 w 49"/>
                  <a:gd name="T45" fmla="*/ 440 h 87"/>
                  <a:gd name="T46" fmla="*/ 43 w 49"/>
                  <a:gd name="T47" fmla="*/ 520 h 87"/>
                  <a:gd name="T48" fmla="*/ 86 w 49"/>
                  <a:gd name="T49" fmla="*/ 563 h 87"/>
                  <a:gd name="T50" fmla="*/ 158 w 49"/>
                  <a:gd name="T51" fmla="*/ 605 h 87"/>
                  <a:gd name="T52" fmla="*/ 201 w 49"/>
                  <a:gd name="T53" fmla="*/ 619 h 87"/>
                  <a:gd name="T54" fmla="*/ 150 w 49"/>
                  <a:gd name="T55" fmla="*/ 576 h 87"/>
                  <a:gd name="T56" fmla="*/ 128 w 49"/>
                  <a:gd name="T57" fmla="*/ 512 h 87"/>
                  <a:gd name="T58" fmla="*/ 86 w 49"/>
                  <a:gd name="T59" fmla="*/ 477 h 87"/>
                  <a:gd name="T60" fmla="*/ 115 w 49"/>
                  <a:gd name="T61" fmla="*/ 349 h 87"/>
                  <a:gd name="T62" fmla="*/ 163 w 49"/>
                  <a:gd name="T63" fmla="*/ 328 h 87"/>
                  <a:gd name="T64" fmla="*/ 214 w 49"/>
                  <a:gd name="T65" fmla="*/ 376 h 87"/>
                  <a:gd name="T66" fmla="*/ 251 w 49"/>
                  <a:gd name="T67" fmla="*/ 440 h 8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9" h="87">
                    <a:moveTo>
                      <a:pt x="35" y="62"/>
                    </a:moveTo>
                    <a:cubicBezTo>
                      <a:pt x="34" y="61"/>
                      <a:pt x="35" y="57"/>
                      <a:pt x="34" y="57"/>
                    </a:cubicBezTo>
                    <a:cubicBezTo>
                      <a:pt x="34" y="56"/>
                      <a:pt x="34" y="54"/>
                      <a:pt x="34" y="53"/>
                    </a:cubicBezTo>
                    <a:cubicBezTo>
                      <a:pt x="34" y="52"/>
                      <a:pt x="34" y="50"/>
                      <a:pt x="34" y="49"/>
                    </a:cubicBezTo>
                    <a:cubicBezTo>
                      <a:pt x="33" y="47"/>
                      <a:pt x="32" y="45"/>
                      <a:pt x="31" y="43"/>
                    </a:cubicBezTo>
                    <a:cubicBezTo>
                      <a:pt x="29" y="41"/>
                      <a:pt x="32" y="40"/>
                      <a:pt x="33" y="39"/>
                    </a:cubicBezTo>
                    <a:cubicBezTo>
                      <a:pt x="33" y="38"/>
                      <a:pt x="35" y="38"/>
                      <a:pt x="36" y="38"/>
                    </a:cubicBezTo>
                    <a:cubicBezTo>
                      <a:pt x="37" y="38"/>
                      <a:pt x="40" y="38"/>
                      <a:pt x="40" y="38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5" y="37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5"/>
                      <a:pt x="47" y="34"/>
                      <a:pt x="48" y="33"/>
                    </a:cubicBezTo>
                    <a:cubicBezTo>
                      <a:pt x="49" y="32"/>
                      <a:pt x="48" y="30"/>
                      <a:pt x="48" y="29"/>
                    </a:cubicBezTo>
                    <a:cubicBezTo>
                      <a:pt x="47" y="29"/>
                      <a:pt x="45" y="27"/>
                      <a:pt x="45" y="27"/>
                    </a:cubicBezTo>
                    <a:cubicBezTo>
                      <a:pt x="45" y="26"/>
                      <a:pt x="44" y="25"/>
                      <a:pt x="44" y="25"/>
                    </a:cubicBezTo>
                    <a:cubicBezTo>
                      <a:pt x="43" y="26"/>
                      <a:pt x="41" y="25"/>
                      <a:pt x="41" y="24"/>
                    </a:cubicBezTo>
                    <a:cubicBezTo>
                      <a:pt x="41" y="23"/>
                      <a:pt x="42" y="21"/>
                      <a:pt x="41" y="20"/>
                    </a:cubicBezTo>
                    <a:cubicBezTo>
                      <a:pt x="40" y="20"/>
                      <a:pt x="38" y="15"/>
                      <a:pt x="38" y="15"/>
                    </a:cubicBezTo>
                    <a:cubicBezTo>
                      <a:pt x="38" y="15"/>
                      <a:pt x="37" y="15"/>
                      <a:pt x="36" y="15"/>
                    </a:cubicBezTo>
                    <a:cubicBezTo>
                      <a:pt x="36" y="15"/>
                      <a:pt x="35" y="14"/>
                      <a:pt x="34" y="16"/>
                    </a:cubicBezTo>
                    <a:cubicBezTo>
                      <a:pt x="34" y="17"/>
                      <a:pt x="31" y="19"/>
                      <a:pt x="31" y="19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6"/>
                      <a:pt x="27" y="17"/>
                      <a:pt x="27" y="18"/>
                    </a:cubicBezTo>
                    <a:cubicBezTo>
                      <a:pt x="27" y="19"/>
                      <a:pt x="27" y="19"/>
                      <a:pt x="26" y="20"/>
                    </a:cubicBezTo>
                    <a:cubicBezTo>
                      <a:pt x="25" y="20"/>
                      <a:pt x="24" y="21"/>
                      <a:pt x="23" y="20"/>
                    </a:cubicBezTo>
                    <a:cubicBezTo>
                      <a:pt x="23" y="18"/>
                      <a:pt x="22" y="17"/>
                      <a:pt x="22" y="17"/>
                    </a:cubicBezTo>
                    <a:cubicBezTo>
                      <a:pt x="23" y="16"/>
                      <a:pt x="24" y="13"/>
                      <a:pt x="24" y="12"/>
                    </a:cubicBezTo>
                    <a:cubicBezTo>
                      <a:pt x="24" y="11"/>
                      <a:pt x="25" y="10"/>
                      <a:pt x="24" y="9"/>
                    </a:cubicBezTo>
                    <a:cubicBezTo>
                      <a:pt x="23" y="9"/>
                      <a:pt x="23" y="7"/>
                      <a:pt x="22" y="7"/>
                    </a:cubicBezTo>
                    <a:cubicBezTo>
                      <a:pt x="22" y="8"/>
                      <a:pt x="21" y="6"/>
                      <a:pt x="20" y="6"/>
                    </a:cubicBezTo>
                    <a:cubicBezTo>
                      <a:pt x="19" y="6"/>
                      <a:pt x="18" y="5"/>
                      <a:pt x="18" y="4"/>
                    </a:cubicBezTo>
                    <a:cubicBezTo>
                      <a:pt x="18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2" y="0"/>
                      <a:pt x="11" y="3"/>
                    </a:cubicBezTo>
                    <a:cubicBezTo>
                      <a:pt x="9" y="6"/>
                      <a:pt x="5" y="9"/>
                      <a:pt x="5" y="10"/>
                    </a:cubicBezTo>
                    <a:cubicBezTo>
                      <a:pt x="5" y="12"/>
                      <a:pt x="4" y="13"/>
                      <a:pt x="3" y="14"/>
                    </a:cubicBezTo>
                    <a:cubicBezTo>
                      <a:pt x="1" y="14"/>
                      <a:pt x="0" y="15"/>
                      <a:pt x="2" y="17"/>
                    </a:cubicBezTo>
                    <a:cubicBezTo>
                      <a:pt x="4" y="18"/>
                      <a:pt x="7" y="20"/>
                      <a:pt x="8" y="22"/>
                    </a:cubicBezTo>
                    <a:cubicBezTo>
                      <a:pt x="9" y="24"/>
                      <a:pt x="8" y="24"/>
                      <a:pt x="9" y="28"/>
                    </a:cubicBezTo>
                    <a:cubicBezTo>
                      <a:pt x="9" y="31"/>
                      <a:pt x="6" y="32"/>
                      <a:pt x="8" y="35"/>
                    </a:cubicBezTo>
                    <a:cubicBezTo>
                      <a:pt x="9" y="37"/>
                      <a:pt x="11" y="41"/>
                      <a:pt x="12" y="42"/>
                    </a:cubicBezTo>
                    <a:cubicBezTo>
                      <a:pt x="13" y="43"/>
                      <a:pt x="14" y="44"/>
                      <a:pt x="14" y="46"/>
                    </a:cubicBezTo>
                    <a:cubicBezTo>
                      <a:pt x="13" y="49"/>
                      <a:pt x="12" y="50"/>
                      <a:pt x="13" y="52"/>
                    </a:cubicBezTo>
                    <a:cubicBezTo>
                      <a:pt x="13" y="53"/>
                      <a:pt x="13" y="58"/>
                      <a:pt x="13" y="59"/>
                    </a:cubicBezTo>
                    <a:cubicBezTo>
                      <a:pt x="12" y="60"/>
                      <a:pt x="12" y="61"/>
                      <a:pt x="11" y="62"/>
                    </a:cubicBezTo>
                    <a:cubicBezTo>
                      <a:pt x="10" y="62"/>
                      <a:pt x="8" y="62"/>
                      <a:pt x="8" y="62"/>
                    </a:cubicBezTo>
                    <a:cubicBezTo>
                      <a:pt x="8" y="62"/>
                      <a:pt x="8" y="67"/>
                      <a:pt x="8" y="68"/>
                    </a:cubicBezTo>
                    <a:cubicBezTo>
                      <a:pt x="8" y="70"/>
                      <a:pt x="6" y="72"/>
                      <a:pt x="6" y="73"/>
                    </a:cubicBezTo>
                    <a:cubicBezTo>
                      <a:pt x="6" y="74"/>
                      <a:pt x="6" y="74"/>
                      <a:pt x="8" y="76"/>
                    </a:cubicBezTo>
                    <a:cubicBezTo>
                      <a:pt x="9" y="77"/>
                      <a:pt x="11" y="78"/>
                      <a:pt x="12" y="79"/>
                    </a:cubicBezTo>
                    <a:cubicBezTo>
                      <a:pt x="13" y="81"/>
                      <a:pt x="13" y="82"/>
                      <a:pt x="15" y="82"/>
                    </a:cubicBezTo>
                    <a:cubicBezTo>
                      <a:pt x="16" y="83"/>
                      <a:pt x="20" y="84"/>
                      <a:pt x="22" y="85"/>
                    </a:cubicBezTo>
                    <a:cubicBezTo>
                      <a:pt x="24" y="87"/>
                      <a:pt x="25" y="87"/>
                      <a:pt x="26" y="87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9" y="86"/>
                      <a:pt x="27" y="84"/>
                      <a:pt x="26" y="83"/>
                    </a:cubicBezTo>
                    <a:cubicBezTo>
                      <a:pt x="24" y="83"/>
                      <a:pt x="21" y="81"/>
                      <a:pt x="21" y="81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8" y="77"/>
                      <a:pt x="18" y="74"/>
                      <a:pt x="18" y="72"/>
                    </a:cubicBezTo>
                    <a:cubicBezTo>
                      <a:pt x="17" y="71"/>
                      <a:pt x="17" y="70"/>
                      <a:pt x="15" y="69"/>
                    </a:cubicBezTo>
                    <a:cubicBezTo>
                      <a:pt x="13" y="69"/>
                      <a:pt x="12" y="68"/>
                      <a:pt x="12" y="67"/>
                    </a:cubicBezTo>
                    <a:cubicBezTo>
                      <a:pt x="12" y="66"/>
                      <a:pt x="14" y="62"/>
                      <a:pt x="15" y="58"/>
                    </a:cubicBezTo>
                    <a:cubicBezTo>
                      <a:pt x="16" y="55"/>
                      <a:pt x="16" y="52"/>
                      <a:pt x="16" y="49"/>
                    </a:cubicBezTo>
                    <a:cubicBezTo>
                      <a:pt x="17" y="47"/>
                      <a:pt x="15" y="43"/>
                      <a:pt x="18" y="44"/>
                    </a:cubicBezTo>
                    <a:cubicBezTo>
                      <a:pt x="20" y="44"/>
                      <a:pt x="23" y="44"/>
                      <a:pt x="23" y="46"/>
                    </a:cubicBezTo>
                    <a:cubicBezTo>
                      <a:pt x="23" y="49"/>
                      <a:pt x="25" y="51"/>
                      <a:pt x="26" y="51"/>
                    </a:cubicBezTo>
                    <a:cubicBezTo>
                      <a:pt x="28" y="52"/>
                      <a:pt x="29" y="52"/>
                      <a:pt x="30" y="53"/>
                    </a:cubicBezTo>
                    <a:cubicBezTo>
                      <a:pt x="31" y="53"/>
                      <a:pt x="33" y="54"/>
                      <a:pt x="33" y="57"/>
                    </a:cubicBezTo>
                    <a:cubicBezTo>
                      <a:pt x="33" y="60"/>
                      <a:pt x="34" y="63"/>
                      <a:pt x="35" y="6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302"/>
              <p:cNvSpPr>
                <a:spLocks/>
              </p:cNvSpPr>
              <p:nvPr/>
            </p:nvSpPr>
            <p:spPr bwMode="auto">
              <a:xfrm>
                <a:off x="4938" y="2216"/>
                <a:ext cx="72" cy="88"/>
              </a:xfrm>
              <a:custGeom>
                <a:avLst/>
                <a:gdLst>
                  <a:gd name="T0" fmla="*/ 0 w 27"/>
                  <a:gd name="T1" fmla="*/ 0 h 33"/>
                  <a:gd name="T2" fmla="*/ 51 w 27"/>
                  <a:gd name="T3" fmla="*/ 21 h 33"/>
                  <a:gd name="T4" fmla="*/ 77 w 27"/>
                  <a:gd name="T5" fmla="*/ 35 h 33"/>
                  <a:gd name="T6" fmla="*/ 99 w 27"/>
                  <a:gd name="T7" fmla="*/ 35 h 33"/>
                  <a:gd name="T8" fmla="*/ 115 w 27"/>
                  <a:gd name="T9" fmla="*/ 51 h 33"/>
                  <a:gd name="T10" fmla="*/ 136 w 27"/>
                  <a:gd name="T11" fmla="*/ 77 h 33"/>
                  <a:gd name="T12" fmla="*/ 149 w 27"/>
                  <a:gd name="T13" fmla="*/ 99 h 33"/>
                  <a:gd name="T14" fmla="*/ 141 w 27"/>
                  <a:gd name="T15" fmla="*/ 128 h 33"/>
                  <a:gd name="T16" fmla="*/ 149 w 27"/>
                  <a:gd name="T17" fmla="*/ 171 h 33"/>
                  <a:gd name="T18" fmla="*/ 171 w 27"/>
                  <a:gd name="T19" fmla="*/ 192 h 33"/>
                  <a:gd name="T20" fmla="*/ 179 w 27"/>
                  <a:gd name="T21" fmla="*/ 200 h 33"/>
                  <a:gd name="T22" fmla="*/ 184 w 27"/>
                  <a:gd name="T23" fmla="*/ 213 h 33"/>
                  <a:gd name="T24" fmla="*/ 171 w 27"/>
                  <a:gd name="T25" fmla="*/ 213 h 33"/>
                  <a:gd name="T26" fmla="*/ 171 w 27"/>
                  <a:gd name="T27" fmla="*/ 227 h 33"/>
                  <a:gd name="T28" fmla="*/ 157 w 27"/>
                  <a:gd name="T29" fmla="*/ 227 h 33"/>
                  <a:gd name="T30" fmla="*/ 141 w 27"/>
                  <a:gd name="T31" fmla="*/ 213 h 33"/>
                  <a:gd name="T32" fmla="*/ 128 w 27"/>
                  <a:gd name="T33" fmla="*/ 200 h 33"/>
                  <a:gd name="T34" fmla="*/ 77 w 27"/>
                  <a:gd name="T35" fmla="*/ 171 h 33"/>
                  <a:gd name="T36" fmla="*/ 56 w 27"/>
                  <a:gd name="T37" fmla="*/ 149 h 33"/>
                  <a:gd name="T38" fmla="*/ 43 w 27"/>
                  <a:gd name="T39" fmla="*/ 120 h 33"/>
                  <a:gd name="T40" fmla="*/ 35 w 27"/>
                  <a:gd name="T41" fmla="*/ 99 h 33"/>
                  <a:gd name="T42" fmla="*/ 21 w 27"/>
                  <a:gd name="T43" fmla="*/ 77 h 33"/>
                  <a:gd name="T44" fmla="*/ 21 w 27"/>
                  <a:gd name="T45" fmla="*/ 51 h 33"/>
                  <a:gd name="T46" fmla="*/ 0 w 27"/>
                  <a:gd name="T47" fmla="*/ 0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7" h="33">
                    <a:moveTo>
                      <a:pt x="0" y="0"/>
                    </a:moveTo>
                    <a:cubicBezTo>
                      <a:pt x="1" y="1"/>
                      <a:pt x="5" y="2"/>
                      <a:pt x="7" y="3"/>
                    </a:cubicBezTo>
                    <a:cubicBezTo>
                      <a:pt x="9" y="5"/>
                      <a:pt x="10" y="5"/>
                      <a:pt x="11" y="5"/>
                    </a:cubicBezTo>
                    <a:cubicBezTo>
                      <a:pt x="13" y="6"/>
                      <a:pt x="13" y="5"/>
                      <a:pt x="14" y="5"/>
                    </a:cubicBezTo>
                    <a:cubicBezTo>
                      <a:pt x="14" y="5"/>
                      <a:pt x="15" y="6"/>
                      <a:pt x="16" y="7"/>
                    </a:cubicBezTo>
                    <a:cubicBezTo>
                      <a:pt x="17" y="8"/>
                      <a:pt x="18" y="9"/>
                      <a:pt x="19" y="11"/>
                    </a:cubicBezTo>
                    <a:cubicBezTo>
                      <a:pt x="20" y="12"/>
                      <a:pt x="21" y="12"/>
                      <a:pt x="21" y="14"/>
                    </a:cubicBezTo>
                    <a:cubicBezTo>
                      <a:pt x="21" y="16"/>
                      <a:pt x="20" y="16"/>
                      <a:pt x="20" y="18"/>
                    </a:cubicBezTo>
                    <a:cubicBezTo>
                      <a:pt x="21" y="21"/>
                      <a:pt x="20" y="23"/>
                      <a:pt x="21" y="24"/>
                    </a:cubicBezTo>
                    <a:cubicBezTo>
                      <a:pt x="23" y="26"/>
                      <a:pt x="23" y="26"/>
                      <a:pt x="24" y="27"/>
                    </a:cubicBezTo>
                    <a:cubicBezTo>
                      <a:pt x="25" y="28"/>
                      <a:pt x="24" y="28"/>
                      <a:pt x="25" y="28"/>
                    </a:cubicBezTo>
                    <a:cubicBezTo>
                      <a:pt x="26" y="28"/>
                      <a:pt x="27" y="29"/>
                      <a:pt x="26" y="30"/>
                    </a:cubicBezTo>
                    <a:cubicBezTo>
                      <a:pt x="26" y="30"/>
                      <a:pt x="24" y="29"/>
                      <a:pt x="24" y="30"/>
                    </a:cubicBezTo>
                    <a:cubicBezTo>
                      <a:pt x="24" y="31"/>
                      <a:pt x="24" y="31"/>
                      <a:pt x="24" y="32"/>
                    </a:cubicBezTo>
                    <a:cubicBezTo>
                      <a:pt x="23" y="33"/>
                      <a:pt x="23" y="33"/>
                      <a:pt x="22" y="32"/>
                    </a:cubicBezTo>
                    <a:cubicBezTo>
                      <a:pt x="21" y="32"/>
                      <a:pt x="20" y="31"/>
                      <a:pt x="20" y="30"/>
                    </a:cubicBezTo>
                    <a:cubicBezTo>
                      <a:pt x="19" y="29"/>
                      <a:pt x="19" y="28"/>
                      <a:pt x="18" y="28"/>
                    </a:cubicBezTo>
                    <a:cubicBezTo>
                      <a:pt x="16" y="27"/>
                      <a:pt x="13" y="25"/>
                      <a:pt x="11" y="24"/>
                    </a:cubicBezTo>
                    <a:cubicBezTo>
                      <a:pt x="10" y="23"/>
                      <a:pt x="8" y="21"/>
                      <a:pt x="8" y="21"/>
                    </a:cubicBezTo>
                    <a:cubicBezTo>
                      <a:pt x="7" y="20"/>
                      <a:pt x="6" y="18"/>
                      <a:pt x="6" y="17"/>
                    </a:cubicBezTo>
                    <a:cubicBezTo>
                      <a:pt x="6" y="16"/>
                      <a:pt x="5" y="14"/>
                      <a:pt x="5" y="14"/>
                    </a:cubicBezTo>
                    <a:cubicBezTo>
                      <a:pt x="4" y="13"/>
                      <a:pt x="4" y="12"/>
                      <a:pt x="3" y="11"/>
                    </a:cubicBezTo>
                    <a:cubicBezTo>
                      <a:pt x="2" y="10"/>
                      <a:pt x="3" y="8"/>
                      <a:pt x="3" y="7"/>
                    </a:cubicBezTo>
                    <a:cubicBezTo>
                      <a:pt x="3" y="6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303"/>
              <p:cNvSpPr>
                <a:spLocks/>
              </p:cNvSpPr>
              <p:nvPr/>
            </p:nvSpPr>
            <p:spPr bwMode="auto">
              <a:xfrm>
                <a:off x="4465" y="1736"/>
                <a:ext cx="318" cy="469"/>
              </a:xfrm>
              <a:custGeom>
                <a:avLst/>
                <a:gdLst>
                  <a:gd name="T0" fmla="*/ 51 w 119"/>
                  <a:gd name="T1" fmla="*/ 533 h 176"/>
                  <a:gd name="T2" fmla="*/ 99 w 119"/>
                  <a:gd name="T3" fmla="*/ 498 h 176"/>
                  <a:gd name="T4" fmla="*/ 94 w 119"/>
                  <a:gd name="T5" fmla="*/ 405 h 176"/>
                  <a:gd name="T6" fmla="*/ 243 w 119"/>
                  <a:gd name="T7" fmla="*/ 256 h 176"/>
                  <a:gd name="T8" fmla="*/ 251 w 119"/>
                  <a:gd name="T9" fmla="*/ 149 h 176"/>
                  <a:gd name="T10" fmla="*/ 294 w 119"/>
                  <a:gd name="T11" fmla="*/ 64 h 176"/>
                  <a:gd name="T12" fmla="*/ 379 w 119"/>
                  <a:gd name="T13" fmla="*/ 0 h 176"/>
                  <a:gd name="T14" fmla="*/ 449 w 119"/>
                  <a:gd name="T15" fmla="*/ 64 h 176"/>
                  <a:gd name="T16" fmla="*/ 444 w 119"/>
                  <a:gd name="T17" fmla="*/ 128 h 176"/>
                  <a:gd name="T18" fmla="*/ 436 w 119"/>
                  <a:gd name="T19" fmla="*/ 179 h 176"/>
                  <a:gd name="T20" fmla="*/ 449 w 119"/>
                  <a:gd name="T21" fmla="*/ 200 h 176"/>
                  <a:gd name="T22" fmla="*/ 521 w 119"/>
                  <a:gd name="T23" fmla="*/ 264 h 176"/>
                  <a:gd name="T24" fmla="*/ 550 w 119"/>
                  <a:gd name="T25" fmla="*/ 370 h 176"/>
                  <a:gd name="T26" fmla="*/ 794 w 119"/>
                  <a:gd name="T27" fmla="*/ 456 h 176"/>
                  <a:gd name="T28" fmla="*/ 828 w 119"/>
                  <a:gd name="T29" fmla="*/ 498 h 176"/>
                  <a:gd name="T30" fmla="*/ 836 w 119"/>
                  <a:gd name="T31" fmla="*/ 576 h 176"/>
                  <a:gd name="T32" fmla="*/ 794 w 119"/>
                  <a:gd name="T33" fmla="*/ 666 h 176"/>
                  <a:gd name="T34" fmla="*/ 751 w 119"/>
                  <a:gd name="T35" fmla="*/ 674 h 176"/>
                  <a:gd name="T36" fmla="*/ 730 w 119"/>
                  <a:gd name="T37" fmla="*/ 738 h 176"/>
                  <a:gd name="T38" fmla="*/ 692 w 119"/>
                  <a:gd name="T39" fmla="*/ 751 h 176"/>
                  <a:gd name="T40" fmla="*/ 665 w 119"/>
                  <a:gd name="T41" fmla="*/ 789 h 176"/>
                  <a:gd name="T42" fmla="*/ 593 w 119"/>
                  <a:gd name="T43" fmla="*/ 823 h 176"/>
                  <a:gd name="T44" fmla="*/ 550 w 119"/>
                  <a:gd name="T45" fmla="*/ 874 h 176"/>
                  <a:gd name="T46" fmla="*/ 521 w 119"/>
                  <a:gd name="T47" fmla="*/ 901 h 176"/>
                  <a:gd name="T48" fmla="*/ 492 w 119"/>
                  <a:gd name="T49" fmla="*/ 930 h 176"/>
                  <a:gd name="T50" fmla="*/ 492 w 119"/>
                  <a:gd name="T51" fmla="*/ 981 h 176"/>
                  <a:gd name="T52" fmla="*/ 478 w 119"/>
                  <a:gd name="T53" fmla="*/ 1050 h 176"/>
                  <a:gd name="T54" fmla="*/ 457 w 119"/>
                  <a:gd name="T55" fmla="*/ 1087 h 176"/>
                  <a:gd name="T56" fmla="*/ 470 w 119"/>
                  <a:gd name="T57" fmla="*/ 1130 h 176"/>
                  <a:gd name="T58" fmla="*/ 444 w 119"/>
                  <a:gd name="T59" fmla="*/ 1157 h 176"/>
                  <a:gd name="T60" fmla="*/ 406 w 119"/>
                  <a:gd name="T61" fmla="*/ 1199 h 176"/>
                  <a:gd name="T62" fmla="*/ 371 w 119"/>
                  <a:gd name="T63" fmla="*/ 1236 h 176"/>
                  <a:gd name="T64" fmla="*/ 337 w 119"/>
                  <a:gd name="T65" fmla="*/ 1199 h 176"/>
                  <a:gd name="T66" fmla="*/ 315 w 119"/>
                  <a:gd name="T67" fmla="*/ 1130 h 176"/>
                  <a:gd name="T68" fmla="*/ 294 w 119"/>
                  <a:gd name="T69" fmla="*/ 1050 h 176"/>
                  <a:gd name="T70" fmla="*/ 265 w 119"/>
                  <a:gd name="T71" fmla="*/ 994 h 176"/>
                  <a:gd name="T72" fmla="*/ 235 w 119"/>
                  <a:gd name="T73" fmla="*/ 938 h 176"/>
                  <a:gd name="T74" fmla="*/ 179 w 119"/>
                  <a:gd name="T75" fmla="*/ 794 h 176"/>
                  <a:gd name="T76" fmla="*/ 184 w 119"/>
                  <a:gd name="T77" fmla="*/ 624 h 176"/>
                  <a:gd name="T78" fmla="*/ 150 w 119"/>
                  <a:gd name="T79" fmla="*/ 688 h 176"/>
                  <a:gd name="T80" fmla="*/ 56 w 119"/>
                  <a:gd name="T81" fmla="*/ 682 h 176"/>
                  <a:gd name="T82" fmla="*/ 99 w 119"/>
                  <a:gd name="T83" fmla="*/ 589 h 176"/>
                  <a:gd name="T84" fmla="*/ 8 w 119"/>
                  <a:gd name="T85" fmla="*/ 605 h 1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9" h="176">
                    <a:moveTo>
                      <a:pt x="0" y="82"/>
                    </a:moveTo>
                    <a:cubicBezTo>
                      <a:pt x="0" y="82"/>
                      <a:pt x="2" y="81"/>
                      <a:pt x="3" y="79"/>
                    </a:cubicBezTo>
                    <a:cubicBezTo>
                      <a:pt x="4" y="77"/>
                      <a:pt x="6" y="77"/>
                      <a:pt x="7" y="75"/>
                    </a:cubicBezTo>
                    <a:cubicBezTo>
                      <a:pt x="8" y="73"/>
                      <a:pt x="10" y="76"/>
                      <a:pt x="13" y="76"/>
                    </a:cubicBezTo>
                    <a:cubicBezTo>
                      <a:pt x="15" y="77"/>
                      <a:pt x="17" y="77"/>
                      <a:pt x="18" y="74"/>
                    </a:cubicBezTo>
                    <a:cubicBezTo>
                      <a:pt x="18" y="71"/>
                      <a:pt x="16" y="71"/>
                      <a:pt x="14" y="70"/>
                    </a:cubicBezTo>
                    <a:cubicBezTo>
                      <a:pt x="12" y="70"/>
                      <a:pt x="14" y="69"/>
                      <a:pt x="12" y="68"/>
                    </a:cubicBezTo>
                    <a:cubicBezTo>
                      <a:pt x="10" y="67"/>
                      <a:pt x="7" y="62"/>
                      <a:pt x="7" y="59"/>
                    </a:cubicBezTo>
                    <a:cubicBezTo>
                      <a:pt x="6" y="55"/>
                      <a:pt x="10" y="57"/>
                      <a:pt x="13" y="57"/>
                    </a:cubicBezTo>
                    <a:cubicBezTo>
                      <a:pt x="15" y="57"/>
                      <a:pt x="18" y="54"/>
                      <a:pt x="20" y="54"/>
                    </a:cubicBezTo>
                    <a:cubicBezTo>
                      <a:pt x="22" y="53"/>
                      <a:pt x="27" y="47"/>
                      <a:pt x="27" y="45"/>
                    </a:cubicBezTo>
                    <a:cubicBezTo>
                      <a:pt x="28" y="43"/>
                      <a:pt x="33" y="39"/>
                      <a:pt x="34" y="36"/>
                    </a:cubicBezTo>
                    <a:cubicBezTo>
                      <a:pt x="36" y="33"/>
                      <a:pt x="37" y="33"/>
                      <a:pt x="38" y="31"/>
                    </a:cubicBezTo>
                    <a:cubicBezTo>
                      <a:pt x="39" y="30"/>
                      <a:pt x="41" y="26"/>
                      <a:pt x="40" y="24"/>
                    </a:cubicBezTo>
                    <a:cubicBezTo>
                      <a:pt x="39" y="23"/>
                      <a:pt x="37" y="22"/>
                      <a:pt x="35" y="21"/>
                    </a:cubicBezTo>
                    <a:cubicBezTo>
                      <a:pt x="34" y="21"/>
                      <a:pt x="31" y="15"/>
                      <a:pt x="30" y="12"/>
                    </a:cubicBezTo>
                    <a:cubicBezTo>
                      <a:pt x="29" y="9"/>
                      <a:pt x="33" y="8"/>
                      <a:pt x="36" y="8"/>
                    </a:cubicBezTo>
                    <a:cubicBezTo>
                      <a:pt x="39" y="8"/>
                      <a:pt x="39" y="8"/>
                      <a:pt x="41" y="9"/>
                    </a:cubicBezTo>
                    <a:cubicBezTo>
                      <a:pt x="43" y="9"/>
                      <a:pt x="48" y="10"/>
                      <a:pt x="49" y="9"/>
                    </a:cubicBezTo>
                    <a:cubicBezTo>
                      <a:pt x="51" y="9"/>
                      <a:pt x="50" y="5"/>
                      <a:pt x="50" y="5"/>
                    </a:cubicBezTo>
                    <a:cubicBezTo>
                      <a:pt x="51" y="4"/>
                      <a:pt x="53" y="0"/>
                      <a:pt x="53" y="0"/>
                    </a:cubicBezTo>
                    <a:cubicBezTo>
                      <a:pt x="54" y="0"/>
                      <a:pt x="56" y="0"/>
                      <a:pt x="56" y="0"/>
                    </a:cubicBezTo>
                    <a:cubicBezTo>
                      <a:pt x="56" y="0"/>
                      <a:pt x="59" y="3"/>
                      <a:pt x="60" y="4"/>
                    </a:cubicBezTo>
                    <a:cubicBezTo>
                      <a:pt x="61" y="6"/>
                      <a:pt x="66" y="8"/>
                      <a:pt x="63" y="9"/>
                    </a:cubicBezTo>
                    <a:cubicBezTo>
                      <a:pt x="60" y="10"/>
                      <a:pt x="59" y="11"/>
                      <a:pt x="61" y="13"/>
                    </a:cubicBezTo>
                    <a:cubicBezTo>
                      <a:pt x="63" y="14"/>
                      <a:pt x="65" y="14"/>
                      <a:pt x="64" y="16"/>
                    </a:cubicBezTo>
                    <a:cubicBezTo>
                      <a:pt x="63" y="18"/>
                      <a:pt x="61" y="17"/>
                      <a:pt x="62" y="18"/>
                    </a:cubicBezTo>
                    <a:cubicBezTo>
                      <a:pt x="63" y="20"/>
                      <a:pt x="64" y="18"/>
                      <a:pt x="65" y="20"/>
                    </a:cubicBezTo>
                    <a:cubicBezTo>
                      <a:pt x="66" y="22"/>
                      <a:pt x="66" y="23"/>
                      <a:pt x="64" y="24"/>
                    </a:cubicBezTo>
                    <a:cubicBezTo>
                      <a:pt x="63" y="24"/>
                      <a:pt x="62" y="25"/>
                      <a:pt x="61" y="25"/>
                    </a:cubicBezTo>
                    <a:cubicBezTo>
                      <a:pt x="61" y="24"/>
                      <a:pt x="61" y="22"/>
                      <a:pt x="60" y="23"/>
                    </a:cubicBezTo>
                    <a:cubicBezTo>
                      <a:pt x="59" y="24"/>
                      <a:pt x="57" y="25"/>
                      <a:pt x="59" y="27"/>
                    </a:cubicBezTo>
                    <a:cubicBezTo>
                      <a:pt x="61" y="28"/>
                      <a:pt x="63" y="25"/>
                      <a:pt x="63" y="28"/>
                    </a:cubicBezTo>
                    <a:cubicBezTo>
                      <a:pt x="63" y="31"/>
                      <a:pt x="60" y="32"/>
                      <a:pt x="62" y="33"/>
                    </a:cubicBezTo>
                    <a:cubicBezTo>
                      <a:pt x="65" y="34"/>
                      <a:pt x="66" y="34"/>
                      <a:pt x="69" y="35"/>
                    </a:cubicBezTo>
                    <a:cubicBezTo>
                      <a:pt x="71" y="35"/>
                      <a:pt x="72" y="33"/>
                      <a:pt x="73" y="37"/>
                    </a:cubicBezTo>
                    <a:cubicBezTo>
                      <a:pt x="73" y="37"/>
                      <a:pt x="72" y="40"/>
                      <a:pt x="70" y="41"/>
                    </a:cubicBezTo>
                    <a:cubicBezTo>
                      <a:pt x="68" y="41"/>
                      <a:pt x="67" y="44"/>
                      <a:pt x="69" y="47"/>
                    </a:cubicBezTo>
                    <a:cubicBezTo>
                      <a:pt x="71" y="50"/>
                      <a:pt x="75" y="51"/>
                      <a:pt x="77" y="52"/>
                    </a:cubicBezTo>
                    <a:cubicBezTo>
                      <a:pt x="80" y="54"/>
                      <a:pt x="86" y="56"/>
                      <a:pt x="92" y="58"/>
                    </a:cubicBezTo>
                    <a:cubicBezTo>
                      <a:pt x="98" y="60"/>
                      <a:pt x="99" y="60"/>
                      <a:pt x="102" y="63"/>
                    </a:cubicBezTo>
                    <a:cubicBezTo>
                      <a:pt x="104" y="65"/>
                      <a:pt x="111" y="64"/>
                      <a:pt x="111" y="64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71"/>
                      <a:pt x="113" y="69"/>
                      <a:pt x="114" y="69"/>
                    </a:cubicBezTo>
                    <a:cubicBezTo>
                      <a:pt x="115" y="69"/>
                      <a:pt x="115" y="69"/>
                      <a:pt x="116" y="70"/>
                    </a:cubicBezTo>
                    <a:cubicBezTo>
                      <a:pt x="117" y="70"/>
                      <a:pt x="116" y="73"/>
                      <a:pt x="116" y="73"/>
                    </a:cubicBezTo>
                    <a:cubicBezTo>
                      <a:pt x="115" y="74"/>
                      <a:pt x="115" y="77"/>
                      <a:pt x="115" y="78"/>
                    </a:cubicBezTo>
                    <a:cubicBezTo>
                      <a:pt x="115" y="80"/>
                      <a:pt x="116" y="81"/>
                      <a:pt x="117" y="81"/>
                    </a:cubicBezTo>
                    <a:cubicBezTo>
                      <a:pt x="117" y="82"/>
                      <a:pt x="119" y="89"/>
                      <a:pt x="118" y="90"/>
                    </a:cubicBezTo>
                    <a:cubicBezTo>
                      <a:pt x="115" y="91"/>
                      <a:pt x="115" y="91"/>
                      <a:pt x="115" y="91"/>
                    </a:cubicBezTo>
                    <a:cubicBezTo>
                      <a:pt x="114" y="93"/>
                      <a:pt x="111" y="95"/>
                      <a:pt x="111" y="94"/>
                    </a:cubicBezTo>
                    <a:cubicBezTo>
                      <a:pt x="112" y="92"/>
                      <a:pt x="111" y="91"/>
                      <a:pt x="111" y="91"/>
                    </a:cubicBezTo>
                    <a:cubicBezTo>
                      <a:pt x="111" y="91"/>
                      <a:pt x="107" y="92"/>
                      <a:pt x="107" y="93"/>
                    </a:cubicBezTo>
                    <a:cubicBezTo>
                      <a:pt x="108" y="94"/>
                      <a:pt x="104" y="94"/>
                      <a:pt x="105" y="95"/>
                    </a:cubicBezTo>
                    <a:cubicBezTo>
                      <a:pt x="106" y="96"/>
                      <a:pt x="104" y="99"/>
                      <a:pt x="104" y="99"/>
                    </a:cubicBezTo>
                    <a:cubicBezTo>
                      <a:pt x="104" y="99"/>
                      <a:pt x="104" y="101"/>
                      <a:pt x="104" y="103"/>
                    </a:cubicBezTo>
                    <a:cubicBezTo>
                      <a:pt x="104" y="104"/>
                      <a:pt x="103" y="105"/>
                      <a:pt x="102" y="104"/>
                    </a:cubicBezTo>
                    <a:cubicBezTo>
                      <a:pt x="101" y="102"/>
                      <a:pt x="99" y="104"/>
                      <a:pt x="99" y="104"/>
                    </a:cubicBezTo>
                    <a:cubicBezTo>
                      <a:pt x="97" y="104"/>
                      <a:pt x="97" y="104"/>
                      <a:pt x="97" y="104"/>
                    </a:cubicBezTo>
                    <a:cubicBezTo>
                      <a:pt x="97" y="106"/>
                      <a:pt x="97" y="106"/>
                      <a:pt x="97" y="106"/>
                    </a:cubicBezTo>
                    <a:cubicBezTo>
                      <a:pt x="94" y="107"/>
                      <a:pt x="94" y="107"/>
                      <a:pt x="94" y="107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2" y="108"/>
                      <a:pt x="93" y="111"/>
                      <a:pt x="93" y="111"/>
                    </a:cubicBezTo>
                    <a:cubicBezTo>
                      <a:pt x="89" y="113"/>
                      <a:pt x="89" y="113"/>
                      <a:pt x="89" y="113"/>
                    </a:cubicBezTo>
                    <a:cubicBezTo>
                      <a:pt x="89" y="113"/>
                      <a:pt x="88" y="117"/>
                      <a:pt x="86" y="116"/>
                    </a:cubicBezTo>
                    <a:cubicBezTo>
                      <a:pt x="84" y="115"/>
                      <a:pt x="83" y="113"/>
                      <a:pt x="83" y="116"/>
                    </a:cubicBezTo>
                    <a:cubicBezTo>
                      <a:pt x="83" y="118"/>
                      <a:pt x="82" y="120"/>
                      <a:pt x="81" y="121"/>
                    </a:cubicBezTo>
                    <a:cubicBezTo>
                      <a:pt x="80" y="121"/>
                      <a:pt x="78" y="120"/>
                      <a:pt x="78" y="120"/>
                    </a:cubicBezTo>
                    <a:cubicBezTo>
                      <a:pt x="78" y="120"/>
                      <a:pt x="76" y="122"/>
                      <a:pt x="77" y="123"/>
                    </a:cubicBezTo>
                    <a:cubicBezTo>
                      <a:pt x="78" y="125"/>
                      <a:pt x="79" y="125"/>
                      <a:pt x="78" y="126"/>
                    </a:cubicBezTo>
                    <a:cubicBezTo>
                      <a:pt x="77" y="127"/>
                      <a:pt x="75" y="126"/>
                      <a:pt x="75" y="126"/>
                    </a:cubicBezTo>
                    <a:cubicBezTo>
                      <a:pt x="75" y="126"/>
                      <a:pt x="73" y="126"/>
                      <a:pt x="73" y="127"/>
                    </a:cubicBezTo>
                    <a:cubicBezTo>
                      <a:pt x="72" y="128"/>
                      <a:pt x="71" y="126"/>
                      <a:pt x="70" y="126"/>
                    </a:cubicBezTo>
                    <a:cubicBezTo>
                      <a:pt x="69" y="126"/>
                      <a:pt x="68" y="124"/>
                      <a:pt x="68" y="126"/>
                    </a:cubicBezTo>
                    <a:cubicBezTo>
                      <a:pt x="68" y="128"/>
                      <a:pt x="69" y="131"/>
                      <a:pt x="69" y="131"/>
                    </a:cubicBezTo>
                    <a:cubicBezTo>
                      <a:pt x="69" y="131"/>
                      <a:pt x="67" y="131"/>
                      <a:pt x="67" y="133"/>
                    </a:cubicBezTo>
                    <a:cubicBezTo>
                      <a:pt x="67" y="134"/>
                      <a:pt x="68" y="136"/>
                      <a:pt x="68" y="136"/>
                    </a:cubicBezTo>
                    <a:cubicBezTo>
                      <a:pt x="68" y="136"/>
                      <a:pt x="69" y="136"/>
                      <a:pt x="69" y="138"/>
                    </a:cubicBezTo>
                    <a:cubicBezTo>
                      <a:pt x="68" y="140"/>
                      <a:pt x="68" y="141"/>
                      <a:pt x="68" y="142"/>
                    </a:cubicBezTo>
                    <a:cubicBezTo>
                      <a:pt x="69" y="144"/>
                      <a:pt x="71" y="142"/>
                      <a:pt x="70" y="144"/>
                    </a:cubicBezTo>
                    <a:cubicBezTo>
                      <a:pt x="69" y="146"/>
                      <a:pt x="68" y="147"/>
                      <a:pt x="67" y="148"/>
                    </a:cubicBezTo>
                    <a:cubicBezTo>
                      <a:pt x="65" y="150"/>
                      <a:pt x="69" y="148"/>
                      <a:pt x="65" y="150"/>
                    </a:cubicBezTo>
                    <a:cubicBezTo>
                      <a:pt x="61" y="153"/>
                      <a:pt x="61" y="153"/>
                      <a:pt x="61" y="153"/>
                    </a:cubicBezTo>
                    <a:cubicBezTo>
                      <a:pt x="61" y="153"/>
                      <a:pt x="63" y="152"/>
                      <a:pt x="64" y="153"/>
                    </a:cubicBezTo>
                    <a:cubicBezTo>
                      <a:pt x="66" y="154"/>
                      <a:pt x="66" y="152"/>
                      <a:pt x="66" y="154"/>
                    </a:cubicBezTo>
                    <a:cubicBezTo>
                      <a:pt x="66" y="156"/>
                      <a:pt x="66" y="154"/>
                      <a:pt x="66" y="154"/>
                    </a:cubicBezTo>
                    <a:cubicBezTo>
                      <a:pt x="66" y="154"/>
                      <a:pt x="68" y="159"/>
                      <a:pt x="66" y="159"/>
                    </a:cubicBezTo>
                    <a:cubicBezTo>
                      <a:pt x="65" y="159"/>
                      <a:pt x="66" y="158"/>
                      <a:pt x="65" y="159"/>
                    </a:cubicBezTo>
                    <a:cubicBezTo>
                      <a:pt x="64" y="160"/>
                      <a:pt x="64" y="160"/>
                      <a:pt x="64" y="160"/>
                    </a:cubicBezTo>
                    <a:cubicBezTo>
                      <a:pt x="62" y="163"/>
                      <a:pt x="62" y="163"/>
                      <a:pt x="62" y="163"/>
                    </a:cubicBezTo>
                    <a:cubicBezTo>
                      <a:pt x="61" y="165"/>
                      <a:pt x="61" y="165"/>
                      <a:pt x="61" y="165"/>
                    </a:cubicBezTo>
                    <a:cubicBezTo>
                      <a:pt x="61" y="165"/>
                      <a:pt x="59" y="164"/>
                      <a:pt x="60" y="166"/>
                    </a:cubicBezTo>
                    <a:cubicBezTo>
                      <a:pt x="60" y="168"/>
                      <a:pt x="58" y="169"/>
                      <a:pt x="57" y="169"/>
                    </a:cubicBezTo>
                    <a:cubicBezTo>
                      <a:pt x="55" y="168"/>
                      <a:pt x="54" y="167"/>
                      <a:pt x="54" y="169"/>
                    </a:cubicBezTo>
                    <a:cubicBezTo>
                      <a:pt x="55" y="171"/>
                      <a:pt x="58" y="173"/>
                      <a:pt x="56" y="174"/>
                    </a:cubicBezTo>
                    <a:cubicBezTo>
                      <a:pt x="54" y="175"/>
                      <a:pt x="53" y="173"/>
                      <a:pt x="52" y="174"/>
                    </a:cubicBezTo>
                    <a:cubicBezTo>
                      <a:pt x="52" y="176"/>
                      <a:pt x="49" y="175"/>
                      <a:pt x="49" y="175"/>
                    </a:cubicBezTo>
                    <a:cubicBezTo>
                      <a:pt x="48" y="171"/>
                      <a:pt x="48" y="171"/>
                      <a:pt x="48" y="171"/>
                    </a:cubicBezTo>
                    <a:cubicBezTo>
                      <a:pt x="48" y="171"/>
                      <a:pt x="49" y="168"/>
                      <a:pt x="47" y="169"/>
                    </a:cubicBezTo>
                    <a:cubicBezTo>
                      <a:pt x="47" y="169"/>
                      <a:pt x="48" y="164"/>
                      <a:pt x="46" y="164"/>
                    </a:cubicBezTo>
                    <a:cubicBezTo>
                      <a:pt x="45" y="164"/>
                      <a:pt x="43" y="164"/>
                      <a:pt x="44" y="162"/>
                    </a:cubicBezTo>
                    <a:cubicBezTo>
                      <a:pt x="44" y="161"/>
                      <a:pt x="44" y="159"/>
                      <a:pt x="44" y="159"/>
                    </a:cubicBezTo>
                    <a:cubicBezTo>
                      <a:pt x="44" y="159"/>
                      <a:pt x="43" y="157"/>
                      <a:pt x="42" y="156"/>
                    </a:cubicBezTo>
                    <a:cubicBezTo>
                      <a:pt x="42" y="155"/>
                      <a:pt x="42" y="152"/>
                      <a:pt x="42" y="152"/>
                    </a:cubicBezTo>
                    <a:cubicBezTo>
                      <a:pt x="41" y="148"/>
                      <a:pt x="41" y="148"/>
                      <a:pt x="41" y="148"/>
                    </a:cubicBezTo>
                    <a:cubicBezTo>
                      <a:pt x="41" y="148"/>
                      <a:pt x="39" y="149"/>
                      <a:pt x="37" y="146"/>
                    </a:cubicBezTo>
                    <a:cubicBezTo>
                      <a:pt x="35" y="143"/>
                      <a:pt x="35" y="143"/>
                      <a:pt x="36" y="143"/>
                    </a:cubicBezTo>
                    <a:cubicBezTo>
                      <a:pt x="37" y="140"/>
                      <a:pt x="37" y="140"/>
                      <a:pt x="37" y="140"/>
                    </a:cubicBezTo>
                    <a:cubicBezTo>
                      <a:pt x="35" y="137"/>
                      <a:pt x="35" y="137"/>
                      <a:pt x="35" y="137"/>
                    </a:cubicBezTo>
                    <a:cubicBezTo>
                      <a:pt x="35" y="137"/>
                      <a:pt x="33" y="136"/>
                      <a:pt x="34" y="135"/>
                    </a:cubicBezTo>
                    <a:cubicBezTo>
                      <a:pt x="35" y="135"/>
                      <a:pt x="34" y="133"/>
                      <a:pt x="33" y="132"/>
                    </a:cubicBezTo>
                    <a:cubicBezTo>
                      <a:pt x="31" y="131"/>
                      <a:pt x="30" y="126"/>
                      <a:pt x="30" y="126"/>
                    </a:cubicBezTo>
                    <a:cubicBezTo>
                      <a:pt x="30" y="126"/>
                      <a:pt x="30" y="122"/>
                      <a:pt x="29" y="119"/>
                    </a:cubicBezTo>
                    <a:cubicBezTo>
                      <a:pt x="27" y="115"/>
                      <a:pt x="25" y="114"/>
                      <a:pt x="25" y="112"/>
                    </a:cubicBezTo>
                    <a:cubicBezTo>
                      <a:pt x="25" y="109"/>
                      <a:pt x="25" y="106"/>
                      <a:pt x="26" y="104"/>
                    </a:cubicBezTo>
                    <a:cubicBezTo>
                      <a:pt x="27" y="101"/>
                      <a:pt x="26" y="105"/>
                      <a:pt x="27" y="98"/>
                    </a:cubicBezTo>
                    <a:cubicBezTo>
                      <a:pt x="27" y="91"/>
                      <a:pt x="29" y="89"/>
                      <a:pt x="26" y="88"/>
                    </a:cubicBezTo>
                    <a:cubicBezTo>
                      <a:pt x="23" y="88"/>
                      <a:pt x="21" y="86"/>
                      <a:pt x="22" y="89"/>
                    </a:cubicBezTo>
                    <a:cubicBezTo>
                      <a:pt x="22" y="91"/>
                      <a:pt x="22" y="93"/>
                      <a:pt x="22" y="93"/>
                    </a:cubicBezTo>
                    <a:cubicBezTo>
                      <a:pt x="22" y="93"/>
                      <a:pt x="22" y="96"/>
                      <a:pt x="21" y="97"/>
                    </a:cubicBezTo>
                    <a:cubicBezTo>
                      <a:pt x="19" y="98"/>
                      <a:pt x="18" y="101"/>
                      <a:pt x="16" y="99"/>
                    </a:cubicBezTo>
                    <a:cubicBezTo>
                      <a:pt x="14" y="98"/>
                      <a:pt x="14" y="95"/>
                      <a:pt x="13" y="96"/>
                    </a:cubicBezTo>
                    <a:cubicBezTo>
                      <a:pt x="11" y="98"/>
                      <a:pt x="9" y="99"/>
                      <a:pt x="8" y="96"/>
                    </a:cubicBezTo>
                    <a:cubicBezTo>
                      <a:pt x="7" y="94"/>
                      <a:pt x="2" y="92"/>
                      <a:pt x="5" y="90"/>
                    </a:cubicBezTo>
                    <a:cubicBezTo>
                      <a:pt x="7" y="88"/>
                      <a:pt x="8" y="89"/>
                      <a:pt x="10" y="87"/>
                    </a:cubicBezTo>
                    <a:cubicBezTo>
                      <a:pt x="13" y="86"/>
                      <a:pt x="14" y="83"/>
                      <a:pt x="14" y="83"/>
                    </a:cubicBezTo>
                    <a:cubicBezTo>
                      <a:pt x="14" y="83"/>
                      <a:pt x="13" y="84"/>
                      <a:pt x="11" y="84"/>
                    </a:cubicBezTo>
                    <a:cubicBezTo>
                      <a:pt x="9" y="84"/>
                      <a:pt x="7" y="84"/>
                      <a:pt x="6" y="85"/>
                    </a:cubicBezTo>
                    <a:cubicBezTo>
                      <a:pt x="5" y="87"/>
                      <a:pt x="1" y="87"/>
                      <a:pt x="1" y="85"/>
                    </a:cubicBezTo>
                    <a:cubicBezTo>
                      <a:pt x="1" y="84"/>
                      <a:pt x="0" y="82"/>
                      <a:pt x="0" y="8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304"/>
              <p:cNvSpPr>
                <a:spLocks/>
              </p:cNvSpPr>
              <p:nvPr/>
            </p:nvSpPr>
            <p:spPr bwMode="auto">
              <a:xfrm>
                <a:off x="5082" y="2211"/>
                <a:ext cx="153" cy="104"/>
              </a:xfrm>
              <a:custGeom>
                <a:avLst/>
                <a:gdLst>
                  <a:gd name="T0" fmla="*/ 330 w 57"/>
                  <a:gd name="T1" fmla="*/ 13 h 39"/>
                  <a:gd name="T2" fmla="*/ 295 w 57"/>
                  <a:gd name="T3" fmla="*/ 13 h 39"/>
                  <a:gd name="T4" fmla="*/ 266 w 57"/>
                  <a:gd name="T5" fmla="*/ 51 h 39"/>
                  <a:gd name="T6" fmla="*/ 231 w 57"/>
                  <a:gd name="T7" fmla="*/ 85 h 39"/>
                  <a:gd name="T8" fmla="*/ 201 w 57"/>
                  <a:gd name="T9" fmla="*/ 115 h 39"/>
                  <a:gd name="T10" fmla="*/ 150 w 57"/>
                  <a:gd name="T11" fmla="*/ 171 h 39"/>
                  <a:gd name="T12" fmla="*/ 102 w 57"/>
                  <a:gd name="T13" fmla="*/ 235 h 39"/>
                  <a:gd name="T14" fmla="*/ 81 w 57"/>
                  <a:gd name="T15" fmla="*/ 243 h 39"/>
                  <a:gd name="T16" fmla="*/ 51 w 57"/>
                  <a:gd name="T17" fmla="*/ 227 h 39"/>
                  <a:gd name="T18" fmla="*/ 13 w 57"/>
                  <a:gd name="T19" fmla="*/ 213 h 39"/>
                  <a:gd name="T20" fmla="*/ 0 w 57"/>
                  <a:gd name="T21" fmla="*/ 213 h 39"/>
                  <a:gd name="T22" fmla="*/ 30 w 57"/>
                  <a:gd name="T23" fmla="*/ 235 h 39"/>
                  <a:gd name="T24" fmla="*/ 51 w 57"/>
                  <a:gd name="T25" fmla="*/ 256 h 39"/>
                  <a:gd name="T26" fmla="*/ 86 w 57"/>
                  <a:gd name="T27" fmla="*/ 269 h 39"/>
                  <a:gd name="T28" fmla="*/ 123 w 57"/>
                  <a:gd name="T29" fmla="*/ 256 h 39"/>
                  <a:gd name="T30" fmla="*/ 150 w 57"/>
                  <a:gd name="T31" fmla="*/ 243 h 39"/>
                  <a:gd name="T32" fmla="*/ 193 w 57"/>
                  <a:gd name="T33" fmla="*/ 235 h 39"/>
                  <a:gd name="T34" fmla="*/ 231 w 57"/>
                  <a:gd name="T35" fmla="*/ 205 h 39"/>
                  <a:gd name="T36" fmla="*/ 231 w 57"/>
                  <a:gd name="T37" fmla="*/ 171 h 39"/>
                  <a:gd name="T38" fmla="*/ 287 w 57"/>
                  <a:gd name="T39" fmla="*/ 115 h 39"/>
                  <a:gd name="T40" fmla="*/ 317 w 57"/>
                  <a:gd name="T41" fmla="*/ 128 h 39"/>
                  <a:gd name="T42" fmla="*/ 346 w 57"/>
                  <a:gd name="T43" fmla="*/ 107 h 39"/>
                  <a:gd name="T44" fmla="*/ 368 w 57"/>
                  <a:gd name="T45" fmla="*/ 107 h 39"/>
                  <a:gd name="T46" fmla="*/ 397 w 57"/>
                  <a:gd name="T47" fmla="*/ 93 h 39"/>
                  <a:gd name="T48" fmla="*/ 381 w 57"/>
                  <a:gd name="T49" fmla="*/ 85 h 39"/>
                  <a:gd name="T50" fmla="*/ 376 w 57"/>
                  <a:gd name="T51" fmla="*/ 72 h 39"/>
                  <a:gd name="T52" fmla="*/ 389 w 57"/>
                  <a:gd name="T53" fmla="*/ 72 h 39"/>
                  <a:gd name="T54" fmla="*/ 403 w 57"/>
                  <a:gd name="T55" fmla="*/ 72 h 39"/>
                  <a:gd name="T56" fmla="*/ 403 w 57"/>
                  <a:gd name="T57" fmla="*/ 51 h 39"/>
                  <a:gd name="T58" fmla="*/ 389 w 57"/>
                  <a:gd name="T59" fmla="*/ 51 h 39"/>
                  <a:gd name="T60" fmla="*/ 368 w 57"/>
                  <a:gd name="T61" fmla="*/ 56 h 39"/>
                  <a:gd name="T62" fmla="*/ 346 w 57"/>
                  <a:gd name="T63" fmla="*/ 51 h 39"/>
                  <a:gd name="T64" fmla="*/ 330 w 57"/>
                  <a:gd name="T65" fmla="*/ 35 h 39"/>
                  <a:gd name="T66" fmla="*/ 330 w 57"/>
                  <a:gd name="T67" fmla="*/ 13 h 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7" h="39">
                    <a:moveTo>
                      <a:pt x="46" y="2"/>
                    </a:moveTo>
                    <a:cubicBezTo>
                      <a:pt x="45" y="1"/>
                      <a:pt x="42" y="0"/>
                      <a:pt x="41" y="2"/>
                    </a:cubicBezTo>
                    <a:cubicBezTo>
                      <a:pt x="40" y="4"/>
                      <a:pt x="38" y="5"/>
                      <a:pt x="37" y="7"/>
                    </a:cubicBezTo>
                    <a:cubicBezTo>
                      <a:pt x="36" y="9"/>
                      <a:pt x="32" y="10"/>
                      <a:pt x="32" y="12"/>
                    </a:cubicBezTo>
                    <a:cubicBezTo>
                      <a:pt x="32" y="15"/>
                      <a:pt x="31" y="15"/>
                      <a:pt x="28" y="16"/>
                    </a:cubicBezTo>
                    <a:cubicBezTo>
                      <a:pt x="25" y="18"/>
                      <a:pt x="22" y="23"/>
                      <a:pt x="21" y="24"/>
                    </a:cubicBezTo>
                    <a:cubicBezTo>
                      <a:pt x="19" y="26"/>
                      <a:pt x="14" y="32"/>
                      <a:pt x="14" y="33"/>
                    </a:cubicBezTo>
                    <a:cubicBezTo>
                      <a:pt x="13" y="33"/>
                      <a:pt x="12" y="35"/>
                      <a:pt x="11" y="34"/>
                    </a:cubicBezTo>
                    <a:cubicBezTo>
                      <a:pt x="9" y="34"/>
                      <a:pt x="10" y="33"/>
                      <a:pt x="7" y="32"/>
                    </a:cubicBezTo>
                    <a:cubicBezTo>
                      <a:pt x="5" y="31"/>
                      <a:pt x="3" y="29"/>
                      <a:pt x="2" y="30"/>
                    </a:cubicBezTo>
                    <a:cubicBezTo>
                      <a:pt x="1" y="30"/>
                      <a:pt x="0" y="30"/>
                      <a:pt x="0" y="30"/>
                    </a:cubicBezTo>
                    <a:cubicBezTo>
                      <a:pt x="0" y="30"/>
                      <a:pt x="3" y="33"/>
                      <a:pt x="4" y="33"/>
                    </a:cubicBezTo>
                    <a:cubicBezTo>
                      <a:pt x="6" y="34"/>
                      <a:pt x="5" y="35"/>
                      <a:pt x="7" y="36"/>
                    </a:cubicBezTo>
                    <a:cubicBezTo>
                      <a:pt x="9" y="37"/>
                      <a:pt x="10" y="39"/>
                      <a:pt x="12" y="38"/>
                    </a:cubicBezTo>
                    <a:cubicBezTo>
                      <a:pt x="15" y="38"/>
                      <a:pt x="13" y="36"/>
                      <a:pt x="17" y="36"/>
                    </a:cubicBezTo>
                    <a:cubicBezTo>
                      <a:pt x="20" y="36"/>
                      <a:pt x="18" y="33"/>
                      <a:pt x="21" y="34"/>
                    </a:cubicBezTo>
                    <a:cubicBezTo>
                      <a:pt x="24" y="34"/>
                      <a:pt x="23" y="34"/>
                      <a:pt x="27" y="33"/>
                    </a:cubicBezTo>
                    <a:cubicBezTo>
                      <a:pt x="30" y="33"/>
                      <a:pt x="32" y="31"/>
                      <a:pt x="32" y="29"/>
                    </a:cubicBezTo>
                    <a:cubicBezTo>
                      <a:pt x="32" y="27"/>
                      <a:pt x="31" y="26"/>
                      <a:pt x="32" y="24"/>
                    </a:cubicBezTo>
                    <a:cubicBezTo>
                      <a:pt x="34" y="22"/>
                      <a:pt x="38" y="15"/>
                      <a:pt x="40" y="16"/>
                    </a:cubicBezTo>
                    <a:cubicBezTo>
                      <a:pt x="42" y="16"/>
                      <a:pt x="42" y="18"/>
                      <a:pt x="44" y="18"/>
                    </a:cubicBezTo>
                    <a:cubicBezTo>
                      <a:pt x="47" y="19"/>
                      <a:pt x="46" y="16"/>
                      <a:pt x="48" y="15"/>
                    </a:cubicBezTo>
                    <a:cubicBezTo>
                      <a:pt x="50" y="15"/>
                      <a:pt x="49" y="14"/>
                      <a:pt x="51" y="15"/>
                    </a:cubicBezTo>
                    <a:cubicBezTo>
                      <a:pt x="54" y="15"/>
                      <a:pt x="53" y="13"/>
                      <a:pt x="55" y="13"/>
                    </a:cubicBezTo>
                    <a:cubicBezTo>
                      <a:pt x="57" y="12"/>
                      <a:pt x="54" y="12"/>
                      <a:pt x="53" y="12"/>
                    </a:cubicBezTo>
                    <a:cubicBezTo>
                      <a:pt x="51" y="12"/>
                      <a:pt x="51" y="10"/>
                      <a:pt x="52" y="10"/>
                    </a:cubicBezTo>
                    <a:cubicBezTo>
                      <a:pt x="53" y="10"/>
                      <a:pt x="53" y="8"/>
                      <a:pt x="54" y="10"/>
                    </a:cubicBezTo>
                    <a:cubicBezTo>
                      <a:pt x="56" y="11"/>
                      <a:pt x="55" y="11"/>
                      <a:pt x="56" y="10"/>
                    </a:cubicBezTo>
                    <a:cubicBezTo>
                      <a:pt x="57" y="10"/>
                      <a:pt x="57" y="7"/>
                      <a:pt x="56" y="7"/>
                    </a:cubicBezTo>
                    <a:cubicBezTo>
                      <a:pt x="55" y="7"/>
                      <a:pt x="55" y="6"/>
                      <a:pt x="54" y="7"/>
                    </a:cubicBezTo>
                    <a:cubicBezTo>
                      <a:pt x="53" y="7"/>
                      <a:pt x="52" y="7"/>
                      <a:pt x="51" y="8"/>
                    </a:cubicBezTo>
                    <a:cubicBezTo>
                      <a:pt x="50" y="8"/>
                      <a:pt x="48" y="7"/>
                      <a:pt x="48" y="7"/>
                    </a:cubicBezTo>
                    <a:cubicBezTo>
                      <a:pt x="47" y="7"/>
                      <a:pt x="47" y="6"/>
                      <a:pt x="46" y="5"/>
                    </a:cubicBezTo>
                    <a:cubicBezTo>
                      <a:pt x="46" y="4"/>
                      <a:pt x="46" y="2"/>
                      <a:pt x="46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305"/>
              <p:cNvSpPr>
                <a:spLocks/>
              </p:cNvSpPr>
              <p:nvPr/>
            </p:nvSpPr>
            <p:spPr bwMode="auto">
              <a:xfrm>
                <a:off x="5077" y="2251"/>
                <a:ext cx="158" cy="138"/>
              </a:xfrm>
              <a:custGeom>
                <a:avLst/>
                <a:gdLst>
                  <a:gd name="T0" fmla="*/ 329 w 59"/>
                  <a:gd name="T1" fmla="*/ 21 h 52"/>
                  <a:gd name="T2" fmla="*/ 300 w 59"/>
                  <a:gd name="T3" fmla="*/ 8 h 52"/>
                  <a:gd name="T4" fmla="*/ 244 w 59"/>
                  <a:gd name="T5" fmla="*/ 64 h 52"/>
                  <a:gd name="T6" fmla="*/ 244 w 59"/>
                  <a:gd name="T7" fmla="*/ 98 h 52"/>
                  <a:gd name="T8" fmla="*/ 209 w 59"/>
                  <a:gd name="T9" fmla="*/ 127 h 52"/>
                  <a:gd name="T10" fmla="*/ 166 w 59"/>
                  <a:gd name="T11" fmla="*/ 133 h 52"/>
                  <a:gd name="T12" fmla="*/ 137 w 59"/>
                  <a:gd name="T13" fmla="*/ 149 h 52"/>
                  <a:gd name="T14" fmla="*/ 99 w 59"/>
                  <a:gd name="T15" fmla="*/ 162 h 52"/>
                  <a:gd name="T16" fmla="*/ 64 w 59"/>
                  <a:gd name="T17" fmla="*/ 149 h 52"/>
                  <a:gd name="T18" fmla="*/ 43 w 59"/>
                  <a:gd name="T19" fmla="*/ 127 h 52"/>
                  <a:gd name="T20" fmla="*/ 13 w 59"/>
                  <a:gd name="T21" fmla="*/ 106 h 52"/>
                  <a:gd name="T22" fmla="*/ 13 w 59"/>
                  <a:gd name="T23" fmla="*/ 133 h 52"/>
                  <a:gd name="T24" fmla="*/ 8 w 59"/>
                  <a:gd name="T25" fmla="*/ 170 h 52"/>
                  <a:gd name="T26" fmla="*/ 29 w 59"/>
                  <a:gd name="T27" fmla="*/ 204 h 52"/>
                  <a:gd name="T28" fmla="*/ 29 w 59"/>
                  <a:gd name="T29" fmla="*/ 226 h 52"/>
                  <a:gd name="T30" fmla="*/ 51 w 59"/>
                  <a:gd name="T31" fmla="*/ 239 h 52"/>
                  <a:gd name="T32" fmla="*/ 56 w 59"/>
                  <a:gd name="T33" fmla="*/ 255 h 52"/>
                  <a:gd name="T34" fmla="*/ 64 w 59"/>
                  <a:gd name="T35" fmla="*/ 289 h 52"/>
                  <a:gd name="T36" fmla="*/ 64 w 59"/>
                  <a:gd name="T37" fmla="*/ 303 h 52"/>
                  <a:gd name="T38" fmla="*/ 78 w 59"/>
                  <a:gd name="T39" fmla="*/ 311 h 52"/>
                  <a:gd name="T40" fmla="*/ 94 w 59"/>
                  <a:gd name="T41" fmla="*/ 311 h 52"/>
                  <a:gd name="T42" fmla="*/ 94 w 59"/>
                  <a:gd name="T43" fmla="*/ 324 h 52"/>
                  <a:gd name="T44" fmla="*/ 107 w 59"/>
                  <a:gd name="T45" fmla="*/ 316 h 52"/>
                  <a:gd name="T46" fmla="*/ 123 w 59"/>
                  <a:gd name="T47" fmla="*/ 316 h 52"/>
                  <a:gd name="T48" fmla="*/ 129 w 59"/>
                  <a:gd name="T49" fmla="*/ 316 h 52"/>
                  <a:gd name="T50" fmla="*/ 123 w 59"/>
                  <a:gd name="T51" fmla="*/ 332 h 52"/>
                  <a:gd name="T52" fmla="*/ 145 w 59"/>
                  <a:gd name="T53" fmla="*/ 332 h 52"/>
                  <a:gd name="T54" fmla="*/ 158 w 59"/>
                  <a:gd name="T55" fmla="*/ 316 h 52"/>
                  <a:gd name="T56" fmla="*/ 179 w 59"/>
                  <a:gd name="T57" fmla="*/ 311 h 52"/>
                  <a:gd name="T58" fmla="*/ 193 w 59"/>
                  <a:gd name="T59" fmla="*/ 316 h 52"/>
                  <a:gd name="T60" fmla="*/ 209 w 59"/>
                  <a:gd name="T61" fmla="*/ 324 h 52"/>
                  <a:gd name="T62" fmla="*/ 222 w 59"/>
                  <a:gd name="T63" fmla="*/ 337 h 52"/>
                  <a:gd name="T64" fmla="*/ 222 w 59"/>
                  <a:gd name="T65" fmla="*/ 353 h 52"/>
                  <a:gd name="T66" fmla="*/ 244 w 59"/>
                  <a:gd name="T67" fmla="*/ 353 h 52"/>
                  <a:gd name="T68" fmla="*/ 252 w 59"/>
                  <a:gd name="T69" fmla="*/ 337 h 52"/>
                  <a:gd name="T70" fmla="*/ 265 w 59"/>
                  <a:gd name="T71" fmla="*/ 337 h 52"/>
                  <a:gd name="T72" fmla="*/ 300 w 59"/>
                  <a:gd name="T73" fmla="*/ 345 h 52"/>
                  <a:gd name="T74" fmla="*/ 300 w 59"/>
                  <a:gd name="T75" fmla="*/ 311 h 52"/>
                  <a:gd name="T76" fmla="*/ 295 w 59"/>
                  <a:gd name="T77" fmla="*/ 289 h 52"/>
                  <a:gd name="T78" fmla="*/ 300 w 59"/>
                  <a:gd name="T79" fmla="*/ 255 h 52"/>
                  <a:gd name="T80" fmla="*/ 308 w 59"/>
                  <a:gd name="T81" fmla="*/ 226 h 52"/>
                  <a:gd name="T82" fmla="*/ 337 w 59"/>
                  <a:gd name="T83" fmla="*/ 234 h 52"/>
                  <a:gd name="T84" fmla="*/ 351 w 59"/>
                  <a:gd name="T85" fmla="*/ 204 h 52"/>
                  <a:gd name="T86" fmla="*/ 367 w 59"/>
                  <a:gd name="T87" fmla="*/ 149 h 52"/>
                  <a:gd name="T88" fmla="*/ 394 w 59"/>
                  <a:gd name="T89" fmla="*/ 149 h 52"/>
                  <a:gd name="T90" fmla="*/ 423 w 59"/>
                  <a:gd name="T91" fmla="*/ 154 h 52"/>
                  <a:gd name="T92" fmla="*/ 402 w 59"/>
                  <a:gd name="T93" fmla="*/ 127 h 52"/>
                  <a:gd name="T94" fmla="*/ 372 w 59"/>
                  <a:gd name="T95" fmla="*/ 119 h 52"/>
                  <a:gd name="T96" fmla="*/ 351 w 59"/>
                  <a:gd name="T97" fmla="*/ 106 h 52"/>
                  <a:gd name="T98" fmla="*/ 351 w 59"/>
                  <a:gd name="T99" fmla="*/ 85 h 52"/>
                  <a:gd name="T100" fmla="*/ 351 w 59"/>
                  <a:gd name="T101" fmla="*/ 50 h 52"/>
                  <a:gd name="T102" fmla="*/ 351 w 59"/>
                  <a:gd name="T103" fmla="*/ 35 h 52"/>
                  <a:gd name="T104" fmla="*/ 329 w 59"/>
                  <a:gd name="T105" fmla="*/ 21 h 5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9" h="52">
                    <a:moveTo>
                      <a:pt x="46" y="3"/>
                    </a:moveTo>
                    <a:cubicBezTo>
                      <a:pt x="44" y="3"/>
                      <a:pt x="44" y="1"/>
                      <a:pt x="42" y="1"/>
                    </a:cubicBezTo>
                    <a:cubicBezTo>
                      <a:pt x="40" y="0"/>
                      <a:pt x="36" y="7"/>
                      <a:pt x="34" y="9"/>
                    </a:cubicBezTo>
                    <a:cubicBezTo>
                      <a:pt x="33" y="11"/>
                      <a:pt x="34" y="12"/>
                      <a:pt x="34" y="14"/>
                    </a:cubicBezTo>
                    <a:cubicBezTo>
                      <a:pt x="34" y="16"/>
                      <a:pt x="32" y="18"/>
                      <a:pt x="29" y="18"/>
                    </a:cubicBezTo>
                    <a:cubicBezTo>
                      <a:pt x="25" y="19"/>
                      <a:pt x="26" y="19"/>
                      <a:pt x="23" y="19"/>
                    </a:cubicBezTo>
                    <a:cubicBezTo>
                      <a:pt x="20" y="18"/>
                      <a:pt x="22" y="21"/>
                      <a:pt x="19" y="21"/>
                    </a:cubicBezTo>
                    <a:cubicBezTo>
                      <a:pt x="15" y="21"/>
                      <a:pt x="17" y="23"/>
                      <a:pt x="14" y="23"/>
                    </a:cubicBezTo>
                    <a:cubicBezTo>
                      <a:pt x="12" y="24"/>
                      <a:pt x="11" y="22"/>
                      <a:pt x="9" y="21"/>
                    </a:cubicBezTo>
                    <a:cubicBezTo>
                      <a:pt x="7" y="20"/>
                      <a:pt x="8" y="19"/>
                      <a:pt x="6" y="18"/>
                    </a:cubicBezTo>
                    <a:cubicBezTo>
                      <a:pt x="5" y="18"/>
                      <a:pt x="2" y="15"/>
                      <a:pt x="2" y="15"/>
                    </a:cubicBezTo>
                    <a:cubicBezTo>
                      <a:pt x="2" y="15"/>
                      <a:pt x="3" y="18"/>
                      <a:pt x="2" y="19"/>
                    </a:cubicBezTo>
                    <a:cubicBezTo>
                      <a:pt x="1" y="20"/>
                      <a:pt x="0" y="22"/>
                      <a:pt x="1" y="24"/>
                    </a:cubicBezTo>
                    <a:cubicBezTo>
                      <a:pt x="2" y="25"/>
                      <a:pt x="3" y="28"/>
                      <a:pt x="4" y="29"/>
                    </a:cubicBezTo>
                    <a:cubicBezTo>
                      <a:pt x="4" y="30"/>
                      <a:pt x="3" y="31"/>
                      <a:pt x="4" y="32"/>
                    </a:cubicBezTo>
                    <a:cubicBezTo>
                      <a:pt x="4" y="33"/>
                      <a:pt x="6" y="34"/>
                      <a:pt x="7" y="34"/>
                    </a:cubicBezTo>
                    <a:cubicBezTo>
                      <a:pt x="7" y="34"/>
                      <a:pt x="8" y="35"/>
                      <a:pt x="8" y="36"/>
                    </a:cubicBezTo>
                    <a:cubicBezTo>
                      <a:pt x="8" y="37"/>
                      <a:pt x="9" y="39"/>
                      <a:pt x="9" y="41"/>
                    </a:cubicBezTo>
                    <a:cubicBezTo>
                      <a:pt x="9" y="42"/>
                      <a:pt x="8" y="42"/>
                      <a:pt x="9" y="43"/>
                    </a:cubicBezTo>
                    <a:cubicBezTo>
                      <a:pt x="9" y="44"/>
                      <a:pt x="10" y="45"/>
                      <a:pt x="11" y="44"/>
                    </a:cubicBezTo>
                    <a:cubicBezTo>
                      <a:pt x="12" y="44"/>
                      <a:pt x="12" y="42"/>
                      <a:pt x="13" y="44"/>
                    </a:cubicBezTo>
                    <a:cubicBezTo>
                      <a:pt x="13" y="45"/>
                      <a:pt x="12" y="47"/>
                      <a:pt x="13" y="46"/>
                    </a:cubicBezTo>
                    <a:cubicBezTo>
                      <a:pt x="15" y="46"/>
                      <a:pt x="14" y="44"/>
                      <a:pt x="15" y="45"/>
                    </a:cubicBezTo>
                    <a:cubicBezTo>
                      <a:pt x="17" y="45"/>
                      <a:pt x="16" y="45"/>
                      <a:pt x="17" y="45"/>
                    </a:cubicBezTo>
                    <a:cubicBezTo>
                      <a:pt x="18" y="45"/>
                      <a:pt x="18" y="44"/>
                      <a:pt x="18" y="45"/>
                    </a:cubicBezTo>
                    <a:cubicBezTo>
                      <a:pt x="18" y="47"/>
                      <a:pt x="16" y="46"/>
                      <a:pt x="17" y="47"/>
                    </a:cubicBezTo>
                    <a:cubicBezTo>
                      <a:pt x="18" y="49"/>
                      <a:pt x="19" y="47"/>
                      <a:pt x="20" y="47"/>
                    </a:cubicBezTo>
                    <a:cubicBezTo>
                      <a:pt x="21" y="47"/>
                      <a:pt x="20" y="44"/>
                      <a:pt x="22" y="45"/>
                    </a:cubicBezTo>
                    <a:cubicBezTo>
                      <a:pt x="24" y="47"/>
                      <a:pt x="23" y="43"/>
                      <a:pt x="25" y="44"/>
                    </a:cubicBezTo>
                    <a:cubicBezTo>
                      <a:pt x="26" y="44"/>
                      <a:pt x="26" y="43"/>
                      <a:pt x="27" y="45"/>
                    </a:cubicBezTo>
                    <a:cubicBezTo>
                      <a:pt x="28" y="47"/>
                      <a:pt x="28" y="45"/>
                      <a:pt x="29" y="46"/>
                    </a:cubicBezTo>
                    <a:cubicBezTo>
                      <a:pt x="31" y="47"/>
                      <a:pt x="30" y="47"/>
                      <a:pt x="31" y="48"/>
                    </a:cubicBezTo>
                    <a:cubicBezTo>
                      <a:pt x="31" y="49"/>
                      <a:pt x="30" y="49"/>
                      <a:pt x="31" y="50"/>
                    </a:cubicBezTo>
                    <a:cubicBezTo>
                      <a:pt x="33" y="52"/>
                      <a:pt x="34" y="50"/>
                      <a:pt x="34" y="50"/>
                    </a:cubicBezTo>
                    <a:cubicBezTo>
                      <a:pt x="34" y="50"/>
                      <a:pt x="34" y="47"/>
                      <a:pt x="35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7" y="48"/>
                      <a:pt x="41" y="50"/>
                      <a:pt x="42" y="49"/>
                    </a:cubicBezTo>
                    <a:cubicBezTo>
                      <a:pt x="43" y="47"/>
                      <a:pt x="43" y="45"/>
                      <a:pt x="42" y="44"/>
                    </a:cubicBezTo>
                    <a:cubicBezTo>
                      <a:pt x="41" y="44"/>
                      <a:pt x="40" y="42"/>
                      <a:pt x="41" y="41"/>
                    </a:cubicBezTo>
                    <a:cubicBezTo>
                      <a:pt x="42" y="40"/>
                      <a:pt x="42" y="37"/>
                      <a:pt x="42" y="36"/>
                    </a:cubicBezTo>
                    <a:cubicBezTo>
                      <a:pt x="43" y="35"/>
                      <a:pt x="41" y="32"/>
                      <a:pt x="43" y="32"/>
                    </a:cubicBezTo>
                    <a:cubicBezTo>
                      <a:pt x="45" y="33"/>
                      <a:pt x="45" y="32"/>
                      <a:pt x="47" y="33"/>
                    </a:cubicBezTo>
                    <a:cubicBezTo>
                      <a:pt x="49" y="34"/>
                      <a:pt x="48" y="34"/>
                      <a:pt x="49" y="29"/>
                    </a:cubicBezTo>
                    <a:cubicBezTo>
                      <a:pt x="51" y="24"/>
                      <a:pt x="50" y="21"/>
                      <a:pt x="51" y="21"/>
                    </a:cubicBezTo>
                    <a:cubicBezTo>
                      <a:pt x="53" y="21"/>
                      <a:pt x="52" y="19"/>
                      <a:pt x="55" y="21"/>
                    </a:cubicBezTo>
                    <a:cubicBezTo>
                      <a:pt x="57" y="22"/>
                      <a:pt x="59" y="22"/>
                      <a:pt x="59" y="22"/>
                    </a:cubicBezTo>
                    <a:cubicBezTo>
                      <a:pt x="59" y="21"/>
                      <a:pt x="57" y="18"/>
                      <a:pt x="56" y="18"/>
                    </a:cubicBezTo>
                    <a:cubicBezTo>
                      <a:pt x="55" y="18"/>
                      <a:pt x="53" y="18"/>
                      <a:pt x="52" y="17"/>
                    </a:cubicBezTo>
                    <a:cubicBezTo>
                      <a:pt x="51" y="16"/>
                      <a:pt x="50" y="15"/>
                      <a:pt x="49" y="15"/>
                    </a:cubicBezTo>
                    <a:cubicBezTo>
                      <a:pt x="49" y="15"/>
                      <a:pt x="48" y="13"/>
                      <a:pt x="49" y="12"/>
                    </a:cubicBezTo>
                    <a:cubicBezTo>
                      <a:pt x="50" y="10"/>
                      <a:pt x="50" y="9"/>
                      <a:pt x="49" y="7"/>
                    </a:cubicBezTo>
                    <a:cubicBezTo>
                      <a:pt x="49" y="6"/>
                      <a:pt x="49" y="5"/>
                      <a:pt x="49" y="5"/>
                    </a:cubicBezTo>
                    <a:cubicBezTo>
                      <a:pt x="50" y="4"/>
                      <a:pt x="46" y="3"/>
                      <a:pt x="46" y="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306"/>
              <p:cNvSpPr>
                <a:spLocks/>
              </p:cNvSpPr>
              <p:nvPr/>
            </p:nvSpPr>
            <p:spPr bwMode="auto">
              <a:xfrm>
                <a:off x="5227" y="2288"/>
                <a:ext cx="104" cy="126"/>
              </a:xfrm>
              <a:custGeom>
                <a:avLst/>
                <a:gdLst>
                  <a:gd name="T0" fmla="*/ 264 w 39"/>
                  <a:gd name="T1" fmla="*/ 8 h 47"/>
                  <a:gd name="T2" fmla="*/ 243 w 39"/>
                  <a:gd name="T3" fmla="*/ 13 h 47"/>
                  <a:gd name="T4" fmla="*/ 213 w 39"/>
                  <a:gd name="T5" fmla="*/ 51 h 47"/>
                  <a:gd name="T6" fmla="*/ 157 w 39"/>
                  <a:gd name="T7" fmla="*/ 56 h 47"/>
                  <a:gd name="T8" fmla="*/ 99 w 39"/>
                  <a:gd name="T9" fmla="*/ 43 h 47"/>
                  <a:gd name="T10" fmla="*/ 51 w 39"/>
                  <a:gd name="T11" fmla="*/ 78 h 47"/>
                  <a:gd name="T12" fmla="*/ 29 w 39"/>
                  <a:gd name="T13" fmla="*/ 123 h 47"/>
                  <a:gd name="T14" fmla="*/ 21 w 39"/>
                  <a:gd name="T15" fmla="*/ 172 h 47"/>
                  <a:gd name="T16" fmla="*/ 21 w 39"/>
                  <a:gd name="T17" fmla="*/ 209 h 47"/>
                  <a:gd name="T18" fmla="*/ 13 w 39"/>
                  <a:gd name="T19" fmla="*/ 244 h 47"/>
                  <a:gd name="T20" fmla="*/ 35 w 39"/>
                  <a:gd name="T21" fmla="*/ 252 h 47"/>
                  <a:gd name="T22" fmla="*/ 35 w 39"/>
                  <a:gd name="T23" fmla="*/ 295 h 47"/>
                  <a:gd name="T24" fmla="*/ 51 w 39"/>
                  <a:gd name="T25" fmla="*/ 324 h 47"/>
                  <a:gd name="T26" fmla="*/ 77 w 39"/>
                  <a:gd name="T27" fmla="*/ 324 h 47"/>
                  <a:gd name="T28" fmla="*/ 77 w 39"/>
                  <a:gd name="T29" fmla="*/ 303 h 47"/>
                  <a:gd name="T30" fmla="*/ 64 w 39"/>
                  <a:gd name="T31" fmla="*/ 281 h 47"/>
                  <a:gd name="T32" fmla="*/ 72 w 39"/>
                  <a:gd name="T33" fmla="*/ 252 h 47"/>
                  <a:gd name="T34" fmla="*/ 64 w 39"/>
                  <a:gd name="T35" fmla="*/ 223 h 47"/>
                  <a:gd name="T36" fmla="*/ 72 w 39"/>
                  <a:gd name="T37" fmla="*/ 201 h 47"/>
                  <a:gd name="T38" fmla="*/ 93 w 39"/>
                  <a:gd name="T39" fmla="*/ 223 h 47"/>
                  <a:gd name="T40" fmla="*/ 93 w 39"/>
                  <a:gd name="T41" fmla="*/ 244 h 47"/>
                  <a:gd name="T42" fmla="*/ 120 w 39"/>
                  <a:gd name="T43" fmla="*/ 252 h 47"/>
                  <a:gd name="T44" fmla="*/ 115 w 39"/>
                  <a:gd name="T45" fmla="*/ 273 h 47"/>
                  <a:gd name="T46" fmla="*/ 120 w 39"/>
                  <a:gd name="T47" fmla="*/ 295 h 47"/>
                  <a:gd name="T48" fmla="*/ 115 w 39"/>
                  <a:gd name="T49" fmla="*/ 303 h 47"/>
                  <a:gd name="T50" fmla="*/ 136 w 39"/>
                  <a:gd name="T51" fmla="*/ 287 h 47"/>
                  <a:gd name="T52" fmla="*/ 163 w 39"/>
                  <a:gd name="T53" fmla="*/ 308 h 47"/>
                  <a:gd name="T54" fmla="*/ 179 w 39"/>
                  <a:gd name="T55" fmla="*/ 316 h 47"/>
                  <a:gd name="T56" fmla="*/ 184 w 39"/>
                  <a:gd name="T57" fmla="*/ 281 h 47"/>
                  <a:gd name="T58" fmla="*/ 157 w 39"/>
                  <a:gd name="T59" fmla="*/ 265 h 47"/>
                  <a:gd name="T60" fmla="*/ 141 w 39"/>
                  <a:gd name="T61" fmla="*/ 260 h 47"/>
                  <a:gd name="T62" fmla="*/ 141 w 39"/>
                  <a:gd name="T63" fmla="*/ 231 h 47"/>
                  <a:gd name="T64" fmla="*/ 136 w 39"/>
                  <a:gd name="T65" fmla="*/ 201 h 47"/>
                  <a:gd name="T66" fmla="*/ 115 w 39"/>
                  <a:gd name="T67" fmla="*/ 188 h 47"/>
                  <a:gd name="T68" fmla="*/ 99 w 39"/>
                  <a:gd name="T69" fmla="*/ 180 h 47"/>
                  <a:gd name="T70" fmla="*/ 136 w 39"/>
                  <a:gd name="T71" fmla="*/ 166 h 47"/>
                  <a:gd name="T72" fmla="*/ 157 w 39"/>
                  <a:gd name="T73" fmla="*/ 150 h 47"/>
                  <a:gd name="T74" fmla="*/ 179 w 39"/>
                  <a:gd name="T75" fmla="*/ 158 h 47"/>
                  <a:gd name="T76" fmla="*/ 192 w 39"/>
                  <a:gd name="T77" fmla="*/ 145 h 47"/>
                  <a:gd name="T78" fmla="*/ 171 w 39"/>
                  <a:gd name="T79" fmla="*/ 123 h 47"/>
                  <a:gd name="T80" fmla="*/ 149 w 39"/>
                  <a:gd name="T81" fmla="*/ 129 h 47"/>
                  <a:gd name="T82" fmla="*/ 136 w 39"/>
                  <a:gd name="T83" fmla="*/ 129 h 47"/>
                  <a:gd name="T84" fmla="*/ 120 w 39"/>
                  <a:gd name="T85" fmla="*/ 137 h 47"/>
                  <a:gd name="T86" fmla="*/ 107 w 39"/>
                  <a:gd name="T87" fmla="*/ 137 h 47"/>
                  <a:gd name="T88" fmla="*/ 85 w 39"/>
                  <a:gd name="T89" fmla="*/ 145 h 47"/>
                  <a:gd name="T90" fmla="*/ 64 w 39"/>
                  <a:gd name="T91" fmla="*/ 145 h 47"/>
                  <a:gd name="T92" fmla="*/ 56 w 39"/>
                  <a:gd name="T93" fmla="*/ 115 h 47"/>
                  <a:gd name="T94" fmla="*/ 72 w 39"/>
                  <a:gd name="T95" fmla="*/ 86 h 47"/>
                  <a:gd name="T96" fmla="*/ 85 w 39"/>
                  <a:gd name="T97" fmla="*/ 72 h 47"/>
                  <a:gd name="T98" fmla="*/ 128 w 39"/>
                  <a:gd name="T99" fmla="*/ 64 h 47"/>
                  <a:gd name="T100" fmla="*/ 179 w 39"/>
                  <a:gd name="T101" fmla="*/ 86 h 47"/>
                  <a:gd name="T102" fmla="*/ 227 w 39"/>
                  <a:gd name="T103" fmla="*/ 78 h 47"/>
                  <a:gd name="T104" fmla="*/ 248 w 39"/>
                  <a:gd name="T105" fmla="*/ 51 h 47"/>
                  <a:gd name="T106" fmla="*/ 264 w 39"/>
                  <a:gd name="T107" fmla="*/ 13 h 4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9" h="47">
                    <a:moveTo>
                      <a:pt x="37" y="1"/>
                    </a:moveTo>
                    <a:cubicBezTo>
                      <a:pt x="35" y="0"/>
                      <a:pt x="35" y="1"/>
                      <a:pt x="34" y="2"/>
                    </a:cubicBezTo>
                    <a:cubicBezTo>
                      <a:pt x="33" y="4"/>
                      <a:pt x="30" y="6"/>
                      <a:pt x="30" y="7"/>
                    </a:cubicBezTo>
                    <a:cubicBezTo>
                      <a:pt x="29" y="8"/>
                      <a:pt x="25" y="10"/>
                      <a:pt x="22" y="8"/>
                    </a:cubicBezTo>
                    <a:cubicBezTo>
                      <a:pt x="20" y="7"/>
                      <a:pt x="17" y="5"/>
                      <a:pt x="14" y="6"/>
                    </a:cubicBezTo>
                    <a:cubicBezTo>
                      <a:pt x="12" y="7"/>
                      <a:pt x="8" y="9"/>
                      <a:pt x="7" y="11"/>
                    </a:cubicBezTo>
                    <a:cubicBezTo>
                      <a:pt x="6" y="13"/>
                      <a:pt x="4" y="15"/>
                      <a:pt x="4" y="17"/>
                    </a:cubicBezTo>
                    <a:cubicBezTo>
                      <a:pt x="3" y="18"/>
                      <a:pt x="2" y="23"/>
                      <a:pt x="3" y="24"/>
                    </a:cubicBezTo>
                    <a:cubicBezTo>
                      <a:pt x="3" y="26"/>
                      <a:pt x="4" y="27"/>
                      <a:pt x="3" y="29"/>
                    </a:cubicBezTo>
                    <a:cubicBezTo>
                      <a:pt x="1" y="31"/>
                      <a:pt x="0" y="33"/>
                      <a:pt x="2" y="34"/>
                    </a:cubicBezTo>
                    <a:cubicBezTo>
                      <a:pt x="4" y="35"/>
                      <a:pt x="4" y="34"/>
                      <a:pt x="5" y="35"/>
                    </a:cubicBezTo>
                    <a:cubicBezTo>
                      <a:pt x="6" y="36"/>
                      <a:pt x="5" y="41"/>
                      <a:pt x="5" y="41"/>
                    </a:cubicBezTo>
                    <a:cubicBezTo>
                      <a:pt x="6" y="44"/>
                      <a:pt x="6" y="43"/>
                      <a:pt x="7" y="45"/>
                    </a:cubicBezTo>
                    <a:cubicBezTo>
                      <a:pt x="8" y="46"/>
                      <a:pt x="10" y="47"/>
                      <a:pt x="11" y="45"/>
                    </a:cubicBezTo>
                    <a:cubicBezTo>
                      <a:pt x="12" y="44"/>
                      <a:pt x="13" y="43"/>
                      <a:pt x="11" y="42"/>
                    </a:cubicBezTo>
                    <a:cubicBezTo>
                      <a:pt x="9" y="41"/>
                      <a:pt x="8" y="41"/>
                      <a:pt x="9" y="39"/>
                    </a:cubicBezTo>
                    <a:cubicBezTo>
                      <a:pt x="10" y="38"/>
                      <a:pt x="11" y="37"/>
                      <a:pt x="10" y="35"/>
                    </a:cubicBezTo>
                    <a:cubicBezTo>
                      <a:pt x="9" y="34"/>
                      <a:pt x="9" y="32"/>
                      <a:pt x="9" y="31"/>
                    </a:cubicBezTo>
                    <a:cubicBezTo>
                      <a:pt x="9" y="29"/>
                      <a:pt x="8" y="27"/>
                      <a:pt x="10" y="28"/>
                    </a:cubicBezTo>
                    <a:cubicBezTo>
                      <a:pt x="11" y="28"/>
                      <a:pt x="14" y="29"/>
                      <a:pt x="13" y="31"/>
                    </a:cubicBezTo>
                    <a:cubicBezTo>
                      <a:pt x="12" y="32"/>
                      <a:pt x="11" y="34"/>
                      <a:pt x="13" y="34"/>
                    </a:cubicBezTo>
                    <a:cubicBezTo>
                      <a:pt x="15" y="35"/>
                      <a:pt x="16" y="34"/>
                      <a:pt x="17" y="35"/>
                    </a:cubicBezTo>
                    <a:cubicBezTo>
                      <a:pt x="18" y="36"/>
                      <a:pt x="16" y="36"/>
                      <a:pt x="16" y="38"/>
                    </a:cubicBezTo>
                    <a:cubicBezTo>
                      <a:pt x="16" y="39"/>
                      <a:pt x="17" y="41"/>
                      <a:pt x="17" y="41"/>
                    </a:cubicBezTo>
                    <a:cubicBezTo>
                      <a:pt x="17" y="41"/>
                      <a:pt x="13" y="42"/>
                      <a:pt x="16" y="42"/>
                    </a:cubicBezTo>
                    <a:cubicBezTo>
                      <a:pt x="19" y="43"/>
                      <a:pt x="19" y="41"/>
                      <a:pt x="19" y="40"/>
                    </a:cubicBezTo>
                    <a:cubicBezTo>
                      <a:pt x="20" y="39"/>
                      <a:pt x="22" y="41"/>
                      <a:pt x="23" y="43"/>
                    </a:cubicBezTo>
                    <a:cubicBezTo>
                      <a:pt x="24" y="44"/>
                      <a:pt x="24" y="45"/>
                      <a:pt x="25" y="44"/>
                    </a:cubicBezTo>
                    <a:cubicBezTo>
                      <a:pt x="27" y="43"/>
                      <a:pt x="28" y="40"/>
                      <a:pt x="26" y="39"/>
                    </a:cubicBezTo>
                    <a:cubicBezTo>
                      <a:pt x="25" y="39"/>
                      <a:pt x="22" y="37"/>
                      <a:pt x="22" y="37"/>
                    </a:cubicBezTo>
                    <a:cubicBezTo>
                      <a:pt x="22" y="37"/>
                      <a:pt x="20" y="37"/>
                      <a:pt x="20" y="36"/>
                    </a:cubicBezTo>
                    <a:cubicBezTo>
                      <a:pt x="20" y="34"/>
                      <a:pt x="20" y="33"/>
                      <a:pt x="20" y="32"/>
                    </a:cubicBezTo>
                    <a:cubicBezTo>
                      <a:pt x="21" y="31"/>
                      <a:pt x="20" y="28"/>
                      <a:pt x="19" y="28"/>
                    </a:cubicBezTo>
                    <a:cubicBezTo>
                      <a:pt x="18" y="28"/>
                      <a:pt x="17" y="27"/>
                      <a:pt x="16" y="26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6" y="22"/>
                      <a:pt x="19" y="23"/>
                    </a:cubicBezTo>
                    <a:cubicBezTo>
                      <a:pt x="21" y="23"/>
                      <a:pt x="20" y="21"/>
                      <a:pt x="22" y="21"/>
                    </a:cubicBezTo>
                    <a:cubicBezTo>
                      <a:pt x="23" y="21"/>
                      <a:pt x="24" y="21"/>
                      <a:pt x="25" y="22"/>
                    </a:cubicBezTo>
                    <a:cubicBezTo>
                      <a:pt x="26" y="22"/>
                      <a:pt x="25" y="20"/>
                      <a:pt x="27" y="20"/>
                    </a:cubicBezTo>
                    <a:cubicBezTo>
                      <a:pt x="28" y="20"/>
                      <a:pt x="24" y="15"/>
                      <a:pt x="24" y="17"/>
                    </a:cubicBezTo>
                    <a:cubicBezTo>
                      <a:pt x="23" y="19"/>
                      <a:pt x="22" y="18"/>
                      <a:pt x="21" y="18"/>
                    </a:cubicBezTo>
                    <a:cubicBezTo>
                      <a:pt x="20" y="18"/>
                      <a:pt x="20" y="17"/>
                      <a:pt x="19" y="18"/>
                    </a:cubicBezTo>
                    <a:cubicBezTo>
                      <a:pt x="19" y="19"/>
                      <a:pt x="18" y="19"/>
                      <a:pt x="17" y="19"/>
                    </a:cubicBezTo>
                    <a:cubicBezTo>
                      <a:pt x="16" y="19"/>
                      <a:pt x="15" y="18"/>
                      <a:pt x="15" y="19"/>
                    </a:cubicBezTo>
                    <a:cubicBezTo>
                      <a:pt x="14" y="20"/>
                      <a:pt x="12" y="20"/>
                      <a:pt x="12" y="20"/>
                    </a:cubicBezTo>
                    <a:cubicBezTo>
                      <a:pt x="12" y="20"/>
                      <a:pt x="9" y="21"/>
                      <a:pt x="9" y="20"/>
                    </a:cubicBezTo>
                    <a:cubicBezTo>
                      <a:pt x="8" y="19"/>
                      <a:pt x="7" y="17"/>
                      <a:pt x="8" y="16"/>
                    </a:cubicBezTo>
                    <a:cubicBezTo>
                      <a:pt x="9" y="15"/>
                      <a:pt x="9" y="14"/>
                      <a:pt x="10" y="12"/>
                    </a:cubicBezTo>
                    <a:cubicBezTo>
                      <a:pt x="11" y="11"/>
                      <a:pt x="10" y="10"/>
                      <a:pt x="12" y="10"/>
                    </a:cubicBezTo>
                    <a:cubicBezTo>
                      <a:pt x="15" y="9"/>
                      <a:pt x="16" y="8"/>
                      <a:pt x="18" y="9"/>
                    </a:cubicBezTo>
                    <a:cubicBezTo>
                      <a:pt x="20" y="11"/>
                      <a:pt x="21" y="12"/>
                      <a:pt x="25" y="12"/>
                    </a:cubicBezTo>
                    <a:cubicBezTo>
                      <a:pt x="29" y="12"/>
                      <a:pt x="31" y="13"/>
                      <a:pt x="32" y="11"/>
                    </a:cubicBezTo>
                    <a:cubicBezTo>
                      <a:pt x="33" y="9"/>
                      <a:pt x="33" y="8"/>
                      <a:pt x="35" y="7"/>
                    </a:cubicBezTo>
                    <a:cubicBezTo>
                      <a:pt x="36" y="7"/>
                      <a:pt x="39" y="5"/>
                      <a:pt x="37" y="2"/>
                    </a:cubicBezTo>
                  </a:path>
                </a:pathLst>
              </a:custGeom>
              <a:solidFill>
                <a:srgbClr val="65C8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Freeform 307"/>
              <p:cNvSpPr>
                <a:spLocks/>
              </p:cNvSpPr>
              <p:nvPr/>
            </p:nvSpPr>
            <p:spPr bwMode="auto">
              <a:xfrm>
                <a:off x="5227" y="2288"/>
                <a:ext cx="104" cy="126"/>
              </a:xfrm>
              <a:custGeom>
                <a:avLst/>
                <a:gdLst>
                  <a:gd name="T0" fmla="*/ 264 w 39"/>
                  <a:gd name="T1" fmla="*/ 8 h 47"/>
                  <a:gd name="T2" fmla="*/ 243 w 39"/>
                  <a:gd name="T3" fmla="*/ 13 h 47"/>
                  <a:gd name="T4" fmla="*/ 213 w 39"/>
                  <a:gd name="T5" fmla="*/ 51 h 47"/>
                  <a:gd name="T6" fmla="*/ 157 w 39"/>
                  <a:gd name="T7" fmla="*/ 56 h 47"/>
                  <a:gd name="T8" fmla="*/ 99 w 39"/>
                  <a:gd name="T9" fmla="*/ 43 h 47"/>
                  <a:gd name="T10" fmla="*/ 51 w 39"/>
                  <a:gd name="T11" fmla="*/ 78 h 47"/>
                  <a:gd name="T12" fmla="*/ 29 w 39"/>
                  <a:gd name="T13" fmla="*/ 123 h 47"/>
                  <a:gd name="T14" fmla="*/ 21 w 39"/>
                  <a:gd name="T15" fmla="*/ 172 h 47"/>
                  <a:gd name="T16" fmla="*/ 21 w 39"/>
                  <a:gd name="T17" fmla="*/ 209 h 47"/>
                  <a:gd name="T18" fmla="*/ 13 w 39"/>
                  <a:gd name="T19" fmla="*/ 244 h 47"/>
                  <a:gd name="T20" fmla="*/ 35 w 39"/>
                  <a:gd name="T21" fmla="*/ 252 h 47"/>
                  <a:gd name="T22" fmla="*/ 35 w 39"/>
                  <a:gd name="T23" fmla="*/ 295 h 47"/>
                  <a:gd name="T24" fmla="*/ 51 w 39"/>
                  <a:gd name="T25" fmla="*/ 324 h 47"/>
                  <a:gd name="T26" fmla="*/ 77 w 39"/>
                  <a:gd name="T27" fmla="*/ 324 h 47"/>
                  <a:gd name="T28" fmla="*/ 77 w 39"/>
                  <a:gd name="T29" fmla="*/ 303 h 47"/>
                  <a:gd name="T30" fmla="*/ 64 w 39"/>
                  <a:gd name="T31" fmla="*/ 281 h 47"/>
                  <a:gd name="T32" fmla="*/ 72 w 39"/>
                  <a:gd name="T33" fmla="*/ 252 h 47"/>
                  <a:gd name="T34" fmla="*/ 64 w 39"/>
                  <a:gd name="T35" fmla="*/ 223 h 47"/>
                  <a:gd name="T36" fmla="*/ 72 w 39"/>
                  <a:gd name="T37" fmla="*/ 201 h 47"/>
                  <a:gd name="T38" fmla="*/ 93 w 39"/>
                  <a:gd name="T39" fmla="*/ 223 h 47"/>
                  <a:gd name="T40" fmla="*/ 93 w 39"/>
                  <a:gd name="T41" fmla="*/ 244 h 47"/>
                  <a:gd name="T42" fmla="*/ 120 w 39"/>
                  <a:gd name="T43" fmla="*/ 252 h 47"/>
                  <a:gd name="T44" fmla="*/ 115 w 39"/>
                  <a:gd name="T45" fmla="*/ 273 h 47"/>
                  <a:gd name="T46" fmla="*/ 120 w 39"/>
                  <a:gd name="T47" fmla="*/ 295 h 47"/>
                  <a:gd name="T48" fmla="*/ 115 w 39"/>
                  <a:gd name="T49" fmla="*/ 303 h 47"/>
                  <a:gd name="T50" fmla="*/ 136 w 39"/>
                  <a:gd name="T51" fmla="*/ 287 h 47"/>
                  <a:gd name="T52" fmla="*/ 163 w 39"/>
                  <a:gd name="T53" fmla="*/ 308 h 47"/>
                  <a:gd name="T54" fmla="*/ 179 w 39"/>
                  <a:gd name="T55" fmla="*/ 316 h 47"/>
                  <a:gd name="T56" fmla="*/ 184 w 39"/>
                  <a:gd name="T57" fmla="*/ 281 h 47"/>
                  <a:gd name="T58" fmla="*/ 157 w 39"/>
                  <a:gd name="T59" fmla="*/ 265 h 47"/>
                  <a:gd name="T60" fmla="*/ 141 w 39"/>
                  <a:gd name="T61" fmla="*/ 260 h 47"/>
                  <a:gd name="T62" fmla="*/ 141 w 39"/>
                  <a:gd name="T63" fmla="*/ 231 h 47"/>
                  <a:gd name="T64" fmla="*/ 136 w 39"/>
                  <a:gd name="T65" fmla="*/ 201 h 47"/>
                  <a:gd name="T66" fmla="*/ 115 w 39"/>
                  <a:gd name="T67" fmla="*/ 188 h 47"/>
                  <a:gd name="T68" fmla="*/ 99 w 39"/>
                  <a:gd name="T69" fmla="*/ 180 h 47"/>
                  <a:gd name="T70" fmla="*/ 136 w 39"/>
                  <a:gd name="T71" fmla="*/ 166 h 47"/>
                  <a:gd name="T72" fmla="*/ 157 w 39"/>
                  <a:gd name="T73" fmla="*/ 150 h 47"/>
                  <a:gd name="T74" fmla="*/ 179 w 39"/>
                  <a:gd name="T75" fmla="*/ 158 h 47"/>
                  <a:gd name="T76" fmla="*/ 192 w 39"/>
                  <a:gd name="T77" fmla="*/ 145 h 47"/>
                  <a:gd name="T78" fmla="*/ 171 w 39"/>
                  <a:gd name="T79" fmla="*/ 123 h 47"/>
                  <a:gd name="T80" fmla="*/ 149 w 39"/>
                  <a:gd name="T81" fmla="*/ 129 h 47"/>
                  <a:gd name="T82" fmla="*/ 136 w 39"/>
                  <a:gd name="T83" fmla="*/ 129 h 47"/>
                  <a:gd name="T84" fmla="*/ 120 w 39"/>
                  <a:gd name="T85" fmla="*/ 137 h 47"/>
                  <a:gd name="T86" fmla="*/ 107 w 39"/>
                  <a:gd name="T87" fmla="*/ 137 h 47"/>
                  <a:gd name="T88" fmla="*/ 85 w 39"/>
                  <a:gd name="T89" fmla="*/ 145 h 47"/>
                  <a:gd name="T90" fmla="*/ 64 w 39"/>
                  <a:gd name="T91" fmla="*/ 145 h 47"/>
                  <a:gd name="T92" fmla="*/ 56 w 39"/>
                  <a:gd name="T93" fmla="*/ 115 h 47"/>
                  <a:gd name="T94" fmla="*/ 72 w 39"/>
                  <a:gd name="T95" fmla="*/ 86 h 47"/>
                  <a:gd name="T96" fmla="*/ 85 w 39"/>
                  <a:gd name="T97" fmla="*/ 72 h 47"/>
                  <a:gd name="T98" fmla="*/ 128 w 39"/>
                  <a:gd name="T99" fmla="*/ 64 h 47"/>
                  <a:gd name="T100" fmla="*/ 179 w 39"/>
                  <a:gd name="T101" fmla="*/ 86 h 47"/>
                  <a:gd name="T102" fmla="*/ 227 w 39"/>
                  <a:gd name="T103" fmla="*/ 78 h 47"/>
                  <a:gd name="T104" fmla="*/ 248 w 39"/>
                  <a:gd name="T105" fmla="*/ 51 h 47"/>
                  <a:gd name="T106" fmla="*/ 264 w 39"/>
                  <a:gd name="T107" fmla="*/ 13 h 4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9" h="47">
                    <a:moveTo>
                      <a:pt x="37" y="1"/>
                    </a:moveTo>
                    <a:cubicBezTo>
                      <a:pt x="35" y="0"/>
                      <a:pt x="35" y="1"/>
                      <a:pt x="34" y="2"/>
                    </a:cubicBezTo>
                    <a:cubicBezTo>
                      <a:pt x="33" y="4"/>
                      <a:pt x="30" y="6"/>
                      <a:pt x="30" y="7"/>
                    </a:cubicBezTo>
                    <a:cubicBezTo>
                      <a:pt x="29" y="8"/>
                      <a:pt x="25" y="10"/>
                      <a:pt x="22" y="8"/>
                    </a:cubicBezTo>
                    <a:cubicBezTo>
                      <a:pt x="20" y="7"/>
                      <a:pt x="17" y="5"/>
                      <a:pt x="14" y="6"/>
                    </a:cubicBezTo>
                    <a:cubicBezTo>
                      <a:pt x="12" y="7"/>
                      <a:pt x="8" y="9"/>
                      <a:pt x="7" y="11"/>
                    </a:cubicBezTo>
                    <a:cubicBezTo>
                      <a:pt x="6" y="13"/>
                      <a:pt x="4" y="15"/>
                      <a:pt x="4" y="17"/>
                    </a:cubicBezTo>
                    <a:cubicBezTo>
                      <a:pt x="3" y="18"/>
                      <a:pt x="2" y="23"/>
                      <a:pt x="3" y="24"/>
                    </a:cubicBezTo>
                    <a:cubicBezTo>
                      <a:pt x="3" y="26"/>
                      <a:pt x="4" y="27"/>
                      <a:pt x="3" y="29"/>
                    </a:cubicBezTo>
                    <a:cubicBezTo>
                      <a:pt x="1" y="31"/>
                      <a:pt x="0" y="33"/>
                      <a:pt x="2" y="34"/>
                    </a:cubicBezTo>
                    <a:cubicBezTo>
                      <a:pt x="4" y="35"/>
                      <a:pt x="4" y="34"/>
                      <a:pt x="5" y="35"/>
                    </a:cubicBezTo>
                    <a:cubicBezTo>
                      <a:pt x="6" y="36"/>
                      <a:pt x="5" y="41"/>
                      <a:pt x="5" y="41"/>
                    </a:cubicBezTo>
                    <a:cubicBezTo>
                      <a:pt x="6" y="44"/>
                      <a:pt x="6" y="43"/>
                      <a:pt x="7" y="45"/>
                    </a:cubicBezTo>
                    <a:cubicBezTo>
                      <a:pt x="8" y="46"/>
                      <a:pt x="10" y="47"/>
                      <a:pt x="11" y="45"/>
                    </a:cubicBezTo>
                    <a:cubicBezTo>
                      <a:pt x="12" y="44"/>
                      <a:pt x="13" y="43"/>
                      <a:pt x="11" y="42"/>
                    </a:cubicBezTo>
                    <a:cubicBezTo>
                      <a:pt x="9" y="41"/>
                      <a:pt x="8" y="41"/>
                      <a:pt x="9" y="39"/>
                    </a:cubicBezTo>
                    <a:cubicBezTo>
                      <a:pt x="10" y="38"/>
                      <a:pt x="11" y="37"/>
                      <a:pt x="10" y="35"/>
                    </a:cubicBezTo>
                    <a:cubicBezTo>
                      <a:pt x="9" y="34"/>
                      <a:pt x="9" y="32"/>
                      <a:pt x="9" y="31"/>
                    </a:cubicBezTo>
                    <a:cubicBezTo>
                      <a:pt x="9" y="29"/>
                      <a:pt x="8" y="27"/>
                      <a:pt x="10" y="28"/>
                    </a:cubicBezTo>
                    <a:cubicBezTo>
                      <a:pt x="11" y="28"/>
                      <a:pt x="14" y="29"/>
                      <a:pt x="13" y="31"/>
                    </a:cubicBezTo>
                    <a:cubicBezTo>
                      <a:pt x="12" y="32"/>
                      <a:pt x="11" y="34"/>
                      <a:pt x="13" y="34"/>
                    </a:cubicBezTo>
                    <a:cubicBezTo>
                      <a:pt x="15" y="35"/>
                      <a:pt x="16" y="34"/>
                      <a:pt x="17" y="35"/>
                    </a:cubicBezTo>
                    <a:cubicBezTo>
                      <a:pt x="18" y="36"/>
                      <a:pt x="16" y="36"/>
                      <a:pt x="16" y="38"/>
                    </a:cubicBezTo>
                    <a:cubicBezTo>
                      <a:pt x="16" y="39"/>
                      <a:pt x="17" y="41"/>
                      <a:pt x="17" y="41"/>
                    </a:cubicBezTo>
                    <a:cubicBezTo>
                      <a:pt x="17" y="41"/>
                      <a:pt x="13" y="42"/>
                      <a:pt x="16" y="42"/>
                    </a:cubicBezTo>
                    <a:cubicBezTo>
                      <a:pt x="19" y="43"/>
                      <a:pt x="19" y="41"/>
                      <a:pt x="19" y="40"/>
                    </a:cubicBezTo>
                    <a:cubicBezTo>
                      <a:pt x="20" y="39"/>
                      <a:pt x="22" y="41"/>
                      <a:pt x="23" y="43"/>
                    </a:cubicBezTo>
                    <a:cubicBezTo>
                      <a:pt x="24" y="44"/>
                      <a:pt x="24" y="45"/>
                      <a:pt x="25" y="44"/>
                    </a:cubicBezTo>
                    <a:cubicBezTo>
                      <a:pt x="27" y="43"/>
                      <a:pt x="28" y="40"/>
                      <a:pt x="26" y="39"/>
                    </a:cubicBezTo>
                    <a:cubicBezTo>
                      <a:pt x="25" y="39"/>
                      <a:pt x="22" y="37"/>
                      <a:pt x="22" y="37"/>
                    </a:cubicBezTo>
                    <a:cubicBezTo>
                      <a:pt x="22" y="37"/>
                      <a:pt x="20" y="37"/>
                      <a:pt x="20" y="36"/>
                    </a:cubicBezTo>
                    <a:cubicBezTo>
                      <a:pt x="20" y="34"/>
                      <a:pt x="20" y="33"/>
                      <a:pt x="20" y="32"/>
                    </a:cubicBezTo>
                    <a:cubicBezTo>
                      <a:pt x="21" y="31"/>
                      <a:pt x="20" y="28"/>
                      <a:pt x="19" y="28"/>
                    </a:cubicBezTo>
                    <a:cubicBezTo>
                      <a:pt x="18" y="28"/>
                      <a:pt x="17" y="27"/>
                      <a:pt x="16" y="26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6" y="22"/>
                      <a:pt x="19" y="23"/>
                    </a:cubicBezTo>
                    <a:cubicBezTo>
                      <a:pt x="21" y="23"/>
                      <a:pt x="20" y="21"/>
                      <a:pt x="22" y="21"/>
                    </a:cubicBezTo>
                    <a:cubicBezTo>
                      <a:pt x="23" y="21"/>
                      <a:pt x="24" y="21"/>
                      <a:pt x="25" y="22"/>
                    </a:cubicBezTo>
                    <a:cubicBezTo>
                      <a:pt x="26" y="22"/>
                      <a:pt x="25" y="20"/>
                      <a:pt x="27" y="20"/>
                    </a:cubicBezTo>
                    <a:cubicBezTo>
                      <a:pt x="28" y="20"/>
                      <a:pt x="24" y="15"/>
                      <a:pt x="24" y="17"/>
                    </a:cubicBezTo>
                    <a:cubicBezTo>
                      <a:pt x="23" y="19"/>
                      <a:pt x="22" y="18"/>
                      <a:pt x="21" y="18"/>
                    </a:cubicBezTo>
                    <a:cubicBezTo>
                      <a:pt x="20" y="18"/>
                      <a:pt x="20" y="17"/>
                      <a:pt x="19" y="18"/>
                    </a:cubicBezTo>
                    <a:cubicBezTo>
                      <a:pt x="19" y="19"/>
                      <a:pt x="18" y="19"/>
                      <a:pt x="17" y="19"/>
                    </a:cubicBezTo>
                    <a:cubicBezTo>
                      <a:pt x="16" y="19"/>
                      <a:pt x="15" y="18"/>
                      <a:pt x="15" y="19"/>
                    </a:cubicBezTo>
                    <a:cubicBezTo>
                      <a:pt x="14" y="20"/>
                      <a:pt x="12" y="20"/>
                      <a:pt x="12" y="20"/>
                    </a:cubicBezTo>
                    <a:cubicBezTo>
                      <a:pt x="12" y="20"/>
                      <a:pt x="9" y="21"/>
                      <a:pt x="9" y="20"/>
                    </a:cubicBezTo>
                    <a:cubicBezTo>
                      <a:pt x="8" y="19"/>
                      <a:pt x="7" y="17"/>
                      <a:pt x="8" y="16"/>
                    </a:cubicBezTo>
                    <a:cubicBezTo>
                      <a:pt x="9" y="15"/>
                      <a:pt x="9" y="14"/>
                      <a:pt x="10" y="12"/>
                    </a:cubicBezTo>
                    <a:cubicBezTo>
                      <a:pt x="11" y="11"/>
                      <a:pt x="10" y="10"/>
                      <a:pt x="12" y="10"/>
                    </a:cubicBezTo>
                    <a:cubicBezTo>
                      <a:pt x="15" y="9"/>
                      <a:pt x="16" y="8"/>
                      <a:pt x="18" y="9"/>
                    </a:cubicBezTo>
                    <a:cubicBezTo>
                      <a:pt x="20" y="11"/>
                      <a:pt x="21" y="12"/>
                      <a:pt x="25" y="12"/>
                    </a:cubicBezTo>
                    <a:cubicBezTo>
                      <a:pt x="29" y="12"/>
                      <a:pt x="31" y="13"/>
                      <a:pt x="32" y="11"/>
                    </a:cubicBezTo>
                    <a:cubicBezTo>
                      <a:pt x="33" y="9"/>
                      <a:pt x="33" y="8"/>
                      <a:pt x="35" y="7"/>
                    </a:cubicBezTo>
                    <a:cubicBezTo>
                      <a:pt x="36" y="7"/>
                      <a:pt x="39" y="5"/>
                      <a:pt x="37" y="2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Freeform 308"/>
              <p:cNvSpPr>
                <a:spLocks/>
              </p:cNvSpPr>
              <p:nvPr/>
            </p:nvSpPr>
            <p:spPr bwMode="auto">
              <a:xfrm>
                <a:off x="5355" y="2283"/>
                <a:ext cx="27" cy="53"/>
              </a:xfrm>
              <a:custGeom>
                <a:avLst/>
                <a:gdLst>
                  <a:gd name="T0" fmla="*/ 43 w 10"/>
                  <a:gd name="T1" fmla="*/ 0 h 20"/>
                  <a:gd name="T2" fmla="*/ 14 w 10"/>
                  <a:gd name="T3" fmla="*/ 21 h 20"/>
                  <a:gd name="T4" fmla="*/ 8 w 10"/>
                  <a:gd name="T5" fmla="*/ 50 h 20"/>
                  <a:gd name="T6" fmla="*/ 14 w 10"/>
                  <a:gd name="T7" fmla="*/ 72 h 20"/>
                  <a:gd name="T8" fmla="*/ 14 w 10"/>
                  <a:gd name="T9" fmla="*/ 85 h 20"/>
                  <a:gd name="T10" fmla="*/ 8 w 10"/>
                  <a:gd name="T11" fmla="*/ 111 h 20"/>
                  <a:gd name="T12" fmla="*/ 38 w 10"/>
                  <a:gd name="T13" fmla="*/ 133 h 20"/>
                  <a:gd name="T14" fmla="*/ 30 w 10"/>
                  <a:gd name="T15" fmla="*/ 98 h 20"/>
                  <a:gd name="T16" fmla="*/ 65 w 10"/>
                  <a:gd name="T17" fmla="*/ 98 h 20"/>
                  <a:gd name="T18" fmla="*/ 65 w 10"/>
                  <a:gd name="T19" fmla="*/ 72 h 20"/>
                  <a:gd name="T20" fmla="*/ 38 w 10"/>
                  <a:gd name="T21" fmla="*/ 77 h 20"/>
                  <a:gd name="T22" fmla="*/ 43 w 10"/>
                  <a:gd name="T23" fmla="*/ 56 h 20"/>
                  <a:gd name="T24" fmla="*/ 59 w 10"/>
                  <a:gd name="T25" fmla="*/ 42 h 20"/>
                  <a:gd name="T26" fmla="*/ 43 w 10"/>
                  <a:gd name="T27" fmla="*/ 21 h 20"/>
                  <a:gd name="T28" fmla="*/ 30 w 10"/>
                  <a:gd name="T29" fmla="*/ 29 h 20"/>
                  <a:gd name="T30" fmla="*/ 43 w 10"/>
                  <a:gd name="T31" fmla="*/ 0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" h="20">
                    <a:moveTo>
                      <a:pt x="6" y="0"/>
                    </a:moveTo>
                    <a:cubicBezTo>
                      <a:pt x="5" y="0"/>
                      <a:pt x="3" y="1"/>
                      <a:pt x="2" y="3"/>
                    </a:cubicBezTo>
                    <a:cubicBezTo>
                      <a:pt x="1" y="6"/>
                      <a:pt x="0" y="6"/>
                      <a:pt x="1" y="7"/>
                    </a:cubicBezTo>
                    <a:cubicBezTo>
                      <a:pt x="3" y="8"/>
                      <a:pt x="3" y="9"/>
                      <a:pt x="2" y="10"/>
                    </a:cubicBezTo>
                    <a:cubicBezTo>
                      <a:pt x="2" y="11"/>
                      <a:pt x="2" y="11"/>
                      <a:pt x="2" y="12"/>
                    </a:cubicBezTo>
                    <a:cubicBezTo>
                      <a:pt x="2" y="13"/>
                      <a:pt x="0" y="14"/>
                      <a:pt x="1" y="16"/>
                    </a:cubicBezTo>
                    <a:cubicBezTo>
                      <a:pt x="2" y="17"/>
                      <a:pt x="3" y="18"/>
                      <a:pt x="5" y="19"/>
                    </a:cubicBezTo>
                    <a:cubicBezTo>
                      <a:pt x="6" y="20"/>
                      <a:pt x="1" y="14"/>
                      <a:pt x="4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10" y="13"/>
                      <a:pt x="10" y="9"/>
                      <a:pt x="9" y="10"/>
                    </a:cubicBezTo>
                    <a:cubicBezTo>
                      <a:pt x="7" y="11"/>
                      <a:pt x="6" y="11"/>
                      <a:pt x="5" y="11"/>
                    </a:cubicBezTo>
                    <a:cubicBezTo>
                      <a:pt x="5" y="10"/>
                      <a:pt x="4" y="8"/>
                      <a:pt x="6" y="8"/>
                    </a:cubicBezTo>
                    <a:cubicBezTo>
                      <a:pt x="7" y="8"/>
                      <a:pt x="7" y="7"/>
                      <a:pt x="8" y="6"/>
                    </a:cubicBezTo>
                    <a:cubicBezTo>
                      <a:pt x="8" y="5"/>
                      <a:pt x="6" y="1"/>
                      <a:pt x="6" y="3"/>
                    </a:cubicBezTo>
                    <a:cubicBezTo>
                      <a:pt x="5" y="6"/>
                      <a:pt x="3" y="6"/>
                      <a:pt x="4" y="4"/>
                    </a:cubicBezTo>
                    <a:cubicBezTo>
                      <a:pt x="4" y="3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8" name="Freeform 309"/>
              <p:cNvSpPr>
                <a:spLocks/>
              </p:cNvSpPr>
              <p:nvPr/>
            </p:nvSpPr>
            <p:spPr bwMode="auto">
              <a:xfrm>
                <a:off x="5328" y="2339"/>
                <a:ext cx="16" cy="21"/>
              </a:xfrm>
              <a:custGeom>
                <a:avLst/>
                <a:gdLst>
                  <a:gd name="T0" fmla="*/ 35 w 6"/>
                  <a:gd name="T1" fmla="*/ 29 h 8"/>
                  <a:gd name="T2" fmla="*/ 0 w 6"/>
                  <a:gd name="T3" fmla="*/ 29 h 8"/>
                  <a:gd name="T4" fmla="*/ 21 w 6"/>
                  <a:gd name="T5" fmla="*/ 55 h 8"/>
                  <a:gd name="T6" fmla="*/ 29 w 6"/>
                  <a:gd name="T7" fmla="*/ 47 h 8"/>
                  <a:gd name="T8" fmla="*/ 35 w 6"/>
                  <a:gd name="T9" fmla="*/ 34 h 8"/>
                  <a:gd name="T10" fmla="*/ 35 w 6"/>
                  <a:gd name="T11" fmla="*/ 29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5" y="4"/>
                    </a:moveTo>
                    <a:cubicBezTo>
                      <a:pt x="4" y="4"/>
                      <a:pt x="0" y="0"/>
                      <a:pt x="0" y="4"/>
                    </a:cubicBezTo>
                    <a:cubicBezTo>
                      <a:pt x="0" y="7"/>
                      <a:pt x="2" y="8"/>
                      <a:pt x="3" y="8"/>
                    </a:cubicBezTo>
                    <a:cubicBezTo>
                      <a:pt x="4" y="7"/>
                      <a:pt x="2" y="7"/>
                      <a:pt x="4" y="7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310"/>
              <p:cNvSpPr>
                <a:spLocks/>
              </p:cNvSpPr>
              <p:nvPr/>
            </p:nvSpPr>
            <p:spPr bwMode="auto">
              <a:xfrm>
                <a:off x="5403" y="2320"/>
                <a:ext cx="56" cy="32"/>
              </a:xfrm>
              <a:custGeom>
                <a:avLst/>
                <a:gdLst>
                  <a:gd name="T0" fmla="*/ 85 w 21"/>
                  <a:gd name="T1" fmla="*/ 29 h 12"/>
                  <a:gd name="T2" fmla="*/ 51 w 21"/>
                  <a:gd name="T3" fmla="*/ 21 h 12"/>
                  <a:gd name="T4" fmla="*/ 29 w 21"/>
                  <a:gd name="T5" fmla="*/ 72 h 12"/>
                  <a:gd name="T6" fmla="*/ 77 w 21"/>
                  <a:gd name="T7" fmla="*/ 77 h 12"/>
                  <a:gd name="T8" fmla="*/ 120 w 21"/>
                  <a:gd name="T9" fmla="*/ 72 h 12"/>
                  <a:gd name="T10" fmla="*/ 141 w 21"/>
                  <a:gd name="T11" fmla="*/ 51 h 12"/>
                  <a:gd name="T12" fmla="*/ 136 w 21"/>
                  <a:gd name="T13" fmla="*/ 29 h 12"/>
                  <a:gd name="T14" fmla="*/ 85 w 21"/>
                  <a:gd name="T15" fmla="*/ 29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" h="12">
                    <a:moveTo>
                      <a:pt x="12" y="4"/>
                    </a:moveTo>
                    <a:cubicBezTo>
                      <a:pt x="10" y="4"/>
                      <a:pt x="10" y="0"/>
                      <a:pt x="7" y="3"/>
                    </a:cubicBezTo>
                    <a:cubicBezTo>
                      <a:pt x="4" y="5"/>
                      <a:pt x="0" y="9"/>
                      <a:pt x="4" y="10"/>
                    </a:cubicBezTo>
                    <a:cubicBezTo>
                      <a:pt x="8" y="11"/>
                      <a:pt x="7" y="10"/>
                      <a:pt x="11" y="11"/>
                    </a:cubicBezTo>
                    <a:cubicBezTo>
                      <a:pt x="14" y="12"/>
                      <a:pt x="14" y="10"/>
                      <a:pt x="17" y="10"/>
                    </a:cubicBezTo>
                    <a:cubicBezTo>
                      <a:pt x="20" y="10"/>
                      <a:pt x="20" y="8"/>
                      <a:pt x="20" y="7"/>
                    </a:cubicBezTo>
                    <a:cubicBezTo>
                      <a:pt x="21" y="7"/>
                      <a:pt x="19" y="4"/>
                      <a:pt x="19" y="4"/>
                    </a:cubicBez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311"/>
              <p:cNvSpPr>
                <a:spLocks/>
              </p:cNvSpPr>
              <p:nvPr/>
            </p:nvSpPr>
            <p:spPr bwMode="auto">
              <a:xfrm>
                <a:off x="5435" y="2352"/>
                <a:ext cx="27" cy="35"/>
              </a:xfrm>
              <a:custGeom>
                <a:avLst/>
                <a:gdLst>
                  <a:gd name="T0" fmla="*/ 38 w 10"/>
                  <a:gd name="T1" fmla="*/ 13 h 13"/>
                  <a:gd name="T2" fmla="*/ 8 w 10"/>
                  <a:gd name="T3" fmla="*/ 30 h 13"/>
                  <a:gd name="T4" fmla="*/ 30 w 10"/>
                  <a:gd name="T5" fmla="*/ 65 h 13"/>
                  <a:gd name="T6" fmla="*/ 30 w 10"/>
                  <a:gd name="T7" fmla="*/ 94 h 13"/>
                  <a:gd name="T8" fmla="*/ 59 w 10"/>
                  <a:gd name="T9" fmla="*/ 65 h 13"/>
                  <a:gd name="T10" fmla="*/ 65 w 10"/>
                  <a:gd name="T11" fmla="*/ 43 h 13"/>
                  <a:gd name="T12" fmla="*/ 38 w 10"/>
                  <a:gd name="T13" fmla="*/ 1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13">
                    <a:moveTo>
                      <a:pt x="5" y="2"/>
                    </a:moveTo>
                    <a:cubicBezTo>
                      <a:pt x="4" y="3"/>
                      <a:pt x="0" y="0"/>
                      <a:pt x="1" y="4"/>
                    </a:cubicBezTo>
                    <a:cubicBezTo>
                      <a:pt x="2" y="9"/>
                      <a:pt x="4" y="7"/>
                      <a:pt x="4" y="9"/>
                    </a:cubicBezTo>
                    <a:cubicBezTo>
                      <a:pt x="4" y="12"/>
                      <a:pt x="3" y="13"/>
                      <a:pt x="4" y="13"/>
                    </a:cubicBezTo>
                    <a:cubicBezTo>
                      <a:pt x="6" y="12"/>
                      <a:pt x="8" y="10"/>
                      <a:pt x="8" y="9"/>
                    </a:cubicBezTo>
                    <a:cubicBezTo>
                      <a:pt x="9" y="8"/>
                      <a:pt x="10" y="7"/>
                      <a:pt x="9" y="6"/>
                    </a:cubicBezTo>
                    <a:cubicBezTo>
                      <a:pt x="8" y="5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312"/>
              <p:cNvSpPr>
                <a:spLocks/>
              </p:cNvSpPr>
              <p:nvPr/>
            </p:nvSpPr>
            <p:spPr bwMode="auto">
              <a:xfrm>
                <a:off x="5291" y="2454"/>
                <a:ext cx="51" cy="26"/>
              </a:xfrm>
              <a:custGeom>
                <a:avLst/>
                <a:gdLst>
                  <a:gd name="T0" fmla="*/ 137 w 19"/>
                  <a:gd name="T1" fmla="*/ 0 h 10"/>
                  <a:gd name="T2" fmla="*/ 72 w 19"/>
                  <a:gd name="T3" fmla="*/ 8 h 10"/>
                  <a:gd name="T4" fmla="*/ 43 w 19"/>
                  <a:gd name="T5" fmla="*/ 34 h 10"/>
                  <a:gd name="T6" fmla="*/ 21 w 19"/>
                  <a:gd name="T7" fmla="*/ 47 h 10"/>
                  <a:gd name="T8" fmla="*/ 64 w 19"/>
                  <a:gd name="T9" fmla="*/ 42 h 10"/>
                  <a:gd name="T10" fmla="*/ 102 w 19"/>
                  <a:gd name="T11" fmla="*/ 26 h 10"/>
                  <a:gd name="T12" fmla="*/ 137 w 19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10">
                    <a:moveTo>
                      <a:pt x="19" y="0"/>
                    </a:moveTo>
                    <a:cubicBezTo>
                      <a:pt x="16" y="0"/>
                      <a:pt x="11" y="0"/>
                      <a:pt x="10" y="1"/>
                    </a:cubicBezTo>
                    <a:cubicBezTo>
                      <a:pt x="10" y="3"/>
                      <a:pt x="7" y="4"/>
                      <a:pt x="6" y="5"/>
                    </a:cubicBezTo>
                    <a:cubicBezTo>
                      <a:pt x="4" y="6"/>
                      <a:pt x="0" y="4"/>
                      <a:pt x="3" y="7"/>
                    </a:cubicBezTo>
                    <a:cubicBezTo>
                      <a:pt x="6" y="10"/>
                      <a:pt x="7" y="7"/>
                      <a:pt x="9" y="6"/>
                    </a:cubicBezTo>
                    <a:cubicBezTo>
                      <a:pt x="11" y="5"/>
                      <a:pt x="14" y="4"/>
                      <a:pt x="14" y="4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Freeform 313"/>
              <p:cNvSpPr>
                <a:spLocks/>
              </p:cNvSpPr>
              <p:nvPr/>
            </p:nvSpPr>
            <p:spPr bwMode="auto">
              <a:xfrm>
                <a:off x="5235" y="2446"/>
                <a:ext cx="50" cy="13"/>
              </a:xfrm>
              <a:custGeom>
                <a:avLst/>
                <a:gdLst>
                  <a:gd name="T0" fmla="*/ 124 w 19"/>
                  <a:gd name="T1" fmla="*/ 8 h 5"/>
                  <a:gd name="T2" fmla="*/ 68 w 19"/>
                  <a:gd name="T3" fmla="*/ 21 h 5"/>
                  <a:gd name="T4" fmla="*/ 42 w 19"/>
                  <a:gd name="T5" fmla="*/ 13 h 5"/>
                  <a:gd name="T6" fmla="*/ 13 w 19"/>
                  <a:gd name="T7" fmla="*/ 21 h 5"/>
                  <a:gd name="T8" fmla="*/ 84 w 19"/>
                  <a:gd name="T9" fmla="*/ 34 h 5"/>
                  <a:gd name="T10" fmla="*/ 124 w 19"/>
                  <a:gd name="T11" fmla="*/ 26 h 5"/>
                  <a:gd name="T12" fmla="*/ 124 w 19"/>
                  <a:gd name="T13" fmla="*/ 8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18" y="1"/>
                    </a:moveTo>
                    <a:cubicBezTo>
                      <a:pt x="16" y="2"/>
                      <a:pt x="12" y="3"/>
                      <a:pt x="10" y="3"/>
                    </a:cubicBezTo>
                    <a:cubicBezTo>
                      <a:pt x="9" y="3"/>
                      <a:pt x="7" y="2"/>
                      <a:pt x="6" y="2"/>
                    </a:cubicBezTo>
                    <a:cubicBezTo>
                      <a:pt x="5" y="2"/>
                      <a:pt x="0" y="0"/>
                      <a:pt x="2" y="3"/>
                    </a:cubicBezTo>
                    <a:cubicBezTo>
                      <a:pt x="5" y="5"/>
                      <a:pt x="11" y="5"/>
                      <a:pt x="12" y="5"/>
                    </a:cubicBezTo>
                    <a:cubicBezTo>
                      <a:pt x="14" y="5"/>
                      <a:pt x="17" y="5"/>
                      <a:pt x="18" y="4"/>
                    </a:cubicBezTo>
                    <a:cubicBezTo>
                      <a:pt x="19" y="3"/>
                      <a:pt x="18" y="1"/>
                      <a:pt x="18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314"/>
              <p:cNvSpPr>
                <a:spLocks/>
              </p:cNvSpPr>
              <p:nvPr/>
            </p:nvSpPr>
            <p:spPr bwMode="auto">
              <a:xfrm>
                <a:off x="5235" y="2459"/>
                <a:ext cx="26" cy="27"/>
              </a:xfrm>
              <a:custGeom>
                <a:avLst/>
                <a:gdLst>
                  <a:gd name="T0" fmla="*/ 26 w 10"/>
                  <a:gd name="T1" fmla="*/ 14 h 10"/>
                  <a:gd name="T2" fmla="*/ 8 w 10"/>
                  <a:gd name="T3" fmla="*/ 14 h 10"/>
                  <a:gd name="T4" fmla="*/ 13 w 10"/>
                  <a:gd name="T5" fmla="*/ 43 h 10"/>
                  <a:gd name="T6" fmla="*/ 47 w 10"/>
                  <a:gd name="T7" fmla="*/ 59 h 10"/>
                  <a:gd name="T8" fmla="*/ 60 w 10"/>
                  <a:gd name="T9" fmla="*/ 59 h 10"/>
                  <a:gd name="T10" fmla="*/ 26 w 10"/>
                  <a:gd name="T11" fmla="*/ 14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4" y="2"/>
                    </a:moveTo>
                    <a:cubicBezTo>
                      <a:pt x="3" y="2"/>
                      <a:pt x="2" y="0"/>
                      <a:pt x="1" y="2"/>
                    </a:cubicBezTo>
                    <a:cubicBezTo>
                      <a:pt x="0" y="4"/>
                      <a:pt x="0" y="5"/>
                      <a:pt x="2" y="6"/>
                    </a:cubicBezTo>
                    <a:cubicBezTo>
                      <a:pt x="4" y="7"/>
                      <a:pt x="4" y="6"/>
                      <a:pt x="7" y="8"/>
                    </a:cubicBezTo>
                    <a:cubicBezTo>
                      <a:pt x="9" y="10"/>
                      <a:pt x="9" y="9"/>
                      <a:pt x="9" y="8"/>
                    </a:cubicBezTo>
                    <a:cubicBezTo>
                      <a:pt x="10" y="7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315"/>
              <p:cNvSpPr>
                <a:spLocks/>
              </p:cNvSpPr>
              <p:nvPr/>
            </p:nvSpPr>
            <p:spPr bwMode="auto">
              <a:xfrm>
                <a:off x="5211" y="2446"/>
                <a:ext cx="21" cy="13"/>
              </a:xfrm>
              <a:custGeom>
                <a:avLst/>
                <a:gdLst>
                  <a:gd name="T0" fmla="*/ 29 w 8"/>
                  <a:gd name="T1" fmla="*/ 0 h 5"/>
                  <a:gd name="T2" fmla="*/ 8 w 8"/>
                  <a:gd name="T3" fmla="*/ 21 h 5"/>
                  <a:gd name="T4" fmla="*/ 34 w 8"/>
                  <a:gd name="T5" fmla="*/ 26 h 5"/>
                  <a:gd name="T6" fmla="*/ 55 w 8"/>
                  <a:gd name="T7" fmla="*/ 21 h 5"/>
                  <a:gd name="T8" fmla="*/ 29 w 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1"/>
                      <a:pt x="0" y="2"/>
                      <a:pt x="1" y="3"/>
                    </a:cubicBezTo>
                    <a:cubicBezTo>
                      <a:pt x="2" y="4"/>
                      <a:pt x="3" y="5"/>
                      <a:pt x="5" y="4"/>
                    </a:cubicBezTo>
                    <a:cubicBezTo>
                      <a:pt x="6" y="4"/>
                      <a:pt x="8" y="3"/>
                      <a:pt x="8" y="3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316"/>
              <p:cNvSpPr>
                <a:spLocks/>
              </p:cNvSpPr>
              <p:nvPr/>
            </p:nvSpPr>
            <p:spPr bwMode="auto">
              <a:xfrm>
                <a:off x="5181" y="2448"/>
                <a:ext cx="16" cy="11"/>
              </a:xfrm>
              <a:custGeom>
                <a:avLst/>
                <a:gdLst>
                  <a:gd name="T0" fmla="*/ 29 w 6"/>
                  <a:gd name="T1" fmla="*/ 0 h 4"/>
                  <a:gd name="T2" fmla="*/ 13 w 6"/>
                  <a:gd name="T3" fmla="*/ 17 h 4"/>
                  <a:gd name="T4" fmla="*/ 43 w 6"/>
                  <a:gd name="T5" fmla="*/ 22 h 4"/>
                  <a:gd name="T6" fmla="*/ 29 w 6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2" y="0"/>
                      <a:pt x="0" y="1"/>
                      <a:pt x="2" y="2"/>
                    </a:cubicBezTo>
                    <a:cubicBezTo>
                      <a:pt x="4" y="4"/>
                      <a:pt x="6" y="3"/>
                      <a:pt x="6" y="3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317"/>
              <p:cNvSpPr>
                <a:spLocks/>
              </p:cNvSpPr>
              <p:nvPr/>
            </p:nvSpPr>
            <p:spPr bwMode="auto">
              <a:xfrm>
                <a:off x="5024" y="2408"/>
                <a:ext cx="149" cy="46"/>
              </a:xfrm>
              <a:custGeom>
                <a:avLst/>
                <a:gdLst>
                  <a:gd name="T0" fmla="*/ 396 w 56"/>
                  <a:gd name="T1" fmla="*/ 111 h 17"/>
                  <a:gd name="T2" fmla="*/ 362 w 56"/>
                  <a:gd name="T3" fmla="*/ 95 h 17"/>
                  <a:gd name="T4" fmla="*/ 341 w 56"/>
                  <a:gd name="T5" fmla="*/ 87 h 17"/>
                  <a:gd name="T6" fmla="*/ 319 w 56"/>
                  <a:gd name="T7" fmla="*/ 81 h 17"/>
                  <a:gd name="T8" fmla="*/ 290 w 56"/>
                  <a:gd name="T9" fmla="*/ 51 h 17"/>
                  <a:gd name="T10" fmla="*/ 261 w 56"/>
                  <a:gd name="T11" fmla="*/ 30 h 17"/>
                  <a:gd name="T12" fmla="*/ 239 w 56"/>
                  <a:gd name="T13" fmla="*/ 30 h 17"/>
                  <a:gd name="T14" fmla="*/ 218 w 56"/>
                  <a:gd name="T15" fmla="*/ 22 h 17"/>
                  <a:gd name="T16" fmla="*/ 184 w 56"/>
                  <a:gd name="T17" fmla="*/ 65 h 17"/>
                  <a:gd name="T18" fmla="*/ 149 w 56"/>
                  <a:gd name="T19" fmla="*/ 43 h 17"/>
                  <a:gd name="T20" fmla="*/ 120 w 56"/>
                  <a:gd name="T21" fmla="*/ 38 h 17"/>
                  <a:gd name="T22" fmla="*/ 98 w 56"/>
                  <a:gd name="T23" fmla="*/ 8 h 17"/>
                  <a:gd name="T24" fmla="*/ 43 w 56"/>
                  <a:gd name="T25" fmla="*/ 14 h 17"/>
                  <a:gd name="T26" fmla="*/ 13 w 56"/>
                  <a:gd name="T27" fmla="*/ 22 h 17"/>
                  <a:gd name="T28" fmla="*/ 0 w 56"/>
                  <a:gd name="T29" fmla="*/ 51 h 17"/>
                  <a:gd name="T30" fmla="*/ 43 w 56"/>
                  <a:gd name="T31" fmla="*/ 43 h 17"/>
                  <a:gd name="T32" fmla="*/ 85 w 56"/>
                  <a:gd name="T33" fmla="*/ 65 h 17"/>
                  <a:gd name="T34" fmla="*/ 120 w 56"/>
                  <a:gd name="T35" fmla="*/ 87 h 17"/>
                  <a:gd name="T36" fmla="*/ 149 w 56"/>
                  <a:gd name="T37" fmla="*/ 73 h 17"/>
                  <a:gd name="T38" fmla="*/ 184 w 56"/>
                  <a:gd name="T39" fmla="*/ 111 h 17"/>
                  <a:gd name="T40" fmla="*/ 226 w 56"/>
                  <a:gd name="T41" fmla="*/ 103 h 17"/>
                  <a:gd name="T42" fmla="*/ 269 w 56"/>
                  <a:gd name="T43" fmla="*/ 103 h 17"/>
                  <a:gd name="T44" fmla="*/ 303 w 56"/>
                  <a:gd name="T45" fmla="*/ 103 h 17"/>
                  <a:gd name="T46" fmla="*/ 325 w 56"/>
                  <a:gd name="T47" fmla="*/ 116 h 17"/>
                  <a:gd name="T48" fmla="*/ 396 w 56"/>
                  <a:gd name="T49" fmla="*/ 111 h 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6" h="17">
                    <a:moveTo>
                      <a:pt x="56" y="15"/>
                    </a:moveTo>
                    <a:cubicBezTo>
                      <a:pt x="55" y="14"/>
                      <a:pt x="51" y="13"/>
                      <a:pt x="51" y="13"/>
                    </a:cubicBezTo>
                    <a:cubicBezTo>
                      <a:pt x="51" y="13"/>
                      <a:pt x="49" y="13"/>
                      <a:pt x="48" y="12"/>
                    </a:cubicBezTo>
                    <a:cubicBezTo>
                      <a:pt x="48" y="11"/>
                      <a:pt x="45" y="11"/>
                      <a:pt x="45" y="11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38" y="4"/>
                      <a:pt x="37" y="4"/>
                    </a:cubicBezTo>
                    <a:cubicBezTo>
                      <a:pt x="36" y="4"/>
                      <a:pt x="34" y="4"/>
                      <a:pt x="34" y="4"/>
                    </a:cubicBezTo>
                    <a:cubicBezTo>
                      <a:pt x="34" y="4"/>
                      <a:pt x="32" y="2"/>
                      <a:pt x="31" y="3"/>
                    </a:cubicBezTo>
                    <a:cubicBezTo>
                      <a:pt x="29" y="6"/>
                      <a:pt x="28" y="10"/>
                      <a:pt x="26" y="9"/>
                    </a:cubicBezTo>
                    <a:cubicBezTo>
                      <a:pt x="25" y="9"/>
                      <a:pt x="23" y="6"/>
                      <a:pt x="21" y="6"/>
                    </a:cubicBezTo>
                    <a:cubicBezTo>
                      <a:pt x="20" y="6"/>
                      <a:pt x="18" y="7"/>
                      <a:pt x="17" y="5"/>
                    </a:cubicBezTo>
                    <a:cubicBezTo>
                      <a:pt x="16" y="3"/>
                      <a:pt x="18" y="0"/>
                      <a:pt x="14" y="1"/>
                    </a:cubicBezTo>
                    <a:cubicBezTo>
                      <a:pt x="10" y="3"/>
                      <a:pt x="7" y="0"/>
                      <a:pt x="6" y="2"/>
                    </a:cubicBezTo>
                    <a:cubicBezTo>
                      <a:pt x="4" y="4"/>
                      <a:pt x="3" y="1"/>
                      <a:pt x="2" y="3"/>
                    </a:cubicBezTo>
                    <a:cubicBezTo>
                      <a:pt x="1" y="5"/>
                      <a:pt x="0" y="7"/>
                      <a:pt x="0" y="7"/>
                    </a:cubicBezTo>
                    <a:cubicBezTo>
                      <a:pt x="0" y="7"/>
                      <a:pt x="4" y="6"/>
                      <a:pt x="6" y="6"/>
                    </a:cubicBezTo>
                    <a:cubicBezTo>
                      <a:pt x="9" y="7"/>
                      <a:pt x="10" y="6"/>
                      <a:pt x="12" y="9"/>
                    </a:cubicBezTo>
                    <a:cubicBezTo>
                      <a:pt x="13" y="12"/>
                      <a:pt x="16" y="13"/>
                      <a:pt x="17" y="12"/>
                    </a:cubicBezTo>
                    <a:cubicBezTo>
                      <a:pt x="18" y="11"/>
                      <a:pt x="18" y="5"/>
                      <a:pt x="21" y="10"/>
                    </a:cubicBezTo>
                    <a:cubicBezTo>
                      <a:pt x="23" y="15"/>
                      <a:pt x="23" y="14"/>
                      <a:pt x="26" y="15"/>
                    </a:cubicBezTo>
                    <a:cubicBezTo>
                      <a:pt x="29" y="15"/>
                      <a:pt x="28" y="12"/>
                      <a:pt x="32" y="14"/>
                    </a:cubicBezTo>
                    <a:cubicBezTo>
                      <a:pt x="35" y="15"/>
                      <a:pt x="36" y="13"/>
                      <a:pt x="38" y="14"/>
                    </a:cubicBezTo>
                    <a:cubicBezTo>
                      <a:pt x="39" y="15"/>
                      <a:pt x="42" y="12"/>
                      <a:pt x="43" y="14"/>
                    </a:cubicBezTo>
                    <a:cubicBezTo>
                      <a:pt x="44" y="15"/>
                      <a:pt x="45" y="14"/>
                      <a:pt x="46" y="16"/>
                    </a:cubicBezTo>
                    <a:cubicBezTo>
                      <a:pt x="48" y="17"/>
                      <a:pt x="56" y="15"/>
                      <a:pt x="56" y="1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318"/>
              <p:cNvSpPr>
                <a:spLocks/>
              </p:cNvSpPr>
              <p:nvPr/>
            </p:nvSpPr>
            <p:spPr bwMode="auto">
              <a:xfrm>
                <a:off x="4858" y="2227"/>
                <a:ext cx="176" cy="192"/>
              </a:xfrm>
              <a:custGeom>
                <a:avLst/>
                <a:gdLst>
                  <a:gd name="T0" fmla="*/ 99 w 66"/>
                  <a:gd name="T1" fmla="*/ 35 h 72"/>
                  <a:gd name="T2" fmla="*/ 43 w 66"/>
                  <a:gd name="T3" fmla="*/ 29 h 72"/>
                  <a:gd name="T4" fmla="*/ 21 w 66"/>
                  <a:gd name="T5" fmla="*/ 21 h 72"/>
                  <a:gd name="T6" fmla="*/ 21 w 66"/>
                  <a:gd name="T7" fmla="*/ 64 h 72"/>
                  <a:gd name="T8" fmla="*/ 72 w 66"/>
                  <a:gd name="T9" fmla="*/ 99 h 72"/>
                  <a:gd name="T10" fmla="*/ 93 w 66"/>
                  <a:gd name="T11" fmla="*/ 128 h 72"/>
                  <a:gd name="T12" fmla="*/ 120 w 66"/>
                  <a:gd name="T13" fmla="*/ 136 h 72"/>
                  <a:gd name="T14" fmla="*/ 136 w 66"/>
                  <a:gd name="T15" fmla="*/ 157 h 72"/>
                  <a:gd name="T16" fmla="*/ 163 w 66"/>
                  <a:gd name="T17" fmla="*/ 171 h 72"/>
                  <a:gd name="T18" fmla="*/ 179 w 66"/>
                  <a:gd name="T19" fmla="*/ 179 h 72"/>
                  <a:gd name="T20" fmla="*/ 184 w 66"/>
                  <a:gd name="T21" fmla="*/ 221 h 72"/>
                  <a:gd name="T22" fmla="*/ 205 w 66"/>
                  <a:gd name="T23" fmla="*/ 256 h 72"/>
                  <a:gd name="T24" fmla="*/ 243 w 66"/>
                  <a:gd name="T25" fmla="*/ 285 h 72"/>
                  <a:gd name="T26" fmla="*/ 264 w 66"/>
                  <a:gd name="T27" fmla="*/ 328 h 72"/>
                  <a:gd name="T28" fmla="*/ 277 w 66"/>
                  <a:gd name="T29" fmla="*/ 376 h 72"/>
                  <a:gd name="T30" fmla="*/ 299 w 66"/>
                  <a:gd name="T31" fmla="*/ 405 h 72"/>
                  <a:gd name="T32" fmla="*/ 333 w 66"/>
                  <a:gd name="T33" fmla="*/ 435 h 72"/>
                  <a:gd name="T34" fmla="*/ 419 w 66"/>
                  <a:gd name="T35" fmla="*/ 499 h 72"/>
                  <a:gd name="T36" fmla="*/ 440 w 66"/>
                  <a:gd name="T37" fmla="*/ 461 h 72"/>
                  <a:gd name="T38" fmla="*/ 469 w 66"/>
                  <a:gd name="T39" fmla="*/ 440 h 72"/>
                  <a:gd name="T40" fmla="*/ 456 w 66"/>
                  <a:gd name="T41" fmla="*/ 413 h 72"/>
                  <a:gd name="T42" fmla="*/ 469 w 66"/>
                  <a:gd name="T43" fmla="*/ 392 h 72"/>
                  <a:gd name="T44" fmla="*/ 448 w 66"/>
                  <a:gd name="T45" fmla="*/ 371 h 72"/>
                  <a:gd name="T46" fmla="*/ 419 w 66"/>
                  <a:gd name="T47" fmla="*/ 355 h 72"/>
                  <a:gd name="T48" fmla="*/ 397 w 66"/>
                  <a:gd name="T49" fmla="*/ 320 h 72"/>
                  <a:gd name="T50" fmla="*/ 371 w 66"/>
                  <a:gd name="T51" fmla="*/ 291 h 72"/>
                  <a:gd name="T52" fmla="*/ 349 w 66"/>
                  <a:gd name="T53" fmla="*/ 269 h 72"/>
                  <a:gd name="T54" fmla="*/ 363 w 66"/>
                  <a:gd name="T55" fmla="*/ 235 h 72"/>
                  <a:gd name="T56" fmla="*/ 349 w 66"/>
                  <a:gd name="T57" fmla="*/ 227 h 72"/>
                  <a:gd name="T58" fmla="*/ 320 w 66"/>
                  <a:gd name="T59" fmla="*/ 227 h 72"/>
                  <a:gd name="T60" fmla="*/ 307 w 66"/>
                  <a:gd name="T61" fmla="*/ 205 h 72"/>
                  <a:gd name="T62" fmla="*/ 285 w 66"/>
                  <a:gd name="T63" fmla="*/ 163 h 72"/>
                  <a:gd name="T64" fmla="*/ 235 w 66"/>
                  <a:gd name="T65" fmla="*/ 141 h 72"/>
                  <a:gd name="T66" fmla="*/ 157 w 66"/>
                  <a:gd name="T67" fmla="*/ 56 h 72"/>
                  <a:gd name="T68" fmla="*/ 99 w 66"/>
                  <a:gd name="T69" fmla="*/ 35 h 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6" h="72">
                    <a:moveTo>
                      <a:pt x="14" y="5"/>
                    </a:moveTo>
                    <a:cubicBezTo>
                      <a:pt x="11" y="4"/>
                      <a:pt x="8" y="5"/>
                      <a:pt x="6" y="4"/>
                    </a:cubicBezTo>
                    <a:cubicBezTo>
                      <a:pt x="4" y="3"/>
                      <a:pt x="5" y="0"/>
                      <a:pt x="3" y="3"/>
                    </a:cubicBezTo>
                    <a:cubicBezTo>
                      <a:pt x="1" y="6"/>
                      <a:pt x="0" y="8"/>
                      <a:pt x="3" y="9"/>
                    </a:cubicBezTo>
                    <a:cubicBezTo>
                      <a:pt x="6" y="10"/>
                      <a:pt x="9" y="10"/>
                      <a:pt x="10" y="14"/>
                    </a:cubicBezTo>
                    <a:cubicBezTo>
                      <a:pt x="11" y="17"/>
                      <a:pt x="12" y="17"/>
                      <a:pt x="13" y="18"/>
                    </a:cubicBezTo>
                    <a:cubicBezTo>
                      <a:pt x="14" y="18"/>
                      <a:pt x="15" y="17"/>
                      <a:pt x="17" y="19"/>
                    </a:cubicBezTo>
                    <a:cubicBezTo>
                      <a:pt x="18" y="21"/>
                      <a:pt x="18" y="20"/>
                      <a:pt x="19" y="22"/>
                    </a:cubicBezTo>
                    <a:cubicBezTo>
                      <a:pt x="20" y="24"/>
                      <a:pt x="22" y="24"/>
                      <a:pt x="23" y="24"/>
                    </a:cubicBezTo>
                    <a:cubicBezTo>
                      <a:pt x="24" y="25"/>
                      <a:pt x="24" y="22"/>
                      <a:pt x="25" y="25"/>
                    </a:cubicBezTo>
                    <a:cubicBezTo>
                      <a:pt x="26" y="27"/>
                      <a:pt x="26" y="28"/>
                      <a:pt x="26" y="31"/>
                    </a:cubicBezTo>
                    <a:cubicBezTo>
                      <a:pt x="27" y="33"/>
                      <a:pt x="26" y="35"/>
                      <a:pt x="29" y="36"/>
                    </a:cubicBezTo>
                    <a:cubicBezTo>
                      <a:pt x="31" y="37"/>
                      <a:pt x="33" y="39"/>
                      <a:pt x="34" y="40"/>
                    </a:cubicBezTo>
                    <a:cubicBezTo>
                      <a:pt x="35" y="41"/>
                      <a:pt x="36" y="43"/>
                      <a:pt x="37" y="46"/>
                    </a:cubicBezTo>
                    <a:cubicBezTo>
                      <a:pt x="38" y="49"/>
                      <a:pt x="39" y="51"/>
                      <a:pt x="39" y="53"/>
                    </a:cubicBezTo>
                    <a:cubicBezTo>
                      <a:pt x="40" y="54"/>
                      <a:pt x="40" y="55"/>
                      <a:pt x="42" y="57"/>
                    </a:cubicBezTo>
                    <a:cubicBezTo>
                      <a:pt x="43" y="59"/>
                      <a:pt x="44" y="58"/>
                      <a:pt x="47" y="61"/>
                    </a:cubicBezTo>
                    <a:cubicBezTo>
                      <a:pt x="50" y="63"/>
                      <a:pt x="56" y="72"/>
                      <a:pt x="59" y="70"/>
                    </a:cubicBezTo>
                    <a:cubicBezTo>
                      <a:pt x="61" y="68"/>
                      <a:pt x="60" y="66"/>
                      <a:pt x="62" y="65"/>
                    </a:cubicBezTo>
                    <a:cubicBezTo>
                      <a:pt x="64" y="65"/>
                      <a:pt x="66" y="64"/>
                      <a:pt x="66" y="62"/>
                    </a:cubicBezTo>
                    <a:cubicBezTo>
                      <a:pt x="66" y="60"/>
                      <a:pt x="63" y="59"/>
                      <a:pt x="64" y="58"/>
                    </a:cubicBezTo>
                    <a:cubicBezTo>
                      <a:pt x="64" y="56"/>
                      <a:pt x="66" y="55"/>
                      <a:pt x="66" y="55"/>
                    </a:cubicBezTo>
                    <a:cubicBezTo>
                      <a:pt x="66" y="55"/>
                      <a:pt x="64" y="51"/>
                      <a:pt x="63" y="52"/>
                    </a:cubicBezTo>
                    <a:cubicBezTo>
                      <a:pt x="62" y="53"/>
                      <a:pt x="59" y="51"/>
                      <a:pt x="59" y="50"/>
                    </a:cubicBezTo>
                    <a:cubicBezTo>
                      <a:pt x="58" y="49"/>
                      <a:pt x="60" y="45"/>
                      <a:pt x="56" y="45"/>
                    </a:cubicBezTo>
                    <a:cubicBezTo>
                      <a:pt x="53" y="45"/>
                      <a:pt x="52" y="41"/>
                      <a:pt x="52" y="41"/>
                    </a:cubicBezTo>
                    <a:cubicBezTo>
                      <a:pt x="52" y="41"/>
                      <a:pt x="47" y="40"/>
                      <a:pt x="49" y="38"/>
                    </a:cubicBezTo>
                    <a:cubicBezTo>
                      <a:pt x="51" y="37"/>
                      <a:pt x="51" y="33"/>
                      <a:pt x="51" y="33"/>
                    </a:cubicBezTo>
                    <a:cubicBezTo>
                      <a:pt x="51" y="33"/>
                      <a:pt x="50" y="30"/>
                      <a:pt x="49" y="32"/>
                    </a:cubicBezTo>
                    <a:cubicBezTo>
                      <a:pt x="48" y="34"/>
                      <a:pt x="45" y="32"/>
                      <a:pt x="45" y="32"/>
                    </a:cubicBezTo>
                    <a:cubicBezTo>
                      <a:pt x="45" y="32"/>
                      <a:pt x="43" y="30"/>
                      <a:pt x="43" y="29"/>
                    </a:cubicBezTo>
                    <a:cubicBezTo>
                      <a:pt x="43" y="27"/>
                      <a:pt x="41" y="24"/>
                      <a:pt x="40" y="23"/>
                    </a:cubicBezTo>
                    <a:cubicBezTo>
                      <a:pt x="38" y="23"/>
                      <a:pt x="36" y="23"/>
                      <a:pt x="33" y="20"/>
                    </a:cubicBezTo>
                    <a:cubicBezTo>
                      <a:pt x="31" y="18"/>
                      <a:pt x="22" y="8"/>
                      <a:pt x="22" y="8"/>
                    </a:cubicBezTo>
                    <a:cubicBezTo>
                      <a:pt x="22" y="8"/>
                      <a:pt x="17" y="6"/>
                      <a:pt x="14" y="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319"/>
              <p:cNvSpPr>
                <a:spLocks/>
              </p:cNvSpPr>
              <p:nvPr/>
            </p:nvSpPr>
            <p:spPr bwMode="auto">
              <a:xfrm>
                <a:off x="4636" y="2176"/>
                <a:ext cx="38" cy="59"/>
              </a:xfrm>
              <a:custGeom>
                <a:avLst/>
                <a:gdLst>
                  <a:gd name="T0" fmla="*/ 38 w 14"/>
                  <a:gd name="T1" fmla="*/ 0 h 22"/>
                  <a:gd name="T2" fmla="*/ 22 w 14"/>
                  <a:gd name="T3" fmla="*/ 13 h 22"/>
                  <a:gd name="T4" fmla="*/ 8 w 14"/>
                  <a:gd name="T5" fmla="*/ 35 h 22"/>
                  <a:gd name="T6" fmla="*/ 14 w 14"/>
                  <a:gd name="T7" fmla="*/ 94 h 22"/>
                  <a:gd name="T8" fmla="*/ 22 w 14"/>
                  <a:gd name="T9" fmla="*/ 150 h 22"/>
                  <a:gd name="T10" fmla="*/ 60 w 14"/>
                  <a:gd name="T11" fmla="*/ 150 h 22"/>
                  <a:gd name="T12" fmla="*/ 90 w 14"/>
                  <a:gd name="T13" fmla="*/ 129 h 22"/>
                  <a:gd name="T14" fmla="*/ 90 w 14"/>
                  <a:gd name="T15" fmla="*/ 72 h 22"/>
                  <a:gd name="T16" fmla="*/ 65 w 14"/>
                  <a:gd name="T17" fmla="*/ 43 h 22"/>
                  <a:gd name="T18" fmla="*/ 38 w 14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" h="22">
                    <a:moveTo>
                      <a:pt x="5" y="0"/>
                    </a:moveTo>
                    <a:cubicBezTo>
                      <a:pt x="3" y="1"/>
                      <a:pt x="3" y="0"/>
                      <a:pt x="3" y="2"/>
                    </a:cubicBezTo>
                    <a:cubicBezTo>
                      <a:pt x="3" y="4"/>
                      <a:pt x="2" y="2"/>
                      <a:pt x="1" y="5"/>
                    </a:cubicBezTo>
                    <a:cubicBezTo>
                      <a:pt x="0" y="7"/>
                      <a:pt x="3" y="11"/>
                      <a:pt x="2" y="13"/>
                    </a:cubicBezTo>
                    <a:cubicBezTo>
                      <a:pt x="2" y="14"/>
                      <a:pt x="2" y="20"/>
                      <a:pt x="3" y="21"/>
                    </a:cubicBezTo>
                    <a:cubicBezTo>
                      <a:pt x="5" y="22"/>
                      <a:pt x="6" y="22"/>
                      <a:pt x="8" y="21"/>
                    </a:cubicBezTo>
                    <a:cubicBezTo>
                      <a:pt x="10" y="20"/>
                      <a:pt x="9" y="18"/>
                      <a:pt x="12" y="18"/>
                    </a:cubicBezTo>
                    <a:cubicBezTo>
                      <a:pt x="14" y="18"/>
                      <a:pt x="13" y="10"/>
                      <a:pt x="12" y="10"/>
                    </a:cubicBezTo>
                    <a:cubicBezTo>
                      <a:pt x="11" y="10"/>
                      <a:pt x="9" y="6"/>
                      <a:pt x="9" y="6"/>
                    </a:cubicBezTo>
                    <a:cubicBezTo>
                      <a:pt x="9" y="5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320"/>
              <p:cNvSpPr>
                <a:spLocks/>
              </p:cNvSpPr>
              <p:nvPr/>
            </p:nvSpPr>
            <p:spPr bwMode="auto">
              <a:xfrm>
                <a:off x="5008" y="2320"/>
                <a:ext cx="10" cy="11"/>
              </a:xfrm>
              <a:custGeom>
                <a:avLst/>
                <a:gdLst>
                  <a:gd name="T0" fmla="*/ 20 w 4"/>
                  <a:gd name="T1" fmla="*/ 8 h 4"/>
                  <a:gd name="T2" fmla="*/ 8 w 4"/>
                  <a:gd name="T3" fmla="*/ 17 h 4"/>
                  <a:gd name="T4" fmla="*/ 20 w 4"/>
                  <a:gd name="T5" fmla="*/ 22 h 4"/>
                  <a:gd name="T6" fmla="*/ 20 w 4"/>
                  <a:gd name="T7" fmla="*/ 8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cubicBezTo>
                      <a:pt x="2" y="1"/>
                      <a:pt x="0" y="0"/>
                      <a:pt x="1" y="2"/>
                    </a:cubicBezTo>
                    <a:cubicBezTo>
                      <a:pt x="1" y="4"/>
                      <a:pt x="3" y="4"/>
                      <a:pt x="3" y="3"/>
                    </a:cubicBezTo>
                    <a:cubicBezTo>
                      <a:pt x="4" y="3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321"/>
              <p:cNvSpPr>
                <a:spLocks/>
              </p:cNvSpPr>
              <p:nvPr/>
            </p:nvSpPr>
            <p:spPr bwMode="auto">
              <a:xfrm>
                <a:off x="5026" y="2352"/>
                <a:ext cx="16" cy="13"/>
              </a:xfrm>
              <a:custGeom>
                <a:avLst/>
                <a:gdLst>
                  <a:gd name="T0" fmla="*/ 21 w 6"/>
                  <a:gd name="T1" fmla="*/ 0 h 5"/>
                  <a:gd name="T2" fmla="*/ 13 w 6"/>
                  <a:gd name="T3" fmla="*/ 21 h 5"/>
                  <a:gd name="T4" fmla="*/ 35 w 6"/>
                  <a:gd name="T5" fmla="*/ 26 h 5"/>
                  <a:gd name="T6" fmla="*/ 43 w 6"/>
                  <a:gd name="T7" fmla="*/ 13 h 5"/>
                  <a:gd name="T8" fmla="*/ 21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0" y="1"/>
                      <a:pt x="2" y="3"/>
                    </a:cubicBezTo>
                    <a:cubicBezTo>
                      <a:pt x="4" y="5"/>
                      <a:pt x="5" y="5"/>
                      <a:pt x="5" y="4"/>
                    </a:cubicBezTo>
                    <a:cubicBezTo>
                      <a:pt x="6" y="4"/>
                      <a:pt x="6" y="3"/>
                      <a:pt x="6" y="2"/>
                    </a:cubicBezTo>
                    <a:cubicBezTo>
                      <a:pt x="6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322"/>
              <p:cNvSpPr>
                <a:spLocks/>
              </p:cNvSpPr>
              <p:nvPr/>
            </p:nvSpPr>
            <p:spPr bwMode="auto">
              <a:xfrm>
                <a:off x="5050" y="2363"/>
                <a:ext cx="22" cy="16"/>
              </a:xfrm>
              <a:custGeom>
                <a:avLst/>
                <a:gdLst>
                  <a:gd name="T0" fmla="*/ 30 w 8"/>
                  <a:gd name="T1" fmla="*/ 0 h 6"/>
                  <a:gd name="T2" fmla="*/ 17 w 8"/>
                  <a:gd name="T3" fmla="*/ 29 h 6"/>
                  <a:gd name="T4" fmla="*/ 47 w 8"/>
                  <a:gd name="T5" fmla="*/ 29 h 6"/>
                  <a:gd name="T6" fmla="*/ 52 w 8"/>
                  <a:gd name="T7" fmla="*/ 13 h 6"/>
                  <a:gd name="T8" fmla="*/ 30 w 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cubicBezTo>
                      <a:pt x="3" y="1"/>
                      <a:pt x="0" y="2"/>
                      <a:pt x="2" y="4"/>
                    </a:cubicBezTo>
                    <a:cubicBezTo>
                      <a:pt x="5" y="6"/>
                      <a:pt x="5" y="5"/>
                      <a:pt x="6" y="4"/>
                    </a:cubicBezTo>
                    <a:cubicBezTo>
                      <a:pt x="7" y="4"/>
                      <a:pt x="8" y="3"/>
                      <a:pt x="7" y="2"/>
                    </a:cubicBezTo>
                    <a:cubicBezTo>
                      <a:pt x="7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323"/>
              <p:cNvSpPr>
                <a:spLocks/>
              </p:cNvSpPr>
              <p:nvPr/>
            </p:nvSpPr>
            <p:spPr bwMode="auto">
              <a:xfrm>
                <a:off x="5464" y="2344"/>
                <a:ext cx="252" cy="192"/>
              </a:xfrm>
              <a:custGeom>
                <a:avLst/>
                <a:gdLst>
                  <a:gd name="T0" fmla="*/ 137 w 94"/>
                  <a:gd name="T1" fmla="*/ 0 h 72"/>
                  <a:gd name="T2" fmla="*/ 72 w 94"/>
                  <a:gd name="T3" fmla="*/ 64 h 72"/>
                  <a:gd name="T4" fmla="*/ 35 w 94"/>
                  <a:gd name="T5" fmla="*/ 72 h 72"/>
                  <a:gd name="T6" fmla="*/ 13 w 94"/>
                  <a:gd name="T7" fmla="*/ 35 h 72"/>
                  <a:gd name="T8" fmla="*/ 13 w 94"/>
                  <a:gd name="T9" fmla="*/ 99 h 72"/>
                  <a:gd name="T10" fmla="*/ 56 w 94"/>
                  <a:gd name="T11" fmla="*/ 115 h 72"/>
                  <a:gd name="T12" fmla="*/ 115 w 94"/>
                  <a:gd name="T13" fmla="*/ 171 h 72"/>
                  <a:gd name="T14" fmla="*/ 172 w 94"/>
                  <a:gd name="T15" fmla="*/ 192 h 72"/>
                  <a:gd name="T16" fmla="*/ 172 w 94"/>
                  <a:gd name="T17" fmla="*/ 248 h 72"/>
                  <a:gd name="T18" fmla="*/ 231 w 94"/>
                  <a:gd name="T19" fmla="*/ 269 h 72"/>
                  <a:gd name="T20" fmla="*/ 303 w 94"/>
                  <a:gd name="T21" fmla="*/ 320 h 72"/>
                  <a:gd name="T22" fmla="*/ 308 w 94"/>
                  <a:gd name="T23" fmla="*/ 376 h 72"/>
                  <a:gd name="T24" fmla="*/ 381 w 94"/>
                  <a:gd name="T25" fmla="*/ 435 h 72"/>
                  <a:gd name="T26" fmla="*/ 445 w 94"/>
                  <a:gd name="T27" fmla="*/ 461 h 72"/>
                  <a:gd name="T28" fmla="*/ 560 w 94"/>
                  <a:gd name="T29" fmla="*/ 461 h 72"/>
                  <a:gd name="T30" fmla="*/ 611 w 94"/>
                  <a:gd name="T31" fmla="*/ 427 h 72"/>
                  <a:gd name="T32" fmla="*/ 646 w 94"/>
                  <a:gd name="T33" fmla="*/ 333 h 72"/>
                  <a:gd name="T34" fmla="*/ 560 w 94"/>
                  <a:gd name="T35" fmla="*/ 285 h 72"/>
                  <a:gd name="T36" fmla="*/ 547 w 94"/>
                  <a:gd name="T37" fmla="*/ 205 h 72"/>
                  <a:gd name="T38" fmla="*/ 560 w 94"/>
                  <a:gd name="T39" fmla="*/ 141 h 72"/>
                  <a:gd name="T40" fmla="*/ 560 w 94"/>
                  <a:gd name="T41" fmla="*/ 99 h 72"/>
                  <a:gd name="T42" fmla="*/ 517 w 94"/>
                  <a:gd name="T43" fmla="*/ 77 h 72"/>
                  <a:gd name="T44" fmla="*/ 445 w 94"/>
                  <a:gd name="T45" fmla="*/ 77 h 72"/>
                  <a:gd name="T46" fmla="*/ 351 w 94"/>
                  <a:gd name="T47" fmla="*/ 77 h 72"/>
                  <a:gd name="T48" fmla="*/ 303 w 94"/>
                  <a:gd name="T49" fmla="*/ 64 h 72"/>
                  <a:gd name="T50" fmla="*/ 260 w 94"/>
                  <a:gd name="T51" fmla="*/ 72 h 72"/>
                  <a:gd name="T52" fmla="*/ 236 w 94"/>
                  <a:gd name="T53" fmla="*/ 35 h 72"/>
                  <a:gd name="T54" fmla="*/ 193 w 94"/>
                  <a:gd name="T55" fmla="*/ 29 h 72"/>
                  <a:gd name="T56" fmla="*/ 137 w 94"/>
                  <a:gd name="T57" fmla="*/ 0 h 7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4" h="72">
                    <a:moveTo>
                      <a:pt x="19" y="0"/>
                    </a:moveTo>
                    <a:cubicBezTo>
                      <a:pt x="13" y="4"/>
                      <a:pt x="13" y="7"/>
                      <a:pt x="10" y="9"/>
                    </a:cubicBezTo>
                    <a:cubicBezTo>
                      <a:pt x="6" y="10"/>
                      <a:pt x="7" y="12"/>
                      <a:pt x="5" y="10"/>
                    </a:cubicBezTo>
                    <a:cubicBezTo>
                      <a:pt x="3" y="8"/>
                      <a:pt x="2" y="3"/>
                      <a:pt x="2" y="5"/>
                    </a:cubicBezTo>
                    <a:cubicBezTo>
                      <a:pt x="1" y="7"/>
                      <a:pt x="0" y="11"/>
                      <a:pt x="2" y="14"/>
                    </a:cubicBezTo>
                    <a:cubicBezTo>
                      <a:pt x="4" y="16"/>
                      <a:pt x="5" y="16"/>
                      <a:pt x="8" y="16"/>
                    </a:cubicBezTo>
                    <a:cubicBezTo>
                      <a:pt x="12" y="16"/>
                      <a:pt x="14" y="23"/>
                      <a:pt x="16" y="24"/>
                    </a:cubicBezTo>
                    <a:cubicBezTo>
                      <a:pt x="18" y="25"/>
                      <a:pt x="22" y="24"/>
                      <a:pt x="24" y="27"/>
                    </a:cubicBezTo>
                    <a:cubicBezTo>
                      <a:pt x="25" y="30"/>
                      <a:pt x="22" y="30"/>
                      <a:pt x="24" y="35"/>
                    </a:cubicBezTo>
                    <a:cubicBezTo>
                      <a:pt x="26" y="39"/>
                      <a:pt x="27" y="35"/>
                      <a:pt x="32" y="38"/>
                    </a:cubicBezTo>
                    <a:cubicBezTo>
                      <a:pt x="38" y="42"/>
                      <a:pt x="40" y="40"/>
                      <a:pt x="42" y="45"/>
                    </a:cubicBezTo>
                    <a:cubicBezTo>
                      <a:pt x="44" y="49"/>
                      <a:pt x="39" y="45"/>
                      <a:pt x="43" y="53"/>
                    </a:cubicBezTo>
                    <a:cubicBezTo>
                      <a:pt x="47" y="61"/>
                      <a:pt x="49" y="59"/>
                      <a:pt x="53" y="61"/>
                    </a:cubicBezTo>
                    <a:cubicBezTo>
                      <a:pt x="58" y="63"/>
                      <a:pt x="57" y="59"/>
                      <a:pt x="62" y="65"/>
                    </a:cubicBezTo>
                    <a:cubicBezTo>
                      <a:pt x="67" y="72"/>
                      <a:pt x="75" y="66"/>
                      <a:pt x="78" y="65"/>
                    </a:cubicBezTo>
                    <a:cubicBezTo>
                      <a:pt x="81" y="63"/>
                      <a:pt x="81" y="59"/>
                      <a:pt x="85" y="60"/>
                    </a:cubicBezTo>
                    <a:cubicBezTo>
                      <a:pt x="89" y="61"/>
                      <a:pt x="94" y="49"/>
                      <a:pt x="90" y="47"/>
                    </a:cubicBezTo>
                    <a:cubicBezTo>
                      <a:pt x="86" y="45"/>
                      <a:pt x="78" y="40"/>
                      <a:pt x="78" y="40"/>
                    </a:cubicBezTo>
                    <a:cubicBezTo>
                      <a:pt x="78" y="40"/>
                      <a:pt x="74" y="33"/>
                      <a:pt x="76" y="29"/>
                    </a:cubicBezTo>
                    <a:cubicBezTo>
                      <a:pt x="78" y="26"/>
                      <a:pt x="77" y="22"/>
                      <a:pt x="78" y="20"/>
                    </a:cubicBezTo>
                    <a:cubicBezTo>
                      <a:pt x="79" y="18"/>
                      <a:pt x="80" y="15"/>
                      <a:pt x="78" y="14"/>
                    </a:cubicBezTo>
                    <a:cubicBezTo>
                      <a:pt x="77" y="14"/>
                      <a:pt x="72" y="11"/>
                      <a:pt x="72" y="11"/>
                    </a:cubicBezTo>
                    <a:cubicBezTo>
                      <a:pt x="72" y="11"/>
                      <a:pt x="66" y="10"/>
                      <a:pt x="62" y="11"/>
                    </a:cubicBezTo>
                    <a:cubicBezTo>
                      <a:pt x="58" y="11"/>
                      <a:pt x="51" y="11"/>
                      <a:pt x="49" y="11"/>
                    </a:cubicBezTo>
                    <a:cubicBezTo>
                      <a:pt x="47" y="11"/>
                      <a:pt x="44" y="8"/>
                      <a:pt x="42" y="9"/>
                    </a:cubicBezTo>
                    <a:cubicBezTo>
                      <a:pt x="39" y="11"/>
                      <a:pt x="36" y="13"/>
                      <a:pt x="36" y="10"/>
                    </a:cubicBezTo>
                    <a:cubicBezTo>
                      <a:pt x="35" y="6"/>
                      <a:pt x="35" y="4"/>
                      <a:pt x="33" y="5"/>
                    </a:cubicBezTo>
                    <a:cubicBezTo>
                      <a:pt x="31" y="5"/>
                      <a:pt x="27" y="4"/>
                      <a:pt x="27" y="4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324"/>
              <p:cNvSpPr>
                <a:spLocks/>
              </p:cNvSpPr>
              <p:nvPr/>
            </p:nvSpPr>
            <p:spPr bwMode="auto">
              <a:xfrm>
                <a:off x="3290" y="1725"/>
                <a:ext cx="304" cy="296"/>
              </a:xfrm>
              <a:custGeom>
                <a:avLst/>
                <a:gdLst>
                  <a:gd name="T0" fmla="*/ 312 w 114"/>
                  <a:gd name="T1" fmla="*/ 128 h 111"/>
                  <a:gd name="T2" fmla="*/ 320 w 114"/>
                  <a:gd name="T3" fmla="*/ 184 h 111"/>
                  <a:gd name="T4" fmla="*/ 256 w 114"/>
                  <a:gd name="T5" fmla="*/ 205 h 111"/>
                  <a:gd name="T6" fmla="*/ 213 w 114"/>
                  <a:gd name="T7" fmla="*/ 235 h 111"/>
                  <a:gd name="T8" fmla="*/ 205 w 114"/>
                  <a:gd name="T9" fmla="*/ 256 h 111"/>
                  <a:gd name="T10" fmla="*/ 171 w 114"/>
                  <a:gd name="T11" fmla="*/ 277 h 111"/>
                  <a:gd name="T12" fmla="*/ 128 w 114"/>
                  <a:gd name="T13" fmla="*/ 291 h 111"/>
                  <a:gd name="T14" fmla="*/ 72 w 114"/>
                  <a:gd name="T15" fmla="*/ 307 h 111"/>
                  <a:gd name="T16" fmla="*/ 8 w 114"/>
                  <a:gd name="T17" fmla="*/ 333 h 111"/>
                  <a:gd name="T18" fmla="*/ 8 w 114"/>
                  <a:gd name="T19" fmla="*/ 397 h 111"/>
                  <a:gd name="T20" fmla="*/ 355 w 114"/>
                  <a:gd name="T21" fmla="*/ 704 h 111"/>
                  <a:gd name="T22" fmla="*/ 384 w 114"/>
                  <a:gd name="T23" fmla="*/ 717 h 111"/>
                  <a:gd name="T24" fmla="*/ 427 w 114"/>
                  <a:gd name="T25" fmla="*/ 739 h 111"/>
                  <a:gd name="T26" fmla="*/ 435 w 114"/>
                  <a:gd name="T27" fmla="*/ 781 h 111"/>
                  <a:gd name="T28" fmla="*/ 555 w 114"/>
                  <a:gd name="T29" fmla="*/ 768 h 111"/>
                  <a:gd name="T30" fmla="*/ 781 w 114"/>
                  <a:gd name="T31" fmla="*/ 563 h 111"/>
                  <a:gd name="T32" fmla="*/ 733 w 114"/>
                  <a:gd name="T33" fmla="*/ 525 h 111"/>
                  <a:gd name="T34" fmla="*/ 725 w 114"/>
                  <a:gd name="T35" fmla="*/ 469 h 111"/>
                  <a:gd name="T36" fmla="*/ 733 w 114"/>
                  <a:gd name="T37" fmla="*/ 413 h 111"/>
                  <a:gd name="T38" fmla="*/ 733 w 114"/>
                  <a:gd name="T39" fmla="*/ 349 h 111"/>
                  <a:gd name="T40" fmla="*/ 717 w 114"/>
                  <a:gd name="T41" fmla="*/ 312 h 111"/>
                  <a:gd name="T42" fmla="*/ 712 w 114"/>
                  <a:gd name="T43" fmla="*/ 256 h 111"/>
                  <a:gd name="T44" fmla="*/ 691 w 114"/>
                  <a:gd name="T45" fmla="*/ 200 h 111"/>
                  <a:gd name="T46" fmla="*/ 675 w 114"/>
                  <a:gd name="T47" fmla="*/ 171 h 111"/>
                  <a:gd name="T48" fmla="*/ 653 w 114"/>
                  <a:gd name="T49" fmla="*/ 136 h 111"/>
                  <a:gd name="T50" fmla="*/ 691 w 114"/>
                  <a:gd name="T51" fmla="*/ 107 h 111"/>
                  <a:gd name="T52" fmla="*/ 696 w 114"/>
                  <a:gd name="T53" fmla="*/ 35 h 111"/>
                  <a:gd name="T54" fmla="*/ 691 w 114"/>
                  <a:gd name="T55" fmla="*/ 29 h 111"/>
                  <a:gd name="T56" fmla="*/ 661 w 114"/>
                  <a:gd name="T57" fmla="*/ 13 h 111"/>
                  <a:gd name="T58" fmla="*/ 640 w 114"/>
                  <a:gd name="T59" fmla="*/ 29 h 111"/>
                  <a:gd name="T60" fmla="*/ 627 w 114"/>
                  <a:gd name="T61" fmla="*/ 8 h 111"/>
                  <a:gd name="T62" fmla="*/ 597 w 114"/>
                  <a:gd name="T63" fmla="*/ 29 h 111"/>
                  <a:gd name="T64" fmla="*/ 576 w 114"/>
                  <a:gd name="T65" fmla="*/ 21 h 111"/>
                  <a:gd name="T66" fmla="*/ 525 w 114"/>
                  <a:gd name="T67" fmla="*/ 13 h 111"/>
                  <a:gd name="T68" fmla="*/ 456 w 114"/>
                  <a:gd name="T69" fmla="*/ 29 h 111"/>
                  <a:gd name="T70" fmla="*/ 405 w 114"/>
                  <a:gd name="T71" fmla="*/ 35 h 111"/>
                  <a:gd name="T72" fmla="*/ 349 w 114"/>
                  <a:gd name="T73" fmla="*/ 56 h 1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4" h="111">
                    <a:moveTo>
                      <a:pt x="44" y="12"/>
                    </a:moveTo>
                    <a:cubicBezTo>
                      <a:pt x="44" y="12"/>
                      <a:pt x="44" y="16"/>
                      <a:pt x="44" y="18"/>
                    </a:cubicBezTo>
                    <a:cubicBezTo>
                      <a:pt x="44" y="19"/>
                      <a:pt x="44" y="20"/>
                      <a:pt x="44" y="22"/>
                    </a:cubicBezTo>
                    <a:cubicBezTo>
                      <a:pt x="43" y="23"/>
                      <a:pt x="45" y="25"/>
                      <a:pt x="45" y="26"/>
                    </a:cubicBezTo>
                    <a:cubicBezTo>
                      <a:pt x="46" y="27"/>
                      <a:pt x="46" y="29"/>
                      <a:pt x="44" y="29"/>
                    </a:cubicBezTo>
                    <a:cubicBezTo>
                      <a:pt x="43" y="30"/>
                      <a:pt x="37" y="30"/>
                      <a:pt x="36" y="29"/>
                    </a:cubicBezTo>
                    <a:cubicBezTo>
                      <a:pt x="34" y="29"/>
                      <a:pt x="33" y="29"/>
                      <a:pt x="30" y="30"/>
                    </a:cubicBezTo>
                    <a:cubicBezTo>
                      <a:pt x="27" y="30"/>
                      <a:pt x="30" y="32"/>
                      <a:pt x="30" y="33"/>
                    </a:cubicBezTo>
                    <a:cubicBezTo>
                      <a:pt x="30" y="33"/>
                      <a:pt x="31" y="34"/>
                      <a:pt x="31" y="35"/>
                    </a:cubicBezTo>
                    <a:cubicBezTo>
                      <a:pt x="31" y="35"/>
                      <a:pt x="30" y="35"/>
                      <a:pt x="29" y="36"/>
                    </a:cubicBezTo>
                    <a:cubicBezTo>
                      <a:pt x="28" y="36"/>
                      <a:pt x="25" y="37"/>
                      <a:pt x="24" y="38"/>
                    </a:cubicBezTo>
                    <a:cubicBezTo>
                      <a:pt x="24" y="38"/>
                      <a:pt x="24" y="38"/>
                      <a:pt x="24" y="39"/>
                    </a:cubicBezTo>
                    <a:cubicBezTo>
                      <a:pt x="23" y="40"/>
                      <a:pt x="23" y="41"/>
                      <a:pt x="21" y="40"/>
                    </a:cubicBezTo>
                    <a:cubicBezTo>
                      <a:pt x="19" y="39"/>
                      <a:pt x="18" y="41"/>
                      <a:pt x="18" y="41"/>
                    </a:cubicBezTo>
                    <a:cubicBezTo>
                      <a:pt x="18" y="41"/>
                      <a:pt x="17" y="43"/>
                      <a:pt x="16" y="42"/>
                    </a:cubicBezTo>
                    <a:cubicBezTo>
                      <a:pt x="15" y="41"/>
                      <a:pt x="10" y="42"/>
                      <a:pt x="10" y="43"/>
                    </a:cubicBezTo>
                    <a:cubicBezTo>
                      <a:pt x="9" y="44"/>
                      <a:pt x="6" y="45"/>
                      <a:pt x="5" y="46"/>
                    </a:cubicBezTo>
                    <a:cubicBezTo>
                      <a:pt x="3" y="46"/>
                      <a:pt x="1" y="47"/>
                      <a:pt x="1" y="47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96"/>
                      <a:pt x="51" y="98"/>
                      <a:pt x="50" y="99"/>
                    </a:cubicBezTo>
                    <a:cubicBezTo>
                      <a:pt x="50" y="100"/>
                      <a:pt x="51" y="101"/>
                      <a:pt x="52" y="101"/>
                    </a:cubicBezTo>
                    <a:cubicBezTo>
                      <a:pt x="53" y="101"/>
                      <a:pt x="53" y="101"/>
                      <a:pt x="54" y="101"/>
                    </a:cubicBezTo>
                    <a:cubicBezTo>
                      <a:pt x="55" y="102"/>
                      <a:pt x="56" y="103"/>
                      <a:pt x="57" y="104"/>
                    </a:cubicBezTo>
                    <a:cubicBezTo>
                      <a:pt x="58" y="104"/>
                      <a:pt x="60" y="103"/>
                      <a:pt x="60" y="104"/>
                    </a:cubicBezTo>
                    <a:cubicBezTo>
                      <a:pt x="60" y="105"/>
                      <a:pt x="62" y="108"/>
                      <a:pt x="62" y="108"/>
                    </a:cubicBezTo>
                    <a:cubicBezTo>
                      <a:pt x="61" y="109"/>
                      <a:pt x="61" y="110"/>
                      <a:pt x="61" y="110"/>
                    </a:cubicBezTo>
                    <a:cubicBezTo>
                      <a:pt x="61" y="110"/>
                      <a:pt x="64" y="111"/>
                      <a:pt x="66" y="111"/>
                    </a:cubicBezTo>
                    <a:cubicBezTo>
                      <a:pt x="68" y="111"/>
                      <a:pt x="77" y="109"/>
                      <a:pt x="78" y="108"/>
                    </a:cubicBezTo>
                    <a:cubicBezTo>
                      <a:pt x="80" y="106"/>
                      <a:pt x="106" y="86"/>
                      <a:pt x="114" y="85"/>
                    </a:cubicBezTo>
                    <a:cubicBezTo>
                      <a:pt x="114" y="85"/>
                      <a:pt x="111" y="80"/>
                      <a:pt x="110" y="79"/>
                    </a:cubicBezTo>
                    <a:cubicBezTo>
                      <a:pt x="109" y="79"/>
                      <a:pt x="105" y="79"/>
                      <a:pt x="104" y="77"/>
                    </a:cubicBezTo>
                    <a:cubicBezTo>
                      <a:pt x="103" y="76"/>
                      <a:pt x="103" y="77"/>
                      <a:pt x="103" y="74"/>
                    </a:cubicBezTo>
                    <a:cubicBezTo>
                      <a:pt x="103" y="72"/>
                      <a:pt x="102" y="70"/>
                      <a:pt x="101" y="70"/>
                    </a:cubicBezTo>
                    <a:cubicBezTo>
                      <a:pt x="100" y="69"/>
                      <a:pt x="100" y="66"/>
                      <a:pt x="102" y="66"/>
                    </a:cubicBezTo>
                    <a:cubicBezTo>
                      <a:pt x="104" y="66"/>
                      <a:pt x="103" y="64"/>
                      <a:pt x="102" y="62"/>
                    </a:cubicBezTo>
                    <a:cubicBezTo>
                      <a:pt x="102" y="61"/>
                      <a:pt x="102" y="60"/>
                      <a:pt x="103" y="58"/>
                    </a:cubicBezTo>
                    <a:cubicBezTo>
                      <a:pt x="104" y="57"/>
                      <a:pt x="103" y="55"/>
                      <a:pt x="103" y="53"/>
                    </a:cubicBezTo>
                    <a:cubicBezTo>
                      <a:pt x="102" y="51"/>
                      <a:pt x="102" y="50"/>
                      <a:pt x="103" y="49"/>
                    </a:cubicBezTo>
                    <a:cubicBezTo>
                      <a:pt x="103" y="48"/>
                      <a:pt x="103" y="46"/>
                      <a:pt x="103" y="46"/>
                    </a:cubicBezTo>
                    <a:cubicBezTo>
                      <a:pt x="102" y="46"/>
                      <a:pt x="101" y="44"/>
                      <a:pt x="101" y="44"/>
                    </a:cubicBezTo>
                    <a:cubicBezTo>
                      <a:pt x="100" y="42"/>
                      <a:pt x="101" y="41"/>
                      <a:pt x="101" y="40"/>
                    </a:cubicBezTo>
                    <a:cubicBezTo>
                      <a:pt x="100" y="38"/>
                      <a:pt x="101" y="37"/>
                      <a:pt x="100" y="36"/>
                    </a:cubicBezTo>
                    <a:cubicBezTo>
                      <a:pt x="99" y="34"/>
                      <a:pt x="98" y="32"/>
                      <a:pt x="99" y="30"/>
                    </a:cubicBezTo>
                    <a:cubicBezTo>
                      <a:pt x="99" y="29"/>
                      <a:pt x="99" y="28"/>
                      <a:pt x="97" y="28"/>
                    </a:cubicBezTo>
                    <a:cubicBezTo>
                      <a:pt x="96" y="28"/>
                      <a:pt x="95" y="29"/>
                      <a:pt x="95" y="27"/>
                    </a:cubicBezTo>
                    <a:cubicBezTo>
                      <a:pt x="95" y="26"/>
                      <a:pt x="95" y="24"/>
                      <a:pt x="95" y="24"/>
                    </a:cubicBezTo>
                    <a:cubicBezTo>
                      <a:pt x="95" y="24"/>
                      <a:pt x="92" y="23"/>
                      <a:pt x="92" y="22"/>
                    </a:cubicBezTo>
                    <a:cubicBezTo>
                      <a:pt x="91" y="21"/>
                      <a:pt x="91" y="20"/>
                      <a:pt x="92" y="19"/>
                    </a:cubicBezTo>
                    <a:cubicBezTo>
                      <a:pt x="93" y="18"/>
                      <a:pt x="92" y="17"/>
                      <a:pt x="93" y="17"/>
                    </a:cubicBezTo>
                    <a:cubicBezTo>
                      <a:pt x="95" y="17"/>
                      <a:pt x="96" y="16"/>
                      <a:pt x="97" y="15"/>
                    </a:cubicBezTo>
                    <a:cubicBezTo>
                      <a:pt x="97" y="13"/>
                      <a:pt x="98" y="11"/>
                      <a:pt x="98" y="9"/>
                    </a:cubicBezTo>
                    <a:cubicBezTo>
                      <a:pt x="98" y="8"/>
                      <a:pt x="97" y="6"/>
                      <a:pt x="98" y="5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100" y="4"/>
                      <a:pt x="98" y="3"/>
                      <a:pt x="97" y="4"/>
                    </a:cubicBezTo>
                    <a:cubicBezTo>
                      <a:pt x="96" y="4"/>
                      <a:pt x="95" y="4"/>
                      <a:pt x="94" y="3"/>
                    </a:cubicBezTo>
                    <a:cubicBezTo>
                      <a:pt x="94" y="2"/>
                      <a:pt x="94" y="2"/>
                      <a:pt x="93" y="2"/>
                    </a:cubicBezTo>
                    <a:cubicBezTo>
                      <a:pt x="92" y="2"/>
                      <a:pt x="92" y="1"/>
                      <a:pt x="92" y="2"/>
                    </a:cubicBezTo>
                    <a:cubicBezTo>
                      <a:pt x="92" y="3"/>
                      <a:pt x="91" y="5"/>
                      <a:pt x="90" y="4"/>
                    </a:cubicBezTo>
                    <a:cubicBezTo>
                      <a:pt x="89" y="3"/>
                      <a:pt x="89" y="2"/>
                      <a:pt x="89" y="2"/>
                    </a:cubicBezTo>
                    <a:cubicBezTo>
                      <a:pt x="89" y="2"/>
                      <a:pt x="90" y="0"/>
                      <a:pt x="88" y="1"/>
                    </a:cubicBezTo>
                    <a:cubicBezTo>
                      <a:pt x="87" y="2"/>
                      <a:pt x="86" y="2"/>
                      <a:pt x="86" y="2"/>
                    </a:cubicBezTo>
                    <a:cubicBezTo>
                      <a:pt x="85" y="3"/>
                      <a:pt x="84" y="4"/>
                      <a:pt x="84" y="4"/>
                    </a:cubicBezTo>
                    <a:cubicBezTo>
                      <a:pt x="83" y="4"/>
                      <a:pt x="82" y="4"/>
                      <a:pt x="82" y="4"/>
                    </a:cubicBezTo>
                    <a:cubicBezTo>
                      <a:pt x="82" y="4"/>
                      <a:pt x="81" y="4"/>
                      <a:pt x="81" y="3"/>
                    </a:cubicBezTo>
                    <a:cubicBezTo>
                      <a:pt x="80" y="3"/>
                      <a:pt x="79" y="2"/>
                      <a:pt x="78" y="2"/>
                    </a:cubicBezTo>
                    <a:cubicBezTo>
                      <a:pt x="76" y="3"/>
                      <a:pt x="74" y="1"/>
                      <a:pt x="74" y="2"/>
                    </a:cubicBezTo>
                    <a:cubicBezTo>
                      <a:pt x="73" y="3"/>
                      <a:pt x="69" y="2"/>
                      <a:pt x="68" y="3"/>
                    </a:cubicBezTo>
                    <a:cubicBezTo>
                      <a:pt x="67" y="4"/>
                      <a:pt x="65" y="4"/>
                      <a:pt x="64" y="4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3"/>
                      <a:pt x="59" y="4"/>
                      <a:pt x="57" y="5"/>
                    </a:cubicBezTo>
                    <a:cubicBezTo>
                      <a:pt x="56" y="7"/>
                      <a:pt x="54" y="8"/>
                      <a:pt x="53" y="8"/>
                    </a:cubicBezTo>
                    <a:cubicBezTo>
                      <a:pt x="52" y="7"/>
                      <a:pt x="51" y="7"/>
                      <a:pt x="49" y="8"/>
                    </a:cubicBezTo>
                    <a:cubicBezTo>
                      <a:pt x="47" y="10"/>
                      <a:pt x="44" y="12"/>
                      <a:pt x="44" y="1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325"/>
              <p:cNvSpPr>
                <a:spLocks/>
              </p:cNvSpPr>
              <p:nvPr/>
            </p:nvSpPr>
            <p:spPr bwMode="auto">
              <a:xfrm>
                <a:off x="3533" y="1725"/>
                <a:ext cx="58" cy="117"/>
              </a:xfrm>
              <a:custGeom>
                <a:avLst/>
                <a:gdLst>
                  <a:gd name="T0" fmla="*/ 63 w 22"/>
                  <a:gd name="T1" fmla="*/ 29 h 44"/>
                  <a:gd name="T2" fmla="*/ 63 w 22"/>
                  <a:gd name="T3" fmla="*/ 29 h 44"/>
                  <a:gd name="T4" fmla="*/ 47 w 22"/>
                  <a:gd name="T5" fmla="*/ 35 h 44"/>
                  <a:gd name="T6" fmla="*/ 47 w 22"/>
                  <a:gd name="T7" fmla="*/ 64 h 44"/>
                  <a:gd name="T8" fmla="*/ 42 w 22"/>
                  <a:gd name="T9" fmla="*/ 106 h 44"/>
                  <a:gd name="T10" fmla="*/ 13 w 22"/>
                  <a:gd name="T11" fmla="*/ 120 h 44"/>
                  <a:gd name="T12" fmla="*/ 8 w 22"/>
                  <a:gd name="T13" fmla="*/ 136 h 44"/>
                  <a:gd name="T14" fmla="*/ 8 w 22"/>
                  <a:gd name="T15" fmla="*/ 157 h 44"/>
                  <a:gd name="T16" fmla="*/ 29 w 22"/>
                  <a:gd name="T17" fmla="*/ 170 h 44"/>
                  <a:gd name="T18" fmla="*/ 29 w 22"/>
                  <a:gd name="T19" fmla="*/ 191 h 44"/>
                  <a:gd name="T20" fmla="*/ 42 w 22"/>
                  <a:gd name="T21" fmla="*/ 197 h 44"/>
                  <a:gd name="T22" fmla="*/ 55 w 22"/>
                  <a:gd name="T23" fmla="*/ 213 h 44"/>
                  <a:gd name="T24" fmla="*/ 63 w 22"/>
                  <a:gd name="T25" fmla="*/ 255 h 44"/>
                  <a:gd name="T26" fmla="*/ 69 w 22"/>
                  <a:gd name="T27" fmla="*/ 282 h 44"/>
                  <a:gd name="T28" fmla="*/ 69 w 22"/>
                  <a:gd name="T29" fmla="*/ 311 h 44"/>
                  <a:gd name="T30" fmla="*/ 76 w 22"/>
                  <a:gd name="T31" fmla="*/ 303 h 44"/>
                  <a:gd name="T32" fmla="*/ 98 w 22"/>
                  <a:gd name="T33" fmla="*/ 290 h 44"/>
                  <a:gd name="T34" fmla="*/ 105 w 22"/>
                  <a:gd name="T35" fmla="*/ 269 h 44"/>
                  <a:gd name="T36" fmla="*/ 105 w 22"/>
                  <a:gd name="T37" fmla="*/ 255 h 44"/>
                  <a:gd name="T38" fmla="*/ 119 w 22"/>
                  <a:gd name="T39" fmla="*/ 239 h 44"/>
                  <a:gd name="T40" fmla="*/ 132 w 22"/>
                  <a:gd name="T41" fmla="*/ 226 h 44"/>
                  <a:gd name="T42" fmla="*/ 145 w 22"/>
                  <a:gd name="T43" fmla="*/ 213 h 44"/>
                  <a:gd name="T44" fmla="*/ 153 w 22"/>
                  <a:gd name="T45" fmla="*/ 197 h 44"/>
                  <a:gd name="T46" fmla="*/ 153 w 22"/>
                  <a:gd name="T47" fmla="*/ 183 h 44"/>
                  <a:gd name="T48" fmla="*/ 140 w 22"/>
                  <a:gd name="T49" fmla="*/ 170 h 44"/>
                  <a:gd name="T50" fmla="*/ 140 w 22"/>
                  <a:gd name="T51" fmla="*/ 157 h 44"/>
                  <a:gd name="T52" fmla="*/ 132 w 22"/>
                  <a:gd name="T53" fmla="*/ 157 h 44"/>
                  <a:gd name="T54" fmla="*/ 124 w 22"/>
                  <a:gd name="T55" fmla="*/ 162 h 44"/>
                  <a:gd name="T56" fmla="*/ 111 w 22"/>
                  <a:gd name="T57" fmla="*/ 157 h 44"/>
                  <a:gd name="T58" fmla="*/ 105 w 22"/>
                  <a:gd name="T59" fmla="*/ 141 h 44"/>
                  <a:gd name="T60" fmla="*/ 119 w 22"/>
                  <a:gd name="T61" fmla="*/ 128 h 44"/>
                  <a:gd name="T62" fmla="*/ 132 w 22"/>
                  <a:gd name="T63" fmla="*/ 120 h 44"/>
                  <a:gd name="T64" fmla="*/ 145 w 22"/>
                  <a:gd name="T65" fmla="*/ 98 h 44"/>
                  <a:gd name="T66" fmla="*/ 140 w 22"/>
                  <a:gd name="T67" fmla="*/ 85 h 44"/>
                  <a:gd name="T68" fmla="*/ 132 w 22"/>
                  <a:gd name="T69" fmla="*/ 77 h 44"/>
                  <a:gd name="T70" fmla="*/ 124 w 22"/>
                  <a:gd name="T71" fmla="*/ 56 h 44"/>
                  <a:gd name="T72" fmla="*/ 132 w 22"/>
                  <a:gd name="T73" fmla="*/ 51 h 44"/>
                  <a:gd name="T74" fmla="*/ 145 w 22"/>
                  <a:gd name="T75" fmla="*/ 29 h 44"/>
                  <a:gd name="T76" fmla="*/ 145 w 22"/>
                  <a:gd name="T77" fmla="*/ 13 h 44"/>
                  <a:gd name="T78" fmla="*/ 124 w 22"/>
                  <a:gd name="T79" fmla="*/ 21 h 44"/>
                  <a:gd name="T80" fmla="*/ 111 w 22"/>
                  <a:gd name="T81" fmla="*/ 13 h 44"/>
                  <a:gd name="T82" fmla="*/ 105 w 22"/>
                  <a:gd name="T83" fmla="*/ 8 h 44"/>
                  <a:gd name="T84" fmla="*/ 63 w 22"/>
                  <a:gd name="T85" fmla="*/ 29 h 4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" h="4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7" y="5"/>
                      <a:pt x="7" y="5"/>
                    </a:cubicBezTo>
                    <a:cubicBezTo>
                      <a:pt x="6" y="6"/>
                      <a:pt x="7" y="8"/>
                      <a:pt x="7" y="9"/>
                    </a:cubicBezTo>
                    <a:cubicBezTo>
                      <a:pt x="7" y="11"/>
                      <a:pt x="6" y="13"/>
                      <a:pt x="6" y="15"/>
                    </a:cubicBezTo>
                    <a:cubicBezTo>
                      <a:pt x="5" y="16"/>
                      <a:pt x="4" y="17"/>
                      <a:pt x="2" y="17"/>
                    </a:cubicBezTo>
                    <a:cubicBezTo>
                      <a:pt x="1" y="17"/>
                      <a:pt x="2" y="18"/>
                      <a:pt x="1" y="19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1" y="23"/>
                      <a:pt x="4" y="24"/>
                      <a:pt x="4" y="24"/>
                    </a:cubicBezTo>
                    <a:cubicBezTo>
                      <a:pt x="4" y="24"/>
                      <a:pt x="4" y="26"/>
                      <a:pt x="4" y="27"/>
                    </a:cubicBezTo>
                    <a:cubicBezTo>
                      <a:pt x="4" y="29"/>
                      <a:pt x="5" y="28"/>
                      <a:pt x="6" y="28"/>
                    </a:cubicBezTo>
                    <a:cubicBezTo>
                      <a:pt x="8" y="28"/>
                      <a:pt x="8" y="29"/>
                      <a:pt x="8" y="30"/>
                    </a:cubicBezTo>
                    <a:cubicBezTo>
                      <a:pt x="7" y="32"/>
                      <a:pt x="8" y="34"/>
                      <a:pt x="9" y="36"/>
                    </a:cubicBezTo>
                    <a:cubicBezTo>
                      <a:pt x="10" y="37"/>
                      <a:pt x="9" y="38"/>
                      <a:pt x="10" y="40"/>
                    </a:cubicBezTo>
                    <a:cubicBezTo>
                      <a:pt x="10" y="41"/>
                      <a:pt x="9" y="42"/>
                      <a:pt x="10" y="44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2" y="43"/>
                      <a:pt x="13" y="42"/>
                      <a:pt x="14" y="41"/>
                    </a:cubicBezTo>
                    <a:cubicBezTo>
                      <a:pt x="15" y="40"/>
                      <a:pt x="16" y="39"/>
                      <a:pt x="15" y="38"/>
                    </a:cubicBezTo>
                    <a:cubicBezTo>
                      <a:pt x="15" y="37"/>
                      <a:pt x="14" y="36"/>
                      <a:pt x="15" y="36"/>
                    </a:cubicBezTo>
                    <a:cubicBezTo>
                      <a:pt x="15" y="35"/>
                      <a:pt x="15" y="34"/>
                      <a:pt x="17" y="34"/>
                    </a:cubicBezTo>
                    <a:cubicBezTo>
                      <a:pt x="18" y="33"/>
                      <a:pt x="18" y="32"/>
                      <a:pt x="19" y="32"/>
                    </a:cubicBezTo>
                    <a:cubicBezTo>
                      <a:pt x="20" y="32"/>
                      <a:pt x="21" y="30"/>
                      <a:pt x="21" y="30"/>
                    </a:cubicBezTo>
                    <a:cubicBezTo>
                      <a:pt x="22" y="29"/>
                      <a:pt x="22" y="28"/>
                      <a:pt x="22" y="28"/>
                    </a:cubicBezTo>
                    <a:cubicBezTo>
                      <a:pt x="22" y="27"/>
                      <a:pt x="22" y="26"/>
                      <a:pt x="22" y="26"/>
                    </a:cubicBezTo>
                    <a:cubicBezTo>
                      <a:pt x="22" y="26"/>
                      <a:pt x="20" y="25"/>
                      <a:pt x="20" y="24"/>
                    </a:cubicBezTo>
                    <a:cubicBezTo>
                      <a:pt x="20" y="23"/>
                      <a:pt x="20" y="22"/>
                      <a:pt x="20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8" y="22"/>
                      <a:pt x="18" y="23"/>
                    </a:cubicBezTo>
                    <a:cubicBezTo>
                      <a:pt x="17" y="23"/>
                      <a:pt x="16" y="23"/>
                      <a:pt x="16" y="22"/>
                    </a:cubicBezTo>
                    <a:cubicBezTo>
                      <a:pt x="16" y="21"/>
                      <a:pt x="15" y="21"/>
                      <a:pt x="15" y="20"/>
                    </a:cubicBezTo>
                    <a:cubicBezTo>
                      <a:pt x="16" y="20"/>
                      <a:pt x="16" y="19"/>
                      <a:pt x="17" y="18"/>
                    </a:cubicBezTo>
                    <a:cubicBezTo>
                      <a:pt x="17" y="18"/>
                      <a:pt x="18" y="17"/>
                      <a:pt x="19" y="17"/>
                    </a:cubicBezTo>
                    <a:cubicBezTo>
                      <a:pt x="20" y="16"/>
                      <a:pt x="21" y="14"/>
                      <a:pt x="21" y="1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1"/>
                      <a:pt x="19" y="11"/>
                      <a:pt x="19" y="11"/>
                    </a:cubicBezTo>
                    <a:cubicBezTo>
                      <a:pt x="18" y="10"/>
                      <a:pt x="17" y="9"/>
                      <a:pt x="18" y="8"/>
                    </a:cubicBezTo>
                    <a:cubicBezTo>
                      <a:pt x="18" y="8"/>
                      <a:pt x="18" y="8"/>
                      <a:pt x="19" y="7"/>
                    </a:cubicBezTo>
                    <a:cubicBezTo>
                      <a:pt x="20" y="6"/>
                      <a:pt x="20" y="6"/>
                      <a:pt x="21" y="4"/>
                    </a:cubicBezTo>
                    <a:cubicBezTo>
                      <a:pt x="21" y="3"/>
                      <a:pt x="21" y="2"/>
                      <a:pt x="21" y="2"/>
                    </a:cubicBezTo>
                    <a:cubicBezTo>
                      <a:pt x="20" y="2"/>
                      <a:pt x="19" y="3"/>
                      <a:pt x="18" y="3"/>
                    </a:cubicBezTo>
                    <a:cubicBezTo>
                      <a:pt x="17" y="3"/>
                      <a:pt x="16" y="3"/>
                      <a:pt x="16" y="2"/>
                    </a:cubicBezTo>
                    <a:cubicBezTo>
                      <a:pt x="16" y="1"/>
                      <a:pt x="17" y="0"/>
                      <a:pt x="15" y="1"/>
                    </a:cubicBezTo>
                    <a:cubicBezTo>
                      <a:pt x="13" y="1"/>
                      <a:pt x="9" y="4"/>
                      <a:pt x="9" y="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326"/>
              <p:cNvSpPr>
                <a:spLocks/>
              </p:cNvSpPr>
              <p:nvPr/>
            </p:nvSpPr>
            <p:spPr bwMode="auto">
              <a:xfrm>
                <a:off x="3557" y="1794"/>
                <a:ext cx="240" cy="222"/>
              </a:xfrm>
              <a:custGeom>
                <a:avLst/>
                <a:gdLst>
                  <a:gd name="T0" fmla="*/ 99 w 90"/>
                  <a:gd name="T1" fmla="*/ 423 h 83"/>
                  <a:gd name="T2" fmla="*/ 72 w 90"/>
                  <a:gd name="T3" fmla="*/ 380 h 83"/>
                  <a:gd name="T4" fmla="*/ 29 w 90"/>
                  <a:gd name="T5" fmla="*/ 364 h 83"/>
                  <a:gd name="T6" fmla="*/ 21 w 90"/>
                  <a:gd name="T7" fmla="*/ 342 h 83"/>
                  <a:gd name="T8" fmla="*/ 8 w 90"/>
                  <a:gd name="T9" fmla="*/ 316 h 83"/>
                  <a:gd name="T10" fmla="*/ 13 w 90"/>
                  <a:gd name="T11" fmla="*/ 286 h 83"/>
                  <a:gd name="T12" fmla="*/ 13 w 90"/>
                  <a:gd name="T13" fmla="*/ 257 h 83"/>
                  <a:gd name="T14" fmla="*/ 21 w 90"/>
                  <a:gd name="T15" fmla="*/ 230 h 83"/>
                  <a:gd name="T16" fmla="*/ 21 w 90"/>
                  <a:gd name="T17" fmla="*/ 193 h 83"/>
                  <a:gd name="T18" fmla="*/ 21 w 90"/>
                  <a:gd name="T19" fmla="*/ 166 h 83"/>
                  <a:gd name="T20" fmla="*/ 21 w 90"/>
                  <a:gd name="T21" fmla="*/ 142 h 83"/>
                  <a:gd name="T22" fmla="*/ 8 w 90"/>
                  <a:gd name="T23" fmla="*/ 128 h 83"/>
                  <a:gd name="T24" fmla="*/ 13 w 90"/>
                  <a:gd name="T25" fmla="*/ 120 h 83"/>
                  <a:gd name="T26" fmla="*/ 35 w 90"/>
                  <a:gd name="T27" fmla="*/ 107 h 83"/>
                  <a:gd name="T28" fmla="*/ 43 w 90"/>
                  <a:gd name="T29" fmla="*/ 86 h 83"/>
                  <a:gd name="T30" fmla="*/ 43 w 90"/>
                  <a:gd name="T31" fmla="*/ 72 h 83"/>
                  <a:gd name="T32" fmla="*/ 56 w 90"/>
                  <a:gd name="T33" fmla="*/ 56 h 83"/>
                  <a:gd name="T34" fmla="*/ 72 w 90"/>
                  <a:gd name="T35" fmla="*/ 43 h 83"/>
                  <a:gd name="T36" fmla="*/ 85 w 90"/>
                  <a:gd name="T37" fmla="*/ 29 h 83"/>
                  <a:gd name="T38" fmla="*/ 93 w 90"/>
                  <a:gd name="T39" fmla="*/ 13 h 83"/>
                  <a:gd name="T40" fmla="*/ 93 w 90"/>
                  <a:gd name="T41" fmla="*/ 0 h 83"/>
                  <a:gd name="T42" fmla="*/ 107 w 90"/>
                  <a:gd name="T43" fmla="*/ 8 h 83"/>
                  <a:gd name="T44" fmla="*/ 136 w 90"/>
                  <a:gd name="T45" fmla="*/ 13 h 83"/>
                  <a:gd name="T46" fmla="*/ 171 w 90"/>
                  <a:gd name="T47" fmla="*/ 13 h 83"/>
                  <a:gd name="T48" fmla="*/ 213 w 90"/>
                  <a:gd name="T49" fmla="*/ 29 h 83"/>
                  <a:gd name="T50" fmla="*/ 243 w 90"/>
                  <a:gd name="T51" fmla="*/ 35 h 83"/>
                  <a:gd name="T52" fmla="*/ 269 w 90"/>
                  <a:gd name="T53" fmla="*/ 78 h 83"/>
                  <a:gd name="T54" fmla="*/ 363 w 90"/>
                  <a:gd name="T55" fmla="*/ 115 h 83"/>
                  <a:gd name="T56" fmla="*/ 413 w 90"/>
                  <a:gd name="T57" fmla="*/ 115 h 83"/>
                  <a:gd name="T58" fmla="*/ 419 w 90"/>
                  <a:gd name="T59" fmla="*/ 78 h 83"/>
                  <a:gd name="T60" fmla="*/ 435 w 90"/>
                  <a:gd name="T61" fmla="*/ 35 h 83"/>
                  <a:gd name="T62" fmla="*/ 491 w 90"/>
                  <a:gd name="T63" fmla="*/ 8 h 83"/>
                  <a:gd name="T64" fmla="*/ 541 w 90"/>
                  <a:gd name="T65" fmla="*/ 21 h 83"/>
                  <a:gd name="T66" fmla="*/ 555 w 90"/>
                  <a:gd name="T67" fmla="*/ 43 h 83"/>
                  <a:gd name="T68" fmla="*/ 605 w 90"/>
                  <a:gd name="T69" fmla="*/ 51 h 83"/>
                  <a:gd name="T70" fmla="*/ 619 w 90"/>
                  <a:gd name="T71" fmla="*/ 72 h 83"/>
                  <a:gd name="T72" fmla="*/ 611 w 90"/>
                  <a:gd name="T73" fmla="*/ 94 h 83"/>
                  <a:gd name="T74" fmla="*/ 611 w 90"/>
                  <a:gd name="T75" fmla="*/ 120 h 83"/>
                  <a:gd name="T76" fmla="*/ 611 w 90"/>
                  <a:gd name="T77" fmla="*/ 150 h 83"/>
                  <a:gd name="T78" fmla="*/ 619 w 90"/>
                  <a:gd name="T79" fmla="*/ 179 h 83"/>
                  <a:gd name="T80" fmla="*/ 627 w 90"/>
                  <a:gd name="T81" fmla="*/ 209 h 83"/>
                  <a:gd name="T82" fmla="*/ 640 w 90"/>
                  <a:gd name="T83" fmla="*/ 572 h 83"/>
                  <a:gd name="T84" fmla="*/ 605 w 90"/>
                  <a:gd name="T85" fmla="*/ 572 h 83"/>
                  <a:gd name="T86" fmla="*/ 597 w 90"/>
                  <a:gd name="T87" fmla="*/ 594 h 83"/>
                  <a:gd name="T88" fmla="*/ 269 w 90"/>
                  <a:gd name="T89" fmla="*/ 415 h 83"/>
                  <a:gd name="T90" fmla="*/ 184 w 90"/>
                  <a:gd name="T91" fmla="*/ 465 h 83"/>
                  <a:gd name="T92" fmla="*/ 99 w 90"/>
                  <a:gd name="T93" fmla="*/ 423 h 8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90" h="83">
                    <a:moveTo>
                      <a:pt x="14" y="59"/>
                    </a:moveTo>
                    <a:cubicBezTo>
                      <a:pt x="14" y="59"/>
                      <a:pt x="11" y="54"/>
                      <a:pt x="10" y="53"/>
                    </a:cubicBezTo>
                    <a:cubicBezTo>
                      <a:pt x="9" y="53"/>
                      <a:pt x="5" y="53"/>
                      <a:pt x="4" y="51"/>
                    </a:cubicBezTo>
                    <a:cubicBezTo>
                      <a:pt x="3" y="50"/>
                      <a:pt x="3" y="51"/>
                      <a:pt x="3" y="48"/>
                    </a:cubicBezTo>
                    <a:cubicBezTo>
                      <a:pt x="3" y="46"/>
                      <a:pt x="2" y="44"/>
                      <a:pt x="1" y="44"/>
                    </a:cubicBezTo>
                    <a:cubicBezTo>
                      <a:pt x="0" y="43"/>
                      <a:pt x="0" y="40"/>
                      <a:pt x="2" y="40"/>
                    </a:cubicBezTo>
                    <a:cubicBezTo>
                      <a:pt x="4" y="40"/>
                      <a:pt x="3" y="38"/>
                      <a:pt x="2" y="36"/>
                    </a:cubicBezTo>
                    <a:cubicBezTo>
                      <a:pt x="2" y="35"/>
                      <a:pt x="2" y="34"/>
                      <a:pt x="3" y="32"/>
                    </a:cubicBezTo>
                    <a:cubicBezTo>
                      <a:pt x="4" y="31"/>
                      <a:pt x="3" y="29"/>
                      <a:pt x="3" y="27"/>
                    </a:cubicBezTo>
                    <a:cubicBezTo>
                      <a:pt x="2" y="25"/>
                      <a:pt x="2" y="24"/>
                      <a:pt x="3" y="23"/>
                    </a:cubicBezTo>
                    <a:cubicBezTo>
                      <a:pt x="3" y="22"/>
                      <a:pt x="3" y="20"/>
                      <a:pt x="3" y="20"/>
                    </a:cubicBezTo>
                    <a:cubicBezTo>
                      <a:pt x="2" y="20"/>
                      <a:pt x="1" y="18"/>
                      <a:pt x="1" y="18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7"/>
                      <a:pt x="4" y="16"/>
                      <a:pt x="5" y="15"/>
                    </a:cubicBezTo>
                    <a:cubicBezTo>
                      <a:pt x="6" y="14"/>
                      <a:pt x="7" y="13"/>
                      <a:pt x="6" y="12"/>
                    </a:cubicBezTo>
                    <a:cubicBezTo>
                      <a:pt x="6" y="11"/>
                      <a:pt x="5" y="10"/>
                      <a:pt x="6" y="10"/>
                    </a:cubicBezTo>
                    <a:cubicBezTo>
                      <a:pt x="6" y="9"/>
                      <a:pt x="6" y="8"/>
                      <a:pt x="8" y="8"/>
                    </a:cubicBezTo>
                    <a:cubicBezTo>
                      <a:pt x="9" y="7"/>
                      <a:pt x="9" y="6"/>
                      <a:pt x="10" y="6"/>
                    </a:cubicBezTo>
                    <a:cubicBezTo>
                      <a:pt x="11" y="6"/>
                      <a:pt x="12" y="4"/>
                      <a:pt x="12" y="4"/>
                    </a:cubicBezTo>
                    <a:cubicBezTo>
                      <a:pt x="13" y="3"/>
                      <a:pt x="13" y="2"/>
                      <a:pt x="13" y="2"/>
                    </a:cubicBezTo>
                    <a:cubicBezTo>
                      <a:pt x="13" y="1"/>
                      <a:pt x="13" y="0"/>
                      <a:pt x="13" y="0"/>
                    </a:cubicBezTo>
                    <a:cubicBezTo>
                      <a:pt x="13" y="0"/>
                      <a:pt x="14" y="0"/>
                      <a:pt x="15" y="1"/>
                    </a:cubicBezTo>
                    <a:cubicBezTo>
                      <a:pt x="16" y="1"/>
                      <a:pt x="16" y="2"/>
                      <a:pt x="19" y="2"/>
                    </a:cubicBezTo>
                    <a:cubicBezTo>
                      <a:pt x="21" y="2"/>
                      <a:pt x="23" y="2"/>
                      <a:pt x="24" y="2"/>
                    </a:cubicBezTo>
                    <a:cubicBezTo>
                      <a:pt x="25" y="2"/>
                      <a:pt x="29" y="3"/>
                      <a:pt x="30" y="4"/>
                    </a:cubicBezTo>
                    <a:cubicBezTo>
                      <a:pt x="30" y="5"/>
                      <a:pt x="33" y="2"/>
                      <a:pt x="34" y="5"/>
                    </a:cubicBezTo>
                    <a:cubicBezTo>
                      <a:pt x="34" y="9"/>
                      <a:pt x="33" y="11"/>
                      <a:pt x="38" y="11"/>
                    </a:cubicBezTo>
                    <a:cubicBezTo>
                      <a:pt x="42" y="11"/>
                      <a:pt x="48" y="13"/>
                      <a:pt x="51" y="16"/>
                    </a:cubicBezTo>
                    <a:cubicBezTo>
                      <a:pt x="54" y="18"/>
                      <a:pt x="55" y="18"/>
                      <a:pt x="58" y="16"/>
                    </a:cubicBezTo>
                    <a:cubicBezTo>
                      <a:pt x="61" y="14"/>
                      <a:pt x="61" y="12"/>
                      <a:pt x="59" y="11"/>
                    </a:cubicBezTo>
                    <a:cubicBezTo>
                      <a:pt x="58" y="9"/>
                      <a:pt x="59" y="7"/>
                      <a:pt x="61" y="5"/>
                    </a:cubicBezTo>
                    <a:cubicBezTo>
                      <a:pt x="63" y="4"/>
                      <a:pt x="65" y="1"/>
                      <a:pt x="69" y="1"/>
                    </a:cubicBezTo>
                    <a:cubicBezTo>
                      <a:pt x="73" y="2"/>
                      <a:pt x="76" y="1"/>
                      <a:pt x="76" y="3"/>
                    </a:cubicBezTo>
                    <a:cubicBezTo>
                      <a:pt x="76" y="5"/>
                      <a:pt x="73" y="6"/>
                      <a:pt x="78" y="6"/>
                    </a:cubicBezTo>
                    <a:cubicBezTo>
                      <a:pt x="82" y="6"/>
                      <a:pt x="83" y="8"/>
                      <a:pt x="85" y="7"/>
                    </a:cubicBezTo>
                    <a:cubicBezTo>
                      <a:pt x="86" y="7"/>
                      <a:pt x="88" y="8"/>
                      <a:pt x="87" y="10"/>
                    </a:cubicBezTo>
                    <a:cubicBezTo>
                      <a:pt x="86" y="11"/>
                      <a:pt x="86" y="12"/>
                      <a:pt x="86" y="13"/>
                    </a:cubicBezTo>
                    <a:cubicBezTo>
                      <a:pt x="87" y="14"/>
                      <a:pt x="86" y="15"/>
                      <a:pt x="86" y="17"/>
                    </a:cubicBezTo>
                    <a:cubicBezTo>
                      <a:pt x="85" y="18"/>
                      <a:pt x="85" y="19"/>
                      <a:pt x="86" y="21"/>
                    </a:cubicBezTo>
                    <a:cubicBezTo>
                      <a:pt x="87" y="23"/>
                      <a:pt x="88" y="23"/>
                      <a:pt x="87" y="25"/>
                    </a:cubicBezTo>
                    <a:cubicBezTo>
                      <a:pt x="87" y="27"/>
                      <a:pt x="87" y="29"/>
                      <a:pt x="88" y="29"/>
                    </a:cubicBezTo>
                    <a:cubicBezTo>
                      <a:pt x="88" y="30"/>
                      <a:pt x="90" y="80"/>
                      <a:pt x="90" y="80"/>
                    </a:cubicBezTo>
                    <a:cubicBezTo>
                      <a:pt x="85" y="80"/>
                      <a:pt x="85" y="80"/>
                      <a:pt x="85" y="80"/>
                    </a:cubicBezTo>
                    <a:cubicBezTo>
                      <a:pt x="84" y="83"/>
                      <a:pt x="84" y="83"/>
                      <a:pt x="84" y="83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6" y="65"/>
                      <a:pt x="21" y="57"/>
                      <a:pt x="14" y="5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327"/>
              <p:cNvSpPr>
                <a:spLocks/>
              </p:cNvSpPr>
              <p:nvPr/>
            </p:nvSpPr>
            <p:spPr bwMode="auto">
              <a:xfrm>
                <a:off x="3784" y="1810"/>
                <a:ext cx="179" cy="166"/>
              </a:xfrm>
              <a:custGeom>
                <a:avLst/>
                <a:gdLst>
                  <a:gd name="T0" fmla="*/ 35 w 67"/>
                  <a:gd name="T1" fmla="*/ 436 h 62"/>
                  <a:gd name="T2" fmla="*/ 21 w 67"/>
                  <a:gd name="T3" fmla="*/ 166 h 62"/>
                  <a:gd name="T4" fmla="*/ 13 w 67"/>
                  <a:gd name="T5" fmla="*/ 137 h 62"/>
                  <a:gd name="T6" fmla="*/ 8 w 67"/>
                  <a:gd name="T7" fmla="*/ 107 h 62"/>
                  <a:gd name="T8" fmla="*/ 8 w 67"/>
                  <a:gd name="T9" fmla="*/ 78 h 62"/>
                  <a:gd name="T10" fmla="*/ 8 w 67"/>
                  <a:gd name="T11" fmla="*/ 51 h 62"/>
                  <a:gd name="T12" fmla="*/ 13 w 67"/>
                  <a:gd name="T13" fmla="*/ 29 h 62"/>
                  <a:gd name="T14" fmla="*/ 13 w 67"/>
                  <a:gd name="T15" fmla="*/ 21 h 62"/>
                  <a:gd name="T16" fmla="*/ 29 w 67"/>
                  <a:gd name="T17" fmla="*/ 29 h 62"/>
                  <a:gd name="T18" fmla="*/ 51 w 67"/>
                  <a:gd name="T19" fmla="*/ 29 h 62"/>
                  <a:gd name="T20" fmla="*/ 72 w 67"/>
                  <a:gd name="T21" fmla="*/ 29 h 62"/>
                  <a:gd name="T22" fmla="*/ 99 w 67"/>
                  <a:gd name="T23" fmla="*/ 29 h 62"/>
                  <a:gd name="T24" fmla="*/ 128 w 67"/>
                  <a:gd name="T25" fmla="*/ 35 h 62"/>
                  <a:gd name="T26" fmla="*/ 163 w 67"/>
                  <a:gd name="T27" fmla="*/ 43 h 62"/>
                  <a:gd name="T28" fmla="*/ 179 w 67"/>
                  <a:gd name="T29" fmla="*/ 51 h 62"/>
                  <a:gd name="T30" fmla="*/ 214 w 67"/>
                  <a:gd name="T31" fmla="*/ 21 h 62"/>
                  <a:gd name="T32" fmla="*/ 307 w 67"/>
                  <a:gd name="T33" fmla="*/ 0 h 62"/>
                  <a:gd name="T34" fmla="*/ 358 w 67"/>
                  <a:gd name="T35" fmla="*/ 21 h 62"/>
                  <a:gd name="T36" fmla="*/ 385 w 67"/>
                  <a:gd name="T37" fmla="*/ 13 h 62"/>
                  <a:gd name="T38" fmla="*/ 406 w 67"/>
                  <a:gd name="T39" fmla="*/ 8 h 62"/>
                  <a:gd name="T40" fmla="*/ 427 w 67"/>
                  <a:gd name="T41" fmla="*/ 8 h 62"/>
                  <a:gd name="T42" fmla="*/ 457 w 67"/>
                  <a:gd name="T43" fmla="*/ 107 h 62"/>
                  <a:gd name="T44" fmla="*/ 457 w 67"/>
                  <a:gd name="T45" fmla="*/ 158 h 62"/>
                  <a:gd name="T46" fmla="*/ 443 w 67"/>
                  <a:gd name="T47" fmla="*/ 187 h 62"/>
                  <a:gd name="T48" fmla="*/ 414 w 67"/>
                  <a:gd name="T49" fmla="*/ 158 h 62"/>
                  <a:gd name="T50" fmla="*/ 371 w 67"/>
                  <a:gd name="T51" fmla="*/ 123 h 62"/>
                  <a:gd name="T52" fmla="*/ 363 w 67"/>
                  <a:gd name="T53" fmla="*/ 99 h 62"/>
                  <a:gd name="T54" fmla="*/ 358 w 67"/>
                  <a:gd name="T55" fmla="*/ 99 h 62"/>
                  <a:gd name="T56" fmla="*/ 358 w 67"/>
                  <a:gd name="T57" fmla="*/ 123 h 62"/>
                  <a:gd name="T58" fmla="*/ 363 w 67"/>
                  <a:gd name="T59" fmla="*/ 137 h 62"/>
                  <a:gd name="T60" fmla="*/ 371 w 67"/>
                  <a:gd name="T61" fmla="*/ 158 h 62"/>
                  <a:gd name="T62" fmla="*/ 385 w 67"/>
                  <a:gd name="T63" fmla="*/ 171 h 62"/>
                  <a:gd name="T64" fmla="*/ 414 w 67"/>
                  <a:gd name="T65" fmla="*/ 201 h 62"/>
                  <a:gd name="T66" fmla="*/ 422 w 67"/>
                  <a:gd name="T67" fmla="*/ 214 h 62"/>
                  <a:gd name="T68" fmla="*/ 435 w 67"/>
                  <a:gd name="T69" fmla="*/ 252 h 62"/>
                  <a:gd name="T70" fmla="*/ 465 w 67"/>
                  <a:gd name="T71" fmla="*/ 300 h 62"/>
                  <a:gd name="T72" fmla="*/ 457 w 67"/>
                  <a:gd name="T73" fmla="*/ 337 h 62"/>
                  <a:gd name="T74" fmla="*/ 457 w 67"/>
                  <a:gd name="T75" fmla="*/ 345 h 62"/>
                  <a:gd name="T76" fmla="*/ 457 w 67"/>
                  <a:gd name="T77" fmla="*/ 367 h 62"/>
                  <a:gd name="T78" fmla="*/ 465 w 67"/>
                  <a:gd name="T79" fmla="*/ 380 h 62"/>
                  <a:gd name="T80" fmla="*/ 443 w 67"/>
                  <a:gd name="T81" fmla="*/ 394 h 62"/>
                  <a:gd name="T82" fmla="*/ 427 w 67"/>
                  <a:gd name="T83" fmla="*/ 394 h 62"/>
                  <a:gd name="T84" fmla="*/ 422 w 67"/>
                  <a:gd name="T85" fmla="*/ 410 h 62"/>
                  <a:gd name="T86" fmla="*/ 414 w 67"/>
                  <a:gd name="T87" fmla="*/ 415 h 62"/>
                  <a:gd name="T88" fmla="*/ 414 w 67"/>
                  <a:gd name="T89" fmla="*/ 431 h 62"/>
                  <a:gd name="T90" fmla="*/ 406 w 67"/>
                  <a:gd name="T91" fmla="*/ 431 h 62"/>
                  <a:gd name="T92" fmla="*/ 401 w 67"/>
                  <a:gd name="T93" fmla="*/ 423 h 62"/>
                  <a:gd name="T94" fmla="*/ 393 w 67"/>
                  <a:gd name="T95" fmla="*/ 431 h 62"/>
                  <a:gd name="T96" fmla="*/ 401 w 67"/>
                  <a:gd name="T97" fmla="*/ 436 h 62"/>
                  <a:gd name="T98" fmla="*/ 393 w 67"/>
                  <a:gd name="T99" fmla="*/ 444 h 62"/>
                  <a:gd name="T100" fmla="*/ 379 w 67"/>
                  <a:gd name="T101" fmla="*/ 444 h 62"/>
                  <a:gd name="T102" fmla="*/ 371 w 67"/>
                  <a:gd name="T103" fmla="*/ 436 h 62"/>
                  <a:gd name="T104" fmla="*/ 350 w 67"/>
                  <a:gd name="T105" fmla="*/ 431 h 62"/>
                  <a:gd name="T106" fmla="*/ 35 w 67"/>
                  <a:gd name="T107" fmla="*/ 436 h 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7" h="62">
                    <a:moveTo>
                      <a:pt x="5" y="61"/>
                    </a:moveTo>
                    <a:cubicBezTo>
                      <a:pt x="4" y="46"/>
                      <a:pt x="3" y="24"/>
                      <a:pt x="3" y="23"/>
                    </a:cubicBezTo>
                    <a:cubicBezTo>
                      <a:pt x="2" y="23"/>
                      <a:pt x="2" y="21"/>
                      <a:pt x="2" y="19"/>
                    </a:cubicBezTo>
                    <a:cubicBezTo>
                      <a:pt x="3" y="17"/>
                      <a:pt x="2" y="17"/>
                      <a:pt x="1" y="15"/>
                    </a:cubicBezTo>
                    <a:cubicBezTo>
                      <a:pt x="0" y="13"/>
                      <a:pt x="0" y="12"/>
                      <a:pt x="1" y="11"/>
                    </a:cubicBezTo>
                    <a:cubicBezTo>
                      <a:pt x="1" y="9"/>
                      <a:pt x="2" y="8"/>
                      <a:pt x="1" y="7"/>
                    </a:cubicBezTo>
                    <a:cubicBezTo>
                      <a:pt x="1" y="6"/>
                      <a:pt x="1" y="5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4"/>
                      <a:pt x="4" y="4"/>
                    </a:cubicBezTo>
                    <a:cubicBezTo>
                      <a:pt x="5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10" y="4"/>
                    </a:cubicBezTo>
                    <a:cubicBezTo>
                      <a:pt x="11" y="4"/>
                      <a:pt x="13" y="3"/>
                      <a:pt x="14" y="4"/>
                    </a:cubicBezTo>
                    <a:cubicBezTo>
                      <a:pt x="15" y="6"/>
                      <a:pt x="16" y="4"/>
                      <a:pt x="18" y="5"/>
                    </a:cubicBezTo>
                    <a:cubicBezTo>
                      <a:pt x="20" y="6"/>
                      <a:pt x="22" y="5"/>
                      <a:pt x="23" y="6"/>
                    </a:cubicBezTo>
                    <a:cubicBezTo>
                      <a:pt x="24" y="7"/>
                      <a:pt x="22" y="10"/>
                      <a:pt x="25" y="7"/>
                    </a:cubicBezTo>
                    <a:cubicBezTo>
                      <a:pt x="28" y="5"/>
                      <a:pt x="28" y="4"/>
                      <a:pt x="30" y="3"/>
                    </a:cubicBezTo>
                    <a:cubicBezTo>
                      <a:pt x="32" y="3"/>
                      <a:pt x="41" y="0"/>
                      <a:pt x="43" y="0"/>
                    </a:cubicBezTo>
                    <a:cubicBezTo>
                      <a:pt x="44" y="1"/>
                      <a:pt x="49" y="3"/>
                      <a:pt x="50" y="3"/>
                    </a:cubicBezTo>
                    <a:cubicBezTo>
                      <a:pt x="51" y="3"/>
                      <a:pt x="53" y="3"/>
                      <a:pt x="54" y="2"/>
                    </a:cubicBezTo>
                    <a:cubicBezTo>
                      <a:pt x="55" y="2"/>
                      <a:pt x="57" y="1"/>
                      <a:pt x="57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59" y="8"/>
                      <a:pt x="64" y="15"/>
                    </a:cubicBezTo>
                    <a:cubicBezTo>
                      <a:pt x="64" y="17"/>
                      <a:pt x="64" y="20"/>
                      <a:pt x="64" y="22"/>
                    </a:cubicBezTo>
                    <a:cubicBezTo>
                      <a:pt x="64" y="23"/>
                      <a:pt x="64" y="26"/>
                      <a:pt x="62" y="26"/>
                    </a:cubicBezTo>
                    <a:cubicBezTo>
                      <a:pt x="60" y="25"/>
                      <a:pt x="59" y="25"/>
                      <a:pt x="58" y="22"/>
                    </a:cubicBezTo>
                    <a:cubicBezTo>
                      <a:pt x="56" y="20"/>
                      <a:pt x="53" y="18"/>
                      <a:pt x="52" y="17"/>
                    </a:cubicBezTo>
                    <a:cubicBezTo>
                      <a:pt x="51" y="17"/>
                      <a:pt x="51" y="15"/>
                      <a:pt x="51" y="14"/>
                    </a:cubicBezTo>
                    <a:cubicBezTo>
                      <a:pt x="51" y="13"/>
                      <a:pt x="50" y="13"/>
                      <a:pt x="50" y="14"/>
                    </a:cubicBezTo>
                    <a:cubicBezTo>
                      <a:pt x="49" y="15"/>
                      <a:pt x="49" y="16"/>
                      <a:pt x="50" y="17"/>
                    </a:cubicBezTo>
                    <a:cubicBezTo>
                      <a:pt x="51" y="18"/>
                      <a:pt x="52" y="18"/>
                      <a:pt x="51" y="19"/>
                    </a:cubicBezTo>
                    <a:cubicBezTo>
                      <a:pt x="51" y="20"/>
                      <a:pt x="52" y="21"/>
                      <a:pt x="52" y="22"/>
                    </a:cubicBezTo>
                    <a:cubicBezTo>
                      <a:pt x="53" y="22"/>
                      <a:pt x="53" y="22"/>
                      <a:pt x="54" y="24"/>
                    </a:cubicBezTo>
                    <a:cubicBezTo>
                      <a:pt x="56" y="25"/>
                      <a:pt x="58" y="26"/>
                      <a:pt x="58" y="28"/>
                    </a:cubicBezTo>
                    <a:cubicBezTo>
                      <a:pt x="57" y="30"/>
                      <a:pt x="58" y="28"/>
                      <a:pt x="59" y="30"/>
                    </a:cubicBezTo>
                    <a:cubicBezTo>
                      <a:pt x="61" y="32"/>
                      <a:pt x="62" y="33"/>
                      <a:pt x="61" y="35"/>
                    </a:cubicBezTo>
                    <a:cubicBezTo>
                      <a:pt x="61" y="36"/>
                      <a:pt x="63" y="39"/>
                      <a:pt x="65" y="42"/>
                    </a:cubicBezTo>
                    <a:cubicBezTo>
                      <a:pt x="67" y="44"/>
                      <a:pt x="63" y="47"/>
                      <a:pt x="64" y="47"/>
                    </a:cubicBezTo>
                    <a:cubicBezTo>
                      <a:pt x="65" y="48"/>
                      <a:pt x="65" y="48"/>
                      <a:pt x="64" y="48"/>
                    </a:cubicBezTo>
                    <a:cubicBezTo>
                      <a:pt x="63" y="49"/>
                      <a:pt x="64" y="50"/>
                      <a:pt x="64" y="51"/>
                    </a:cubicBezTo>
                    <a:cubicBezTo>
                      <a:pt x="65" y="52"/>
                      <a:pt x="65" y="53"/>
                      <a:pt x="65" y="53"/>
                    </a:cubicBezTo>
                    <a:cubicBezTo>
                      <a:pt x="65" y="53"/>
                      <a:pt x="64" y="55"/>
                      <a:pt x="62" y="55"/>
                    </a:cubicBezTo>
                    <a:cubicBezTo>
                      <a:pt x="61" y="54"/>
                      <a:pt x="60" y="54"/>
                      <a:pt x="60" y="55"/>
                    </a:cubicBezTo>
                    <a:cubicBezTo>
                      <a:pt x="59" y="57"/>
                      <a:pt x="60" y="57"/>
                      <a:pt x="59" y="57"/>
                    </a:cubicBezTo>
                    <a:cubicBezTo>
                      <a:pt x="58" y="57"/>
                      <a:pt x="58" y="58"/>
                      <a:pt x="58" y="58"/>
                    </a:cubicBezTo>
                    <a:cubicBezTo>
                      <a:pt x="58" y="59"/>
                      <a:pt x="58" y="60"/>
                      <a:pt x="58" y="60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57" y="60"/>
                      <a:pt x="57" y="59"/>
                      <a:pt x="56" y="59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6" y="61"/>
                      <a:pt x="56" y="61"/>
                      <a:pt x="56" y="61"/>
                    </a:cubicBezTo>
                    <a:cubicBezTo>
                      <a:pt x="56" y="62"/>
                      <a:pt x="55" y="62"/>
                      <a:pt x="55" y="62"/>
                    </a:cubicBezTo>
                    <a:cubicBezTo>
                      <a:pt x="54" y="62"/>
                      <a:pt x="53" y="62"/>
                      <a:pt x="53" y="62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48" y="60"/>
                      <a:pt x="5" y="61"/>
                      <a:pt x="5" y="6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328"/>
              <p:cNvSpPr>
                <a:spLocks/>
              </p:cNvSpPr>
              <p:nvPr/>
            </p:nvSpPr>
            <p:spPr bwMode="auto">
              <a:xfrm>
                <a:off x="3204" y="1914"/>
                <a:ext cx="265" cy="254"/>
              </a:xfrm>
              <a:custGeom>
                <a:avLst/>
                <a:gdLst>
                  <a:gd name="T0" fmla="*/ 35 w 99"/>
                  <a:gd name="T1" fmla="*/ 406 h 95"/>
                  <a:gd name="T2" fmla="*/ 72 w 99"/>
                  <a:gd name="T3" fmla="*/ 414 h 95"/>
                  <a:gd name="T4" fmla="*/ 128 w 99"/>
                  <a:gd name="T5" fmla="*/ 414 h 95"/>
                  <a:gd name="T6" fmla="*/ 294 w 99"/>
                  <a:gd name="T7" fmla="*/ 422 h 95"/>
                  <a:gd name="T8" fmla="*/ 294 w 99"/>
                  <a:gd name="T9" fmla="*/ 380 h 95"/>
                  <a:gd name="T10" fmla="*/ 367 w 99"/>
                  <a:gd name="T11" fmla="*/ 0 h 95"/>
                  <a:gd name="T12" fmla="*/ 581 w 99"/>
                  <a:gd name="T13" fmla="*/ 179 h 95"/>
                  <a:gd name="T14" fmla="*/ 602 w 99"/>
                  <a:gd name="T15" fmla="*/ 214 h 95"/>
                  <a:gd name="T16" fmla="*/ 637 w 99"/>
                  <a:gd name="T17" fmla="*/ 235 h 95"/>
                  <a:gd name="T18" fmla="*/ 675 w 99"/>
                  <a:gd name="T19" fmla="*/ 265 h 95"/>
                  <a:gd name="T20" fmla="*/ 701 w 99"/>
                  <a:gd name="T21" fmla="*/ 286 h 95"/>
                  <a:gd name="T22" fmla="*/ 696 w 99"/>
                  <a:gd name="T23" fmla="*/ 414 h 95"/>
                  <a:gd name="T24" fmla="*/ 637 w 99"/>
                  <a:gd name="T25" fmla="*/ 449 h 95"/>
                  <a:gd name="T26" fmla="*/ 573 w 99"/>
                  <a:gd name="T27" fmla="*/ 449 h 95"/>
                  <a:gd name="T28" fmla="*/ 487 w 99"/>
                  <a:gd name="T29" fmla="*/ 449 h 95"/>
                  <a:gd name="T30" fmla="*/ 444 w 99"/>
                  <a:gd name="T31" fmla="*/ 479 h 95"/>
                  <a:gd name="T32" fmla="*/ 402 w 99"/>
                  <a:gd name="T33" fmla="*/ 500 h 95"/>
                  <a:gd name="T34" fmla="*/ 388 w 99"/>
                  <a:gd name="T35" fmla="*/ 529 h 95"/>
                  <a:gd name="T36" fmla="*/ 359 w 99"/>
                  <a:gd name="T37" fmla="*/ 521 h 95"/>
                  <a:gd name="T38" fmla="*/ 337 w 99"/>
                  <a:gd name="T39" fmla="*/ 529 h 95"/>
                  <a:gd name="T40" fmla="*/ 329 w 99"/>
                  <a:gd name="T41" fmla="*/ 551 h 95"/>
                  <a:gd name="T42" fmla="*/ 286 w 99"/>
                  <a:gd name="T43" fmla="*/ 586 h 95"/>
                  <a:gd name="T44" fmla="*/ 278 w 99"/>
                  <a:gd name="T45" fmla="*/ 628 h 95"/>
                  <a:gd name="T46" fmla="*/ 278 w 99"/>
                  <a:gd name="T47" fmla="*/ 666 h 95"/>
                  <a:gd name="T48" fmla="*/ 236 w 99"/>
                  <a:gd name="T49" fmla="*/ 666 h 95"/>
                  <a:gd name="T50" fmla="*/ 230 w 99"/>
                  <a:gd name="T51" fmla="*/ 636 h 95"/>
                  <a:gd name="T52" fmla="*/ 201 w 99"/>
                  <a:gd name="T53" fmla="*/ 650 h 95"/>
                  <a:gd name="T54" fmla="*/ 187 w 99"/>
                  <a:gd name="T55" fmla="*/ 644 h 95"/>
                  <a:gd name="T56" fmla="*/ 166 w 99"/>
                  <a:gd name="T57" fmla="*/ 658 h 95"/>
                  <a:gd name="T58" fmla="*/ 158 w 99"/>
                  <a:gd name="T59" fmla="*/ 628 h 95"/>
                  <a:gd name="T60" fmla="*/ 150 w 99"/>
                  <a:gd name="T61" fmla="*/ 607 h 95"/>
                  <a:gd name="T62" fmla="*/ 128 w 99"/>
                  <a:gd name="T63" fmla="*/ 586 h 95"/>
                  <a:gd name="T64" fmla="*/ 115 w 99"/>
                  <a:gd name="T65" fmla="*/ 551 h 95"/>
                  <a:gd name="T66" fmla="*/ 94 w 99"/>
                  <a:gd name="T67" fmla="*/ 572 h 95"/>
                  <a:gd name="T68" fmla="*/ 56 w 99"/>
                  <a:gd name="T69" fmla="*/ 572 h 95"/>
                  <a:gd name="T70" fmla="*/ 21 w 99"/>
                  <a:gd name="T71" fmla="*/ 564 h 95"/>
                  <a:gd name="T72" fmla="*/ 35 w 99"/>
                  <a:gd name="T73" fmla="*/ 529 h 95"/>
                  <a:gd name="T74" fmla="*/ 0 w 99"/>
                  <a:gd name="T75" fmla="*/ 492 h 95"/>
                  <a:gd name="T76" fmla="*/ 8 w 99"/>
                  <a:gd name="T77" fmla="*/ 457 h 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9" h="95">
                    <a:moveTo>
                      <a:pt x="1" y="62"/>
                    </a:moveTo>
                    <a:cubicBezTo>
                      <a:pt x="3" y="63"/>
                      <a:pt x="3" y="58"/>
                      <a:pt x="5" y="57"/>
                    </a:cubicBezTo>
                    <a:cubicBezTo>
                      <a:pt x="6" y="56"/>
                      <a:pt x="7" y="57"/>
                      <a:pt x="8" y="59"/>
                    </a:cubicBezTo>
                    <a:cubicBezTo>
                      <a:pt x="9" y="61"/>
                      <a:pt x="9" y="59"/>
                      <a:pt x="10" y="58"/>
                    </a:cubicBezTo>
                    <a:cubicBezTo>
                      <a:pt x="11" y="57"/>
                      <a:pt x="14" y="59"/>
                      <a:pt x="14" y="59"/>
                    </a:cubicBezTo>
                    <a:cubicBezTo>
                      <a:pt x="14" y="59"/>
                      <a:pt x="18" y="59"/>
                      <a:pt x="18" y="58"/>
                    </a:cubicBezTo>
                    <a:cubicBezTo>
                      <a:pt x="18" y="56"/>
                      <a:pt x="20" y="59"/>
                      <a:pt x="20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8"/>
                      <a:pt x="42" y="54"/>
                      <a:pt x="42" y="54"/>
                    </a:cubicBezTo>
                    <a:cubicBezTo>
                      <a:pt x="41" y="54"/>
                      <a:pt x="41" y="53"/>
                      <a:pt x="41" y="53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81" y="25"/>
                      <a:pt x="81" y="25"/>
                      <a:pt x="81" y="25"/>
                    </a:cubicBezTo>
                    <a:cubicBezTo>
                      <a:pt x="81" y="25"/>
                      <a:pt x="83" y="27"/>
                      <a:pt x="82" y="28"/>
                    </a:cubicBezTo>
                    <a:cubicBezTo>
                      <a:pt x="82" y="29"/>
                      <a:pt x="83" y="30"/>
                      <a:pt x="84" y="30"/>
                    </a:cubicBezTo>
                    <a:cubicBezTo>
                      <a:pt x="85" y="30"/>
                      <a:pt x="85" y="30"/>
                      <a:pt x="86" y="30"/>
                    </a:cubicBezTo>
                    <a:cubicBezTo>
                      <a:pt x="87" y="31"/>
                      <a:pt x="88" y="32"/>
                      <a:pt x="89" y="33"/>
                    </a:cubicBezTo>
                    <a:cubicBezTo>
                      <a:pt x="90" y="33"/>
                      <a:pt x="92" y="32"/>
                      <a:pt x="92" y="33"/>
                    </a:cubicBezTo>
                    <a:cubicBezTo>
                      <a:pt x="92" y="34"/>
                      <a:pt x="94" y="37"/>
                      <a:pt x="94" y="37"/>
                    </a:cubicBezTo>
                    <a:cubicBezTo>
                      <a:pt x="93" y="38"/>
                      <a:pt x="93" y="39"/>
                      <a:pt x="93" y="39"/>
                    </a:cubicBezTo>
                    <a:cubicBezTo>
                      <a:pt x="93" y="39"/>
                      <a:pt x="96" y="40"/>
                      <a:pt x="98" y="40"/>
                    </a:cubicBezTo>
                    <a:cubicBezTo>
                      <a:pt x="98" y="40"/>
                      <a:pt x="99" y="50"/>
                      <a:pt x="99" y="53"/>
                    </a:cubicBezTo>
                    <a:cubicBezTo>
                      <a:pt x="98" y="57"/>
                      <a:pt x="97" y="57"/>
                      <a:pt x="97" y="58"/>
                    </a:cubicBezTo>
                    <a:cubicBezTo>
                      <a:pt x="97" y="59"/>
                      <a:pt x="95" y="62"/>
                      <a:pt x="94" y="63"/>
                    </a:cubicBezTo>
                    <a:cubicBezTo>
                      <a:pt x="93" y="64"/>
                      <a:pt x="90" y="63"/>
                      <a:pt x="89" y="63"/>
                    </a:cubicBezTo>
                    <a:cubicBezTo>
                      <a:pt x="87" y="63"/>
                      <a:pt x="85" y="63"/>
                      <a:pt x="84" y="63"/>
                    </a:cubicBezTo>
                    <a:cubicBezTo>
                      <a:pt x="83" y="63"/>
                      <a:pt x="80" y="63"/>
                      <a:pt x="80" y="63"/>
                    </a:cubicBezTo>
                    <a:cubicBezTo>
                      <a:pt x="80" y="63"/>
                      <a:pt x="80" y="65"/>
                      <a:pt x="78" y="65"/>
                    </a:cubicBezTo>
                    <a:cubicBezTo>
                      <a:pt x="75" y="64"/>
                      <a:pt x="70" y="61"/>
                      <a:pt x="68" y="63"/>
                    </a:cubicBezTo>
                    <a:cubicBezTo>
                      <a:pt x="67" y="66"/>
                      <a:pt x="66" y="66"/>
                      <a:pt x="64" y="66"/>
                    </a:cubicBezTo>
                    <a:cubicBezTo>
                      <a:pt x="63" y="66"/>
                      <a:pt x="62" y="66"/>
                      <a:pt x="62" y="67"/>
                    </a:cubicBezTo>
                    <a:cubicBezTo>
                      <a:pt x="62" y="68"/>
                      <a:pt x="61" y="69"/>
                      <a:pt x="60" y="69"/>
                    </a:cubicBezTo>
                    <a:cubicBezTo>
                      <a:pt x="59" y="69"/>
                      <a:pt x="56" y="70"/>
                      <a:pt x="56" y="70"/>
                    </a:cubicBezTo>
                    <a:cubicBezTo>
                      <a:pt x="56" y="70"/>
                      <a:pt x="55" y="70"/>
                      <a:pt x="54" y="71"/>
                    </a:cubicBezTo>
                    <a:cubicBezTo>
                      <a:pt x="54" y="72"/>
                      <a:pt x="54" y="74"/>
                      <a:pt x="54" y="74"/>
                    </a:cubicBezTo>
                    <a:cubicBezTo>
                      <a:pt x="54" y="74"/>
                      <a:pt x="53" y="75"/>
                      <a:pt x="52" y="74"/>
                    </a:cubicBezTo>
                    <a:cubicBezTo>
                      <a:pt x="51" y="73"/>
                      <a:pt x="51" y="74"/>
                      <a:pt x="50" y="73"/>
                    </a:cubicBezTo>
                    <a:cubicBezTo>
                      <a:pt x="49" y="73"/>
                      <a:pt x="50" y="71"/>
                      <a:pt x="49" y="72"/>
                    </a:cubicBezTo>
                    <a:cubicBezTo>
                      <a:pt x="47" y="72"/>
                      <a:pt x="47" y="73"/>
                      <a:pt x="47" y="74"/>
                    </a:cubicBezTo>
                    <a:cubicBezTo>
                      <a:pt x="47" y="74"/>
                      <a:pt x="49" y="75"/>
                      <a:pt x="48" y="76"/>
                    </a:cubicBezTo>
                    <a:cubicBezTo>
                      <a:pt x="47" y="78"/>
                      <a:pt x="46" y="77"/>
                      <a:pt x="46" y="77"/>
                    </a:cubicBezTo>
                    <a:cubicBezTo>
                      <a:pt x="45" y="79"/>
                      <a:pt x="45" y="82"/>
                      <a:pt x="43" y="82"/>
                    </a:cubicBezTo>
                    <a:cubicBezTo>
                      <a:pt x="42" y="82"/>
                      <a:pt x="41" y="80"/>
                      <a:pt x="40" y="82"/>
                    </a:cubicBezTo>
                    <a:cubicBezTo>
                      <a:pt x="39" y="83"/>
                      <a:pt x="40" y="85"/>
                      <a:pt x="40" y="86"/>
                    </a:cubicBezTo>
                    <a:cubicBezTo>
                      <a:pt x="40" y="87"/>
                      <a:pt x="40" y="87"/>
                      <a:pt x="39" y="88"/>
                    </a:cubicBezTo>
                    <a:cubicBezTo>
                      <a:pt x="38" y="89"/>
                      <a:pt x="37" y="90"/>
                      <a:pt x="38" y="90"/>
                    </a:cubicBezTo>
                    <a:cubicBezTo>
                      <a:pt x="39" y="91"/>
                      <a:pt x="40" y="93"/>
                      <a:pt x="39" y="93"/>
                    </a:cubicBezTo>
                    <a:cubicBezTo>
                      <a:pt x="37" y="93"/>
                      <a:pt x="35" y="92"/>
                      <a:pt x="35" y="93"/>
                    </a:cubicBezTo>
                    <a:cubicBezTo>
                      <a:pt x="35" y="93"/>
                      <a:pt x="33" y="95"/>
                      <a:pt x="33" y="93"/>
                    </a:cubicBezTo>
                    <a:cubicBezTo>
                      <a:pt x="34" y="91"/>
                      <a:pt x="34" y="90"/>
                      <a:pt x="34" y="90"/>
                    </a:cubicBezTo>
                    <a:cubicBezTo>
                      <a:pt x="34" y="90"/>
                      <a:pt x="33" y="88"/>
                      <a:pt x="32" y="89"/>
                    </a:cubicBezTo>
                    <a:cubicBezTo>
                      <a:pt x="31" y="92"/>
                      <a:pt x="31" y="92"/>
                      <a:pt x="30" y="91"/>
                    </a:cubicBezTo>
                    <a:cubicBezTo>
                      <a:pt x="29" y="91"/>
                      <a:pt x="28" y="90"/>
                      <a:pt x="28" y="91"/>
                    </a:cubicBezTo>
                    <a:cubicBezTo>
                      <a:pt x="28" y="93"/>
                      <a:pt x="27" y="93"/>
                      <a:pt x="27" y="93"/>
                    </a:cubicBezTo>
                    <a:cubicBezTo>
                      <a:pt x="27" y="93"/>
                      <a:pt x="27" y="90"/>
                      <a:pt x="26" y="90"/>
                    </a:cubicBezTo>
                    <a:cubicBezTo>
                      <a:pt x="25" y="91"/>
                      <a:pt x="24" y="91"/>
                      <a:pt x="24" y="92"/>
                    </a:cubicBezTo>
                    <a:cubicBezTo>
                      <a:pt x="24" y="93"/>
                      <a:pt x="23" y="92"/>
                      <a:pt x="23" y="92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89"/>
                      <a:pt x="24" y="90"/>
                      <a:pt x="22" y="88"/>
                    </a:cubicBezTo>
                    <a:cubicBezTo>
                      <a:pt x="21" y="87"/>
                      <a:pt x="20" y="87"/>
                      <a:pt x="20" y="86"/>
                    </a:cubicBezTo>
                    <a:cubicBezTo>
                      <a:pt x="20" y="85"/>
                      <a:pt x="21" y="85"/>
                      <a:pt x="21" y="85"/>
                    </a:cubicBezTo>
                    <a:cubicBezTo>
                      <a:pt x="21" y="85"/>
                      <a:pt x="21" y="81"/>
                      <a:pt x="20" y="82"/>
                    </a:cubicBezTo>
                    <a:cubicBezTo>
                      <a:pt x="20" y="83"/>
                      <a:pt x="18" y="82"/>
                      <a:pt x="18" y="82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6" y="77"/>
                      <a:pt x="14" y="76"/>
                      <a:pt x="14" y="78"/>
                    </a:cubicBezTo>
                    <a:cubicBezTo>
                      <a:pt x="14" y="80"/>
                      <a:pt x="13" y="81"/>
                      <a:pt x="13" y="80"/>
                    </a:cubicBezTo>
                    <a:cubicBezTo>
                      <a:pt x="12" y="80"/>
                      <a:pt x="12" y="77"/>
                      <a:pt x="10" y="78"/>
                    </a:cubicBezTo>
                    <a:cubicBezTo>
                      <a:pt x="9" y="79"/>
                      <a:pt x="9" y="80"/>
                      <a:pt x="8" y="80"/>
                    </a:cubicBezTo>
                    <a:cubicBezTo>
                      <a:pt x="7" y="81"/>
                      <a:pt x="7" y="78"/>
                      <a:pt x="6" y="79"/>
                    </a:cubicBezTo>
                    <a:cubicBezTo>
                      <a:pt x="5" y="79"/>
                      <a:pt x="4" y="81"/>
                      <a:pt x="3" y="79"/>
                    </a:cubicBezTo>
                    <a:cubicBezTo>
                      <a:pt x="3" y="78"/>
                      <a:pt x="3" y="77"/>
                      <a:pt x="4" y="77"/>
                    </a:cubicBezTo>
                    <a:cubicBezTo>
                      <a:pt x="5" y="76"/>
                      <a:pt x="5" y="75"/>
                      <a:pt x="5" y="74"/>
                    </a:cubicBezTo>
                    <a:cubicBezTo>
                      <a:pt x="5" y="73"/>
                      <a:pt x="3" y="69"/>
                      <a:pt x="2" y="69"/>
                    </a:cubicBezTo>
                    <a:cubicBezTo>
                      <a:pt x="1" y="70"/>
                      <a:pt x="0" y="70"/>
                      <a:pt x="0" y="69"/>
                    </a:cubicBezTo>
                    <a:cubicBezTo>
                      <a:pt x="1" y="67"/>
                      <a:pt x="1" y="66"/>
                      <a:pt x="1" y="66"/>
                    </a:cubicBezTo>
                    <a:cubicBezTo>
                      <a:pt x="1" y="64"/>
                      <a:pt x="1" y="64"/>
                      <a:pt x="1" y="64"/>
                    </a:cubicBezTo>
                    <a:lnTo>
                      <a:pt x="1" y="6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329"/>
              <p:cNvSpPr>
                <a:spLocks/>
              </p:cNvSpPr>
              <p:nvPr/>
            </p:nvSpPr>
            <p:spPr bwMode="auto">
              <a:xfrm>
                <a:off x="3346" y="194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C8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Line 330"/>
              <p:cNvSpPr>
                <a:spLocks noChangeShapeType="1"/>
              </p:cNvSpPr>
              <p:nvPr/>
            </p:nvSpPr>
            <p:spPr bwMode="auto">
              <a:xfrm>
                <a:off x="3346" y="1941"/>
                <a:ext cx="0" cy="0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331"/>
              <p:cNvSpPr>
                <a:spLocks/>
              </p:cNvSpPr>
              <p:nvPr/>
            </p:nvSpPr>
            <p:spPr bwMode="auto">
              <a:xfrm>
                <a:off x="3145" y="1874"/>
                <a:ext cx="195" cy="209"/>
              </a:xfrm>
              <a:custGeom>
                <a:avLst/>
                <a:gdLst>
                  <a:gd name="T0" fmla="*/ 163 w 73"/>
                  <a:gd name="T1" fmla="*/ 552 h 78"/>
                  <a:gd name="T2" fmla="*/ 192 w 73"/>
                  <a:gd name="T3" fmla="*/ 517 h 78"/>
                  <a:gd name="T4" fmla="*/ 214 w 73"/>
                  <a:gd name="T5" fmla="*/ 531 h 78"/>
                  <a:gd name="T6" fmla="*/ 227 w 73"/>
                  <a:gd name="T7" fmla="*/ 525 h 78"/>
                  <a:gd name="T8" fmla="*/ 256 w 73"/>
                  <a:gd name="T9" fmla="*/ 531 h 78"/>
                  <a:gd name="T10" fmla="*/ 286 w 73"/>
                  <a:gd name="T11" fmla="*/ 525 h 78"/>
                  <a:gd name="T12" fmla="*/ 299 w 73"/>
                  <a:gd name="T13" fmla="*/ 531 h 78"/>
                  <a:gd name="T14" fmla="*/ 449 w 73"/>
                  <a:gd name="T15" fmla="*/ 531 h 78"/>
                  <a:gd name="T16" fmla="*/ 457 w 73"/>
                  <a:gd name="T17" fmla="*/ 496 h 78"/>
                  <a:gd name="T18" fmla="*/ 449 w 73"/>
                  <a:gd name="T19" fmla="*/ 488 h 78"/>
                  <a:gd name="T20" fmla="*/ 457 w 73"/>
                  <a:gd name="T21" fmla="*/ 107 h 78"/>
                  <a:gd name="T22" fmla="*/ 521 w 73"/>
                  <a:gd name="T23" fmla="*/ 107 h 78"/>
                  <a:gd name="T24" fmla="*/ 513 w 73"/>
                  <a:gd name="T25" fmla="*/ 102 h 78"/>
                  <a:gd name="T26" fmla="*/ 393 w 73"/>
                  <a:gd name="T27" fmla="*/ 0 h 78"/>
                  <a:gd name="T28" fmla="*/ 379 w 73"/>
                  <a:gd name="T29" fmla="*/ 56 h 78"/>
                  <a:gd name="T30" fmla="*/ 248 w 73"/>
                  <a:gd name="T31" fmla="*/ 43 h 78"/>
                  <a:gd name="T32" fmla="*/ 227 w 73"/>
                  <a:gd name="T33" fmla="*/ 158 h 78"/>
                  <a:gd name="T34" fmla="*/ 179 w 73"/>
                  <a:gd name="T35" fmla="*/ 188 h 78"/>
                  <a:gd name="T36" fmla="*/ 171 w 73"/>
                  <a:gd name="T37" fmla="*/ 252 h 78"/>
                  <a:gd name="T38" fmla="*/ 13 w 73"/>
                  <a:gd name="T39" fmla="*/ 236 h 78"/>
                  <a:gd name="T40" fmla="*/ 13 w 73"/>
                  <a:gd name="T41" fmla="*/ 257 h 78"/>
                  <a:gd name="T42" fmla="*/ 29 w 73"/>
                  <a:gd name="T43" fmla="*/ 273 h 78"/>
                  <a:gd name="T44" fmla="*/ 35 w 73"/>
                  <a:gd name="T45" fmla="*/ 287 h 78"/>
                  <a:gd name="T46" fmla="*/ 29 w 73"/>
                  <a:gd name="T47" fmla="*/ 308 h 78"/>
                  <a:gd name="T48" fmla="*/ 21 w 73"/>
                  <a:gd name="T49" fmla="*/ 324 h 78"/>
                  <a:gd name="T50" fmla="*/ 35 w 73"/>
                  <a:gd name="T51" fmla="*/ 346 h 78"/>
                  <a:gd name="T52" fmla="*/ 29 w 73"/>
                  <a:gd name="T53" fmla="*/ 359 h 78"/>
                  <a:gd name="T54" fmla="*/ 29 w 73"/>
                  <a:gd name="T55" fmla="*/ 380 h 78"/>
                  <a:gd name="T56" fmla="*/ 21 w 73"/>
                  <a:gd name="T57" fmla="*/ 410 h 78"/>
                  <a:gd name="T58" fmla="*/ 8 w 73"/>
                  <a:gd name="T59" fmla="*/ 437 h 78"/>
                  <a:gd name="T60" fmla="*/ 8 w 73"/>
                  <a:gd name="T61" fmla="*/ 458 h 78"/>
                  <a:gd name="T62" fmla="*/ 21 w 73"/>
                  <a:gd name="T63" fmla="*/ 458 h 78"/>
                  <a:gd name="T64" fmla="*/ 51 w 73"/>
                  <a:gd name="T65" fmla="*/ 458 h 78"/>
                  <a:gd name="T66" fmla="*/ 64 w 73"/>
                  <a:gd name="T67" fmla="*/ 453 h 78"/>
                  <a:gd name="T68" fmla="*/ 99 w 73"/>
                  <a:gd name="T69" fmla="*/ 466 h 78"/>
                  <a:gd name="T70" fmla="*/ 115 w 73"/>
                  <a:gd name="T71" fmla="*/ 488 h 78"/>
                  <a:gd name="T72" fmla="*/ 136 w 73"/>
                  <a:gd name="T73" fmla="*/ 509 h 78"/>
                  <a:gd name="T74" fmla="*/ 158 w 73"/>
                  <a:gd name="T75" fmla="*/ 525 h 78"/>
                  <a:gd name="T76" fmla="*/ 158 w 73"/>
                  <a:gd name="T77" fmla="*/ 539 h 78"/>
                  <a:gd name="T78" fmla="*/ 163 w 73"/>
                  <a:gd name="T79" fmla="*/ 552 h 7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3" h="78">
                    <a:moveTo>
                      <a:pt x="23" y="77"/>
                    </a:moveTo>
                    <a:cubicBezTo>
                      <a:pt x="25" y="78"/>
                      <a:pt x="25" y="73"/>
                      <a:pt x="27" y="72"/>
                    </a:cubicBezTo>
                    <a:cubicBezTo>
                      <a:pt x="28" y="71"/>
                      <a:pt x="29" y="72"/>
                      <a:pt x="30" y="74"/>
                    </a:cubicBezTo>
                    <a:cubicBezTo>
                      <a:pt x="31" y="76"/>
                      <a:pt x="31" y="74"/>
                      <a:pt x="32" y="73"/>
                    </a:cubicBezTo>
                    <a:cubicBezTo>
                      <a:pt x="33" y="72"/>
                      <a:pt x="36" y="74"/>
                      <a:pt x="36" y="74"/>
                    </a:cubicBezTo>
                    <a:cubicBezTo>
                      <a:pt x="36" y="74"/>
                      <a:pt x="40" y="74"/>
                      <a:pt x="40" y="73"/>
                    </a:cubicBezTo>
                    <a:cubicBezTo>
                      <a:pt x="40" y="71"/>
                      <a:pt x="42" y="74"/>
                      <a:pt x="42" y="74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63" y="73"/>
                      <a:pt x="64" y="69"/>
                      <a:pt x="64" y="69"/>
                    </a:cubicBezTo>
                    <a:cubicBezTo>
                      <a:pt x="63" y="69"/>
                      <a:pt x="63" y="68"/>
                      <a:pt x="63" y="68"/>
                    </a:cubicBezTo>
                    <a:cubicBezTo>
                      <a:pt x="64" y="15"/>
                      <a:pt x="64" y="15"/>
                      <a:pt x="64" y="15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2"/>
                      <a:pt x="25" y="24"/>
                      <a:pt x="25" y="26"/>
                    </a:cubicBezTo>
                    <a:cubicBezTo>
                      <a:pt x="24" y="29"/>
                      <a:pt x="24" y="35"/>
                      <a:pt x="24" y="35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0" y="34"/>
                      <a:pt x="2" y="36"/>
                    </a:cubicBezTo>
                    <a:cubicBezTo>
                      <a:pt x="3" y="37"/>
                      <a:pt x="3" y="38"/>
                      <a:pt x="4" y="38"/>
                    </a:cubicBezTo>
                    <a:cubicBezTo>
                      <a:pt x="4" y="39"/>
                      <a:pt x="5" y="39"/>
                      <a:pt x="5" y="40"/>
                    </a:cubicBezTo>
                    <a:cubicBezTo>
                      <a:pt x="5" y="42"/>
                      <a:pt x="4" y="42"/>
                      <a:pt x="4" y="43"/>
                    </a:cubicBezTo>
                    <a:cubicBezTo>
                      <a:pt x="4" y="44"/>
                      <a:pt x="3" y="44"/>
                      <a:pt x="3" y="45"/>
                    </a:cubicBezTo>
                    <a:cubicBezTo>
                      <a:pt x="4" y="46"/>
                      <a:pt x="5" y="48"/>
                      <a:pt x="5" y="48"/>
                    </a:cubicBezTo>
                    <a:cubicBezTo>
                      <a:pt x="5" y="48"/>
                      <a:pt x="4" y="49"/>
                      <a:pt x="4" y="50"/>
                    </a:cubicBezTo>
                    <a:cubicBezTo>
                      <a:pt x="4" y="52"/>
                      <a:pt x="5" y="52"/>
                      <a:pt x="4" y="53"/>
                    </a:cubicBezTo>
                    <a:cubicBezTo>
                      <a:pt x="4" y="54"/>
                      <a:pt x="3" y="57"/>
                      <a:pt x="3" y="57"/>
                    </a:cubicBezTo>
                    <a:cubicBezTo>
                      <a:pt x="3" y="58"/>
                      <a:pt x="2" y="60"/>
                      <a:pt x="1" y="61"/>
                    </a:cubicBezTo>
                    <a:cubicBezTo>
                      <a:pt x="1" y="62"/>
                      <a:pt x="1" y="62"/>
                      <a:pt x="1" y="64"/>
                    </a:cubicBezTo>
                    <a:cubicBezTo>
                      <a:pt x="1" y="64"/>
                      <a:pt x="2" y="64"/>
                      <a:pt x="3" y="64"/>
                    </a:cubicBezTo>
                    <a:cubicBezTo>
                      <a:pt x="4" y="64"/>
                      <a:pt x="7" y="64"/>
                      <a:pt x="7" y="64"/>
                    </a:cubicBezTo>
                    <a:cubicBezTo>
                      <a:pt x="8" y="64"/>
                      <a:pt x="8" y="63"/>
                      <a:pt x="9" y="63"/>
                    </a:cubicBezTo>
                    <a:cubicBezTo>
                      <a:pt x="11" y="64"/>
                      <a:pt x="13" y="64"/>
                      <a:pt x="14" y="65"/>
                    </a:cubicBezTo>
                    <a:cubicBezTo>
                      <a:pt x="14" y="67"/>
                      <a:pt x="15" y="68"/>
                      <a:pt x="16" y="68"/>
                    </a:cubicBezTo>
                    <a:cubicBezTo>
                      <a:pt x="17" y="68"/>
                      <a:pt x="18" y="70"/>
                      <a:pt x="19" y="71"/>
                    </a:cubicBezTo>
                    <a:cubicBezTo>
                      <a:pt x="20" y="72"/>
                      <a:pt x="22" y="73"/>
                      <a:pt x="22" y="73"/>
                    </a:cubicBezTo>
                    <a:cubicBezTo>
                      <a:pt x="22" y="75"/>
                      <a:pt x="22" y="75"/>
                      <a:pt x="22" y="75"/>
                    </a:cubicBezTo>
                    <a:lnTo>
                      <a:pt x="23" y="77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332"/>
              <p:cNvSpPr>
                <a:spLocks/>
              </p:cNvSpPr>
              <p:nvPr/>
            </p:nvSpPr>
            <p:spPr bwMode="auto">
              <a:xfrm>
                <a:off x="3127" y="2042"/>
                <a:ext cx="90" cy="99"/>
              </a:xfrm>
              <a:custGeom>
                <a:avLst/>
                <a:gdLst>
                  <a:gd name="T0" fmla="*/ 56 w 34"/>
                  <a:gd name="T1" fmla="*/ 8 h 37"/>
                  <a:gd name="T2" fmla="*/ 69 w 34"/>
                  <a:gd name="T3" fmla="*/ 8 h 37"/>
                  <a:gd name="T4" fmla="*/ 98 w 34"/>
                  <a:gd name="T5" fmla="*/ 8 h 37"/>
                  <a:gd name="T6" fmla="*/ 111 w 34"/>
                  <a:gd name="T7" fmla="*/ 0 h 37"/>
                  <a:gd name="T8" fmla="*/ 148 w 34"/>
                  <a:gd name="T9" fmla="*/ 13 h 37"/>
                  <a:gd name="T10" fmla="*/ 161 w 34"/>
                  <a:gd name="T11" fmla="*/ 35 h 37"/>
                  <a:gd name="T12" fmla="*/ 183 w 34"/>
                  <a:gd name="T13" fmla="*/ 56 h 37"/>
                  <a:gd name="T14" fmla="*/ 204 w 34"/>
                  <a:gd name="T15" fmla="*/ 72 h 37"/>
                  <a:gd name="T16" fmla="*/ 204 w 34"/>
                  <a:gd name="T17" fmla="*/ 86 h 37"/>
                  <a:gd name="T18" fmla="*/ 209 w 34"/>
                  <a:gd name="T19" fmla="*/ 99 h 37"/>
                  <a:gd name="T20" fmla="*/ 209 w 34"/>
                  <a:gd name="T21" fmla="*/ 115 h 37"/>
                  <a:gd name="T22" fmla="*/ 209 w 34"/>
                  <a:gd name="T23" fmla="*/ 128 h 37"/>
                  <a:gd name="T24" fmla="*/ 204 w 34"/>
                  <a:gd name="T25" fmla="*/ 150 h 37"/>
                  <a:gd name="T26" fmla="*/ 217 w 34"/>
                  <a:gd name="T27" fmla="*/ 150 h 37"/>
                  <a:gd name="T28" fmla="*/ 238 w 34"/>
                  <a:gd name="T29" fmla="*/ 187 h 37"/>
                  <a:gd name="T30" fmla="*/ 230 w 34"/>
                  <a:gd name="T31" fmla="*/ 209 h 37"/>
                  <a:gd name="T32" fmla="*/ 209 w 34"/>
                  <a:gd name="T33" fmla="*/ 209 h 37"/>
                  <a:gd name="T34" fmla="*/ 183 w 34"/>
                  <a:gd name="T35" fmla="*/ 209 h 37"/>
                  <a:gd name="T36" fmla="*/ 161 w 34"/>
                  <a:gd name="T37" fmla="*/ 193 h 37"/>
                  <a:gd name="T38" fmla="*/ 140 w 34"/>
                  <a:gd name="T39" fmla="*/ 193 h 37"/>
                  <a:gd name="T40" fmla="*/ 140 w 34"/>
                  <a:gd name="T41" fmla="*/ 209 h 37"/>
                  <a:gd name="T42" fmla="*/ 132 w 34"/>
                  <a:gd name="T43" fmla="*/ 209 h 37"/>
                  <a:gd name="T44" fmla="*/ 127 w 34"/>
                  <a:gd name="T45" fmla="*/ 209 h 37"/>
                  <a:gd name="T46" fmla="*/ 140 w 34"/>
                  <a:gd name="T47" fmla="*/ 222 h 37"/>
                  <a:gd name="T48" fmla="*/ 132 w 34"/>
                  <a:gd name="T49" fmla="*/ 235 h 37"/>
                  <a:gd name="T50" fmla="*/ 119 w 34"/>
                  <a:gd name="T51" fmla="*/ 235 h 37"/>
                  <a:gd name="T52" fmla="*/ 85 w 34"/>
                  <a:gd name="T53" fmla="*/ 265 h 37"/>
                  <a:gd name="T54" fmla="*/ 69 w 34"/>
                  <a:gd name="T55" fmla="*/ 243 h 37"/>
                  <a:gd name="T56" fmla="*/ 69 w 34"/>
                  <a:gd name="T57" fmla="*/ 230 h 37"/>
                  <a:gd name="T58" fmla="*/ 85 w 34"/>
                  <a:gd name="T59" fmla="*/ 222 h 37"/>
                  <a:gd name="T60" fmla="*/ 69 w 34"/>
                  <a:gd name="T61" fmla="*/ 214 h 37"/>
                  <a:gd name="T62" fmla="*/ 50 w 34"/>
                  <a:gd name="T63" fmla="*/ 222 h 37"/>
                  <a:gd name="T64" fmla="*/ 34 w 34"/>
                  <a:gd name="T65" fmla="*/ 214 h 37"/>
                  <a:gd name="T66" fmla="*/ 29 w 34"/>
                  <a:gd name="T67" fmla="*/ 201 h 37"/>
                  <a:gd name="T68" fmla="*/ 21 w 34"/>
                  <a:gd name="T69" fmla="*/ 193 h 37"/>
                  <a:gd name="T70" fmla="*/ 29 w 34"/>
                  <a:gd name="T71" fmla="*/ 193 h 37"/>
                  <a:gd name="T72" fmla="*/ 56 w 34"/>
                  <a:gd name="T73" fmla="*/ 201 h 37"/>
                  <a:gd name="T74" fmla="*/ 69 w 34"/>
                  <a:gd name="T75" fmla="*/ 187 h 37"/>
                  <a:gd name="T76" fmla="*/ 21 w 34"/>
                  <a:gd name="T77" fmla="*/ 187 h 37"/>
                  <a:gd name="T78" fmla="*/ 21 w 34"/>
                  <a:gd name="T79" fmla="*/ 166 h 37"/>
                  <a:gd name="T80" fmla="*/ 29 w 34"/>
                  <a:gd name="T81" fmla="*/ 136 h 37"/>
                  <a:gd name="T82" fmla="*/ 34 w 34"/>
                  <a:gd name="T83" fmla="*/ 120 h 37"/>
                  <a:gd name="T84" fmla="*/ 29 w 34"/>
                  <a:gd name="T85" fmla="*/ 120 h 37"/>
                  <a:gd name="T86" fmla="*/ 21 w 34"/>
                  <a:gd name="T87" fmla="*/ 107 h 37"/>
                  <a:gd name="T88" fmla="*/ 13 w 34"/>
                  <a:gd name="T89" fmla="*/ 99 h 37"/>
                  <a:gd name="T90" fmla="*/ 8 w 34"/>
                  <a:gd name="T91" fmla="*/ 94 h 37"/>
                  <a:gd name="T92" fmla="*/ 13 w 34"/>
                  <a:gd name="T93" fmla="*/ 72 h 37"/>
                  <a:gd name="T94" fmla="*/ 21 w 34"/>
                  <a:gd name="T95" fmla="*/ 64 h 37"/>
                  <a:gd name="T96" fmla="*/ 34 w 34"/>
                  <a:gd name="T97" fmla="*/ 51 h 37"/>
                  <a:gd name="T98" fmla="*/ 42 w 34"/>
                  <a:gd name="T99" fmla="*/ 29 h 37"/>
                  <a:gd name="T100" fmla="*/ 56 w 34"/>
                  <a:gd name="T101" fmla="*/ 8 h 3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4" h="37">
                    <a:moveTo>
                      <a:pt x="8" y="1"/>
                    </a:moveTo>
                    <a:cubicBezTo>
                      <a:pt x="8" y="1"/>
                      <a:pt x="9" y="1"/>
                      <a:pt x="10" y="1"/>
                    </a:cubicBezTo>
                    <a:cubicBezTo>
                      <a:pt x="11" y="1"/>
                      <a:pt x="14" y="1"/>
                      <a:pt x="14" y="1"/>
                    </a:cubicBezTo>
                    <a:cubicBezTo>
                      <a:pt x="15" y="1"/>
                      <a:pt x="15" y="0"/>
                      <a:pt x="16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1" y="4"/>
                      <a:pt x="22" y="5"/>
                      <a:pt x="23" y="5"/>
                    </a:cubicBezTo>
                    <a:cubicBezTo>
                      <a:pt x="24" y="5"/>
                      <a:pt x="25" y="7"/>
                      <a:pt x="26" y="8"/>
                    </a:cubicBezTo>
                    <a:cubicBezTo>
                      <a:pt x="27" y="9"/>
                      <a:pt x="29" y="10"/>
                      <a:pt x="29" y="10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9"/>
                      <a:pt x="29" y="21"/>
                    </a:cubicBezTo>
                    <a:cubicBezTo>
                      <a:pt x="29" y="22"/>
                      <a:pt x="30" y="22"/>
                      <a:pt x="31" y="21"/>
                    </a:cubicBezTo>
                    <a:cubicBezTo>
                      <a:pt x="32" y="21"/>
                      <a:pt x="34" y="25"/>
                      <a:pt x="34" y="26"/>
                    </a:cubicBezTo>
                    <a:cubicBezTo>
                      <a:pt x="34" y="27"/>
                      <a:pt x="34" y="28"/>
                      <a:pt x="33" y="29"/>
                    </a:cubicBezTo>
                    <a:cubicBezTo>
                      <a:pt x="33" y="29"/>
                      <a:pt x="31" y="29"/>
                      <a:pt x="30" y="29"/>
                    </a:cubicBezTo>
                    <a:cubicBezTo>
                      <a:pt x="29" y="29"/>
                      <a:pt x="27" y="30"/>
                      <a:pt x="26" y="29"/>
                    </a:cubicBezTo>
                    <a:cubicBezTo>
                      <a:pt x="26" y="28"/>
                      <a:pt x="24" y="27"/>
                      <a:pt x="23" y="27"/>
                    </a:cubicBezTo>
                    <a:cubicBezTo>
                      <a:pt x="21" y="27"/>
                      <a:pt x="20" y="26"/>
                      <a:pt x="20" y="27"/>
                    </a:cubicBezTo>
                    <a:cubicBezTo>
                      <a:pt x="20" y="27"/>
                      <a:pt x="21" y="29"/>
                      <a:pt x="20" y="29"/>
                    </a:cubicBezTo>
                    <a:cubicBezTo>
                      <a:pt x="20" y="29"/>
                      <a:pt x="19" y="30"/>
                      <a:pt x="19" y="29"/>
                    </a:cubicBezTo>
                    <a:cubicBezTo>
                      <a:pt x="19" y="29"/>
                      <a:pt x="18" y="28"/>
                      <a:pt x="18" y="29"/>
                    </a:cubicBezTo>
                    <a:cubicBezTo>
                      <a:pt x="18" y="30"/>
                      <a:pt x="20" y="31"/>
                      <a:pt x="20" y="31"/>
                    </a:cubicBezTo>
                    <a:cubicBezTo>
                      <a:pt x="20" y="32"/>
                      <a:pt x="20" y="33"/>
                      <a:pt x="19" y="33"/>
                    </a:cubicBezTo>
                    <a:cubicBezTo>
                      <a:pt x="18" y="33"/>
                      <a:pt x="17" y="33"/>
                      <a:pt x="17" y="33"/>
                    </a:cubicBezTo>
                    <a:cubicBezTo>
                      <a:pt x="16" y="33"/>
                      <a:pt x="13" y="33"/>
                      <a:pt x="12" y="37"/>
                    </a:cubicBezTo>
                    <a:cubicBezTo>
                      <a:pt x="12" y="37"/>
                      <a:pt x="11" y="35"/>
                      <a:pt x="10" y="34"/>
                    </a:cubicBezTo>
                    <a:cubicBezTo>
                      <a:pt x="10" y="34"/>
                      <a:pt x="10" y="33"/>
                      <a:pt x="10" y="32"/>
                    </a:cubicBezTo>
                    <a:cubicBezTo>
                      <a:pt x="11" y="32"/>
                      <a:pt x="11" y="31"/>
                      <a:pt x="12" y="31"/>
                    </a:cubicBezTo>
                    <a:cubicBezTo>
                      <a:pt x="12" y="31"/>
                      <a:pt x="12" y="30"/>
                      <a:pt x="10" y="30"/>
                    </a:cubicBezTo>
                    <a:cubicBezTo>
                      <a:pt x="9" y="31"/>
                      <a:pt x="7" y="31"/>
                      <a:pt x="7" y="31"/>
                    </a:cubicBezTo>
                    <a:cubicBezTo>
                      <a:pt x="6" y="32"/>
                      <a:pt x="5" y="31"/>
                      <a:pt x="5" y="30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3" y="28"/>
                      <a:pt x="3" y="28"/>
                      <a:pt x="3" y="27"/>
                    </a:cubicBezTo>
                    <a:cubicBezTo>
                      <a:pt x="2" y="27"/>
                      <a:pt x="4" y="27"/>
                      <a:pt x="4" y="27"/>
                    </a:cubicBezTo>
                    <a:cubicBezTo>
                      <a:pt x="4" y="27"/>
                      <a:pt x="6" y="28"/>
                      <a:pt x="8" y="28"/>
                    </a:cubicBezTo>
                    <a:cubicBezTo>
                      <a:pt x="9" y="27"/>
                      <a:pt x="10" y="27"/>
                      <a:pt x="10" y="26"/>
                    </a:cubicBezTo>
                    <a:cubicBezTo>
                      <a:pt x="10" y="26"/>
                      <a:pt x="6" y="28"/>
                      <a:pt x="3" y="26"/>
                    </a:cubicBezTo>
                    <a:cubicBezTo>
                      <a:pt x="0" y="24"/>
                      <a:pt x="2" y="24"/>
                      <a:pt x="3" y="23"/>
                    </a:cubicBezTo>
                    <a:cubicBezTo>
                      <a:pt x="3" y="22"/>
                      <a:pt x="4" y="20"/>
                      <a:pt x="4" y="19"/>
                    </a:cubicBezTo>
                    <a:cubicBezTo>
                      <a:pt x="4" y="18"/>
                      <a:pt x="5" y="17"/>
                      <a:pt x="5" y="17"/>
                    </a:cubicBezTo>
                    <a:cubicBezTo>
                      <a:pt x="5" y="16"/>
                      <a:pt x="4" y="17"/>
                      <a:pt x="4" y="17"/>
                    </a:cubicBezTo>
                    <a:cubicBezTo>
                      <a:pt x="3" y="18"/>
                      <a:pt x="3" y="16"/>
                      <a:pt x="3" y="15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4"/>
                      <a:pt x="1" y="13"/>
                    </a:cubicBezTo>
                    <a:cubicBezTo>
                      <a:pt x="1" y="12"/>
                      <a:pt x="1" y="11"/>
                      <a:pt x="2" y="10"/>
                    </a:cubicBezTo>
                    <a:cubicBezTo>
                      <a:pt x="3" y="10"/>
                      <a:pt x="3" y="9"/>
                      <a:pt x="3" y="9"/>
                    </a:cubicBezTo>
                    <a:cubicBezTo>
                      <a:pt x="4" y="9"/>
                      <a:pt x="4" y="8"/>
                      <a:pt x="5" y="7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7" y="4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333"/>
              <p:cNvSpPr>
                <a:spLocks/>
              </p:cNvSpPr>
              <p:nvPr/>
            </p:nvSpPr>
            <p:spPr bwMode="auto">
              <a:xfrm>
                <a:off x="3159" y="2112"/>
                <a:ext cx="115" cy="96"/>
              </a:xfrm>
              <a:custGeom>
                <a:avLst/>
                <a:gdLst>
                  <a:gd name="T0" fmla="*/ 0 w 43"/>
                  <a:gd name="T1" fmla="*/ 77 h 36"/>
                  <a:gd name="T2" fmla="*/ 35 w 43"/>
                  <a:gd name="T3" fmla="*/ 51 h 36"/>
                  <a:gd name="T4" fmla="*/ 51 w 43"/>
                  <a:gd name="T5" fmla="*/ 51 h 36"/>
                  <a:gd name="T6" fmla="*/ 56 w 43"/>
                  <a:gd name="T7" fmla="*/ 35 h 36"/>
                  <a:gd name="T8" fmla="*/ 43 w 43"/>
                  <a:gd name="T9" fmla="*/ 21 h 36"/>
                  <a:gd name="T10" fmla="*/ 51 w 43"/>
                  <a:gd name="T11" fmla="*/ 21 h 36"/>
                  <a:gd name="T12" fmla="*/ 56 w 43"/>
                  <a:gd name="T13" fmla="*/ 21 h 36"/>
                  <a:gd name="T14" fmla="*/ 56 w 43"/>
                  <a:gd name="T15" fmla="*/ 8 h 36"/>
                  <a:gd name="T16" fmla="*/ 78 w 43"/>
                  <a:gd name="T17" fmla="*/ 8 h 36"/>
                  <a:gd name="T18" fmla="*/ 99 w 43"/>
                  <a:gd name="T19" fmla="*/ 21 h 36"/>
                  <a:gd name="T20" fmla="*/ 128 w 43"/>
                  <a:gd name="T21" fmla="*/ 21 h 36"/>
                  <a:gd name="T22" fmla="*/ 150 w 43"/>
                  <a:gd name="T23" fmla="*/ 21 h 36"/>
                  <a:gd name="T24" fmla="*/ 142 w 43"/>
                  <a:gd name="T25" fmla="*/ 35 h 36"/>
                  <a:gd name="T26" fmla="*/ 166 w 43"/>
                  <a:gd name="T27" fmla="*/ 35 h 36"/>
                  <a:gd name="T28" fmla="*/ 179 w 43"/>
                  <a:gd name="T29" fmla="*/ 43 h 36"/>
                  <a:gd name="T30" fmla="*/ 193 w 43"/>
                  <a:gd name="T31" fmla="*/ 29 h 36"/>
                  <a:gd name="T32" fmla="*/ 214 w 43"/>
                  <a:gd name="T33" fmla="*/ 43 h 36"/>
                  <a:gd name="T34" fmla="*/ 222 w 43"/>
                  <a:gd name="T35" fmla="*/ 29 h 36"/>
                  <a:gd name="T36" fmla="*/ 235 w 43"/>
                  <a:gd name="T37" fmla="*/ 21 h 36"/>
                  <a:gd name="T38" fmla="*/ 251 w 43"/>
                  <a:gd name="T39" fmla="*/ 35 h 36"/>
                  <a:gd name="T40" fmla="*/ 251 w 43"/>
                  <a:gd name="T41" fmla="*/ 56 h 36"/>
                  <a:gd name="T42" fmla="*/ 265 w 43"/>
                  <a:gd name="T43" fmla="*/ 56 h 36"/>
                  <a:gd name="T44" fmla="*/ 273 w 43"/>
                  <a:gd name="T45" fmla="*/ 77 h 36"/>
                  <a:gd name="T46" fmla="*/ 265 w 43"/>
                  <a:gd name="T47" fmla="*/ 85 h 36"/>
                  <a:gd name="T48" fmla="*/ 278 w 43"/>
                  <a:gd name="T49" fmla="*/ 99 h 36"/>
                  <a:gd name="T50" fmla="*/ 273 w 43"/>
                  <a:gd name="T51" fmla="*/ 107 h 36"/>
                  <a:gd name="T52" fmla="*/ 286 w 43"/>
                  <a:gd name="T53" fmla="*/ 128 h 36"/>
                  <a:gd name="T54" fmla="*/ 278 w 43"/>
                  <a:gd name="T55" fmla="*/ 141 h 36"/>
                  <a:gd name="T56" fmla="*/ 286 w 43"/>
                  <a:gd name="T57" fmla="*/ 163 h 36"/>
                  <a:gd name="T58" fmla="*/ 300 w 43"/>
                  <a:gd name="T59" fmla="*/ 184 h 36"/>
                  <a:gd name="T60" fmla="*/ 286 w 43"/>
                  <a:gd name="T61" fmla="*/ 192 h 36"/>
                  <a:gd name="T62" fmla="*/ 300 w 43"/>
                  <a:gd name="T63" fmla="*/ 200 h 36"/>
                  <a:gd name="T64" fmla="*/ 294 w 43"/>
                  <a:gd name="T65" fmla="*/ 221 h 36"/>
                  <a:gd name="T66" fmla="*/ 286 w 43"/>
                  <a:gd name="T67" fmla="*/ 213 h 36"/>
                  <a:gd name="T68" fmla="*/ 278 w 43"/>
                  <a:gd name="T69" fmla="*/ 205 h 36"/>
                  <a:gd name="T70" fmla="*/ 273 w 43"/>
                  <a:gd name="T71" fmla="*/ 213 h 36"/>
                  <a:gd name="T72" fmla="*/ 278 w 43"/>
                  <a:gd name="T73" fmla="*/ 235 h 36"/>
                  <a:gd name="T74" fmla="*/ 257 w 43"/>
                  <a:gd name="T75" fmla="*/ 243 h 36"/>
                  <a:gd name="T76" fmla="*/ 243 w 43"/>
                  <a:gd name="T77" fmla="*/ 256 h 36"/>
                  <a:gd name="T78" fmla="*/ 222 w 43"/>
                  <a:gd name="T79" fmla="*/ 248 h 36"/>
                  <a:gd name="T80" fmla="*/ 222 w 43"/>
                  <a:gd name="T81" fmla="*/ 227 h 36"/>
                  <a:gd name="T82" fmla="*/ 214 w 43"/>
                  <a:gd name="T83" fmla="*/ 205 h 36"/>
                  <a:gd name="T84" fmla="*/ 201 w 43"/>
                  <a:gd name="T85" fmla="*/ 200 h 36"/>
                  <a:gd name="T86" fmla="*/ 187 w 43"/>
                  <a:gd name="T87" fmla="*/ 205 h 36"/>
                  <a:gd name="T88" fmla="*/ 179 w 43"/>
                  <a:gd name="T89" fmla="*/ 213 h 36"/>
                  <a:gd name="T90" fmla="*/ 179 w 43"/>
                  <a:gd name="T91" fmla="*/ 179 h 36"/>
                  <a:gd name="T92" fmla="*/ 120 w 43"/>
                  <a:gd name="T93" fmla="*/ 136 h 36"/>
                  <a:gd name="T94" fmla="*/ 94 w 43"/>
                  <a:gd name="T95" fmla="*/ 141 h 36"/>
                  <a:gd name="T96" fmla="*/ 64 w 43"/>
                  <a:gd name="T97" fmla="*/ 171 h 36"/>
                  <a:gd name="T98" fmla="*/ 51 w 43"/>
                  <a:gd name="T99" fmla="*/ 149 h 36"/>
                  <a:gd name="T100" fmla="*/ 43 w 43"/>
                  <a:gd name="T101" fmla="*/ 128 h 36"/>
                  <a:gd name="T102" fmla="*/ 13 w 43"/>
                  <a:gd name="T103" fmla="*/ 107 h 36"/>
                  <a:gd name="T104" fmla="*/ 0 w 43"/>
                  <a:gd name="T105" fmla="*/ 77 h 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3" h="36">
                    <a:moveTo>
                      <a:pt x="0" y="11"/>
                    </a:moveTo>
                    <a:cubicBezTo>
                      <a:pt x="1" y="7"/>
                      <a:pt x="4" y="7"/>
                      <a:pt x="5" y="7"/>
                    </a:cubicBezTo>
                    <a:cubicBezTo>
                      <a:pt x="5" y="7"/>
                      <a:pt x="6" y="7"/>
                      <a:pt x="7" y="7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6" y="4"/>
                      <a:pt x="6" y="3"/>
                    </a:cubicBezTo>
                    <a:cubicBezTo>
                      <a:pt x="6" y="2"/>
                      <a:pt x="7" y="3"/>
                      <a:pt x="7" y="3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9" y="3"/>
                      <a:pt x="8" y="1"/>
                      <a:pt x="8" y="1"/>
                    </a:cubicBezTo>
                    <a:cubicBezTo>
                      <a:pt x="8" y="0"/>
                      <a:pt x="9" y="1"/>
                      <a:pt x="11" y="1"/>
                    </a:cubicBezTo>
                    <a:cubicBezTo>
                      <a:pt x="12" y="1"/>
                      <a:pt x="14" y="2"/>
                      <a:pt x="14" y="3"/>
                    </a:cubicBezTo>
                    <a:cubicBezTo>
                      <a:pt x="15" y="4"/>
                      <a:pt x="17" y="3"/>
                      <a:pt x="18" y="3"/>
                    </a:cubicBezTo>
                    <a:cubicBezTo>
                      <a:pt x="19" y="3"/>
                      <a:pt x="21" y="3"/>
                      <a:pt x="21" y="3"/>
                    </a:cubicBezTo>
                    <a:cubicBezTo>
                      <a:pt x="20" y="3"/>
                      <a:pt x="20" y="4"/>
                      <a:pt x="20" y="5"/>
                    </a:cubicBezTo>
                    <a:cubicBezTo>
                      <a:pt x="21" y="7"/>
                      <a:pt x="22" y="5"/>
                      <a:pt x="23" y="5"/>
                    </a:cubicBezTo>
                    <a:cubicBezTo>
                      <a:pt x="24" y="4"/>
                      <a:pt x="24" y="7"/>
                      <a:pt x="25" y="6"/>
                    </a:cubicBezTo>
                    <a:cubicBezTo>
                      <a:pt x="26" y="6"/>
                      <a:pt x="26" y="5"/>
                      <a:pt x="27" y="4"/>
                    </a:cubicBezTo>
                    <a:cubicBezTo>
                      <a:pt x="29" y="3"/>
                      <a:pt x="29" y="6"/>
                      <a:pt x="30" y="6"/>
                    </a:cubicBezTo>
                    <a:cubicBezTo>
                      <a:pt x="30" y="7"/>
                      <a:pt x="31" y="6"/>
                      <a:pt x="31" y="4"/>
                    </a:cubicBezTo>
                    <a:cubicBezTo>
                      <a:pt x="31" y="2"/>
                      <a:pt x="33" y="3"/>
                      <a:pt x="33" y="3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7" y="9"/>
                      <a:pt x="37" y="8"/>
                    </a:cubicBezTo>
                    <a:cubicBezTo>
                      <a:pt x="38" y="7"/>
                      <a:pt x="38" y="11"/>
                      <a:pt x="38" y="11"/>
                    </a:cubicBezTo>
                    <a:cubicBezTo>
                      <a:pt x="38" y="11"/>
                      <a:pt x="37" y="11"/>
                      <a:pt x="37" y="12"/>
                    </a:cubicBezTo>
                    <a:cubicBezTo>
                      <a:pt x="37" y="13"/>
                      <a:pt x="38" y="13"/>
                      <a:pt x="39" y="14"/>
                    </a:cubicBezTo>
                    <a:cubicBezTo>
                      <a:pt x="41" y="16"/>
                      <a:pt x="38" y="15"/>
                      <a:pt x="38" y="15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8"/>
                      <a:pt x="39" y="19"/>
                      <a:pt x="39" y="20"/>
                    </a:cubicBezTo>
                    <a:cubicBezTo>
                      <a:pt x="40" y="21"/>
                      <a:pt x="39" y="22"/>
                      <a:pt x="40" y="23"/>
                    </a:cubicBezTo>
                    <a:cubicBezTo>
                      <a:pt x="41" y="24"/>
                      <a:pt x="43" y="25"/>
                      <a:pt x="42" y="26"/>
                    </a:cubicBezTo>
                    <a:cubicBezTo>
                      <a:pt x="40" y="27"/>
                      <a:pt x="39" y="26"/>
                      <a:pt x="40" y="27"/>
                    </a:cubicBezTo>
                    <a:cubicBezTo>
                      <a:pt x="41" y="28"/>
                      <a:pt x="42" y="27"/>
                      <a:pt x="42" y="28"/>
                    </a:cubicBezTo>
                    <a:cubicBezTo>
                      <a:pt x="42" y="29"/>
                      <a:pt x="42" y="31"/>
                      <a:pt x="41" y="31"/>
                    </a:cubicBezTo>
                    <a:cubicBezTo>
                      <a:pt x="41" y="30"/>
                      <a:pt x="40" y="30"/>
                      <a:pt x="40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0"/>
                      <a:pt x="38" y="30"/>
                    </a:cubicBezTo>
                    <a:cubicBezTo>
                      <a:pt x="39" y="31"/>
                      <a:pt x="39" y="33"/>
                      <a:pt x="39" y="33"/>
                    </a:cubicBezTo>
                    <a:cubicBezTo>
                      <a:pt x="39" y="34"/>
                      <a:pt x="36" y="33"/>
                      <a:pt x="36" y="34"/>
                    </a:cubicBezTo>
                    <a:cubicBezTo>
                      <a:pt x="35" y="35"/>
                      <a:pt x="34" y="36"/>
                      <a:pt x="34" y="36"/>
                    </a:cubicBezTo>
                    <a:cubicBezTo>
                      <a:pt x="34" y="36"/>
                      <a:pt x="31" y="36"/>
                      <a:pt x="31" y="35"/>
                    </a:cubicBezTo>
                    <a:cubicBezTo>
                      <a:pt x="31" y="34"/>
                      <a:pt x="31" y="32"/>
                      <a:pt x="31" y="32"/>
                    </a:cubicBezTo>
                    <a:cubicBezTo>
                      <a:pt x="31" y="31"/>
                      <a:pt x="31" y="30"/>
                      <a:pt x="30" y="29"/>
                    </a:cubicBezTo>
                    <a:cubicBezTo>
                      <a:pt x="29" y="29"/>
                      <a:pt x="29" y="28"/>
                      <a:pt x="28" y="28"/>
                    </a:cubicBezTo>
                    <a:cubicBezTo>
                      <a:pt x="27" y="29"/>
                      <a:pt x="27" y="28"/>
                      <a:pt x="26" y="29"/>
                    </a:cubicBezTo>
                    <a:cubicBezTo>
                      <a:pt x="26" y="29"/>
                      <a:pt x="25" y="31"/>
                      <a:pt x="25" y="30"/>
                    </a:cubicBezTo>
                    <a:cubicBezTo>
                      <a:pt x="24" y="28"/>
                      <a:pt x="26" y="28"/>
                      <a:pt x="25" y="25"/>
                    </a:cubicBezTo>
                    <a:cubicBezTo>
                      <a:pt x="24" y="23"/>
                      <a:pt x="23" y="18"/>
                      <a:pt x="17" y="19"/>
                    </a:cubicBezTo>
                    <a:cubicBezTo>
                      <a:pt x="14" y="19"/>
                      <a:pt x="14" y="18"/>
                      <a:pt x="13" y="20"/>
                    </a:cubicBezTo>
                    <a:cubicBezTo>
                      <a:pt x="13" y="22"/>
                      <a:pt x="10" y="24"/>
                      <a:pt x="9" y="24"/>
                    </a:cubicBezTo>
                    <a:cubicBezTo>
                      <a:pt x="9" y="24"/>
                      <a:pt x="8" y="22"/>
                      <a:pt x="7" y="21"/>
                    </a:cubicBezTo>
                    <a:cubicBezTo>
                      <a:pt x="7" y="19"/>
                      <a:pt x="7" y="18"/>
                      <a:pt x="6" y="18"/>
                    </a:cubicBezTo>
                    <a:cubicBezTo>
                      <a:pt x="5" y="17"/>
                      <a:pt x="3" y="17"/>
                      <a:pt x="2" y="15"/>
                    </a:cubicBezTo>
                    <a:cubicBezTo>
                      <a:pt x="2" y="14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334"/>
              <p:cNvSpPr>
                <a:spLocks/>
              </p:cNvSpPr>
              <p:nvPr/>
            </p:nvSpPr>
            <p:spPr bwMode="auto">
              <a:xfrm>
                <a:off x="3183" y="2160"/>
                <a:ext cx="45" cy="53"/>
              </a:xfrm>
              <a:custGeom>
                <a:avLst/>
                <a:gdLst>
                  <a:gd name="T0" fmla="*/ 0 w 17"/>
                  <a:gd name="T1" fmla="*/ 42 h 20"/>
                  <a:gd name="T2" fmla="*/ 29 w 17"/>
                  <a:gd name="T3" fmla="*/ 13 h 20"/>
                  <a:gd name="T4" fmla="*/ 56 w 17"/>
                  <a:gd name="T5" fmla="*/ 8 h 20"/>
                  <a:gd name="T6" fmla="*/ 111 w 17"/>
                  <a:gd name="T7" fmla="*/ 50 h 20"/>
                  <a:gd name="T8" fmla="*/ 111 w 17"/>
                  <a:gd name="T9" fmla="*/ 85 h 20"/>
                  <a:gd name="T10" fmla="*/ 111 w 17"/>
                  <a:gd name="T11" fmla="*/ 90 h 20"/>
                  <a:gd name="T12" fmla="*/ 98 w 17"/>
                  <a:gd name="T13" fmla="*/ 111 h 20"/>
                  <a:gd name="T14" fmla="*/ 69 w 17"/>
                  <a:gd name="T15" fmla="*/ 140 h 20"/>
                  <a:gd name="T16" fmla="*/ 42 w 17"/>
                  <a:gd name="T17" fmla="*/ 127 h 20"/>
                  <a:gd name="T18" fmla="*/ 13 w 17"/>
                  <a:gd name="T19" fmla="*/ 98 h 20"/>
                  <a:gd name="T20" fmla="*/ 0 w 17"/>
                  <a:gd name="T21" fmla="*/ 72 h 20"/>
                  <a:gd name="T22" fmla="*/ 0 w 17"/>
                  <a:gd name="T23" fmla="*/ 42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0" y="6"/>
                    </a:moveTo>
                    <a:cubicBezTo>
                      <a:pt x="1" y="6"/>
                      <a:pt x="4" y="4"/>
                      <a:pt x="4" y="2"/>
                    </a:cubicBezTo>
                    <a:cubicBezTo>
                      <a:pt x="5" y="0"/>
                      <a:pt x="5" y="1"/>
                      <a:pt x="8" y="1"/>
                    </a:cubicBezTo>
                    <a:cubicBezTo>
                      <a:pt x="14" y="0"/>
                      <a:pt x="15" y="5"/>
                      <a:pt x="16" y="7"/>
                    </a:cubicBezTo>
                    <a:cubicBezTo>
                      <a:pt x="17" y="10"/>
                      <a:pt x="15" y="10"/>
                      <a:pt x="16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5" y="13"/>
                      <a:pt x="15" y="15"/>
                      <a:pt x="14" y="16"/>
                    </a:cubicBezTo>
                    <a:cubicBezTo>
                      <a:pt x="14" y="17"/>
                      <a:pt x="10" y="18"/>
                      <a:pt x="10" y="20"/>
                    </a:cubicBezTo>
                    <a:cubicBezTo>
                      <a:pt x="10" y="20"/>
                      <a:pt x="8" y="19"/>
                      <a:pt x="6" y="18"/>
                    </a:cubicBezTo>
                    <a:cubicBezTo>
                      <a:pt x="4" y="17"/>
                      <a:pt x="3" y="16"/>
                      <a:pt x="2" y="14"/>
                    </a:cubicBezTo>
                    <a:cubicBezTo>
                      <a:pt x="1" y="12"/>
                      <a:pt x="1" y="12"/>
                      <a:pt x="0" y="10"/>
                    </a:cubicBezTo>
                    <a:cubicBezTo>
                      <a:pt x="0" y="9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335"/>
              <p:cNvSpPr>
                <a:spLocks/>
              </p:cNvSpPr>
              <p:nvPr/>
            </p:nvSpPr>
            <p:spPr bwMode="auto">
              <a:xfrm>
                <a:off x="3209" y="2187"/>
                <a:ext cx="65" cy="72"/>
              </a:xfrm>
              <a:custGeom>
                <a:avLst/>
                <a:gdLst>
                  <a:gd name="T0" fmla="*/ 0 w 24"/>
                  <a:gd name="T1" fmla="*/ 72 h 27"/>
                  <a:gd name="T2" fmla="*/ 30 w 24"/>
                  <a:gd name="T3" fmla="*/ 43 h 27"/>
                  <a:gd name="T4" fmla="*/ 43 w 24"/>
                  <a:gd name="T5" fmla="*/ 21 h 27"/>
                  <a:gd name="T6" fmla="*/ 43 w 24"/>
                  <a:gd name="T7" fmla="*/ 13 h 27"/>
                  <a:gd name="T8" fmla="*/ 51 w 24"/>
                  <a:gd name="T9" fmla="*/ 8 h 27"/>
                  <a:gd name="T10" fmla="*/ 65 w 24"/>
                  <a:gd name="T11" fmla="*/ 0 h 27"/>
                  <a:gd name="T12" fmla="*/ 81 w 24"/>
                  <a:gd name="T13" fmla="*/ 8 h 27"/>
                  <a:gd name="T14" fmla="*/ 89 w 24"/>
                  <a:gd name="T15" fmla="*/ 29 h 27"/>
                  <a:gd name="T16" fmla="*/ 89 w 24"/>
                  <a:gd name="T17" fmla="*/ 51 h 27"/>
                  <a:gd name="T18" fmla="*/ 111 w 24"/>
                  <a:gd name="T19" fmla="*/ 56 h 27"/>
                  <a:gd name="T20" fmla="*/ 125 w 24"/>
                  <a:gd name="T21" fmla="*/ 43 h 27"/>
                  <a:gd name="T22" fmla="*/ 133 w 24"/>
                  <a:gd name="T23" fmla="*/ 56 h 27"/>
                  <a:gd name="T24" fmla="*/ 133 w 24"/>
                  <a:gd name="T25" fmla="*/ 85 h 27"/>
                  <a:gd name="T26" fmla="*/ 125 w 24"/>
                  <a:gd name="T27" fmla="*/ 93 h 27"/>
                  <a:gd name="T28" fmla="*/ 154 w 24"/>
                  <a:gd name="T29" fmla="*/ 107 h 27"/>
                  <a:gd name="T30" fmla="*/ 163 w 24"/>
                  <a:gd name="T31" fmla="*/ 120 h 27"/>
                  <a:gd name="T32" fmla="*/ 163 w 24"/>
                  <a:gd name="T33" fmla="*/ 128 h 27"/>
                  <a:gd name="T34" fmla="*/ 176 w 24"/>
                  <a:gd name="T35" fmla="*/ 136 h 27"/>
                  <a:gd name="T36" fmla="*/ 168 w 24"/>
                  <a:gd name="T37" fmla="*/ 157 h 27"/>
                  <a:gd name="T38" fmla="*/ 163 w 24"/>
                  <a:gd name="T39" fmla="*/ 192 h 27"/>
                  <a:gd name="T40" fmla="*/ 116 w 24"/>
                  <a:gd name="T41" fmla="*/ 179 h 27"/>
                  <a:gd name="T42" fmla="*/ 81 w 24"/>
                  <a:gd name="T43" fmla="*/ 141 h 27"/>
                  <a:gd name="T44" fmla="*/ 43 w 24"/>
                  <a:gd name="T45" fmla="*/ 107 h 27"/>
                  <a:gd name="T46" fmla="*/ 0 w 24"/>
                  <a:gd name="T47" fmla="*/ 72 h 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4" h="27">
                    <a:moveTo>
                      <a:pt x="0" y="10"/>
                    </a:moveTo>
                    <a:cubicBezTo>
                      <a:pt x="0" y="8"/>
                      <a:pt x="4" y="7"/>
                      <a:pt x="4" y="6"/>
                    </a:cubicBezTo>
                    <a:cubicBezTo>
                      <a:pt x="5" y="5"/>
                      <a:pt x="5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7" y="1"/>
                      <a:pt x="7" y="1"/>
                    </a:cubicBezTo>
                    <a:cubicBezTo>
                      <a:pt x="8" y="0"/>
                      <a:pt x="8" y="1"/>
                      <a:pt x="9" y="0"/>
                    </a:cubicBezTo>
                    <a:cubicBezTo>
                      <a:pt x="10" y="0"/>
                      <a:pt x="10" y="1"/>
                      <a:pt x="11" y="1"/>
                    </a:cubicBezTo>
                    <a:cubicBezTo>
                      <a:pt x="12" y="2"/>
                      <a:pt x="12" y="3"/>
                      <a:pt x="12" y="4"/>
                    </a:cubicBezTo>
                    <a:cubicBezTo>
                      <a:pt x="12" y="4"/>
                      <a:pt x="12" y="6"/>
                      <a:pt x="12" y="7"/>
                    </a:cubicBezTo>
                    <a:cubicBezTo>
                      <a:pt x="12" y="8"/>
                      <a:pt x="15" y="8"/>
                      <a:pt x="15" y="8"/>
                    </a:cubicBezTo>
                    <a:cubicBezTo>
                      <a:pt x="15" y="8"/>
                      <a:pt x="16" y="7"/>
                      <a:pt x="17" y="6"/>
                    </a:cubicBezTo>
                    <a:cubicBezTo>
                      <a:pt x="17" y="6"/>
                      <a:pt x="18" y="7"/>
                      <a:pt x="18" y="8"/>
                    </a:cubicBezTo>
                    <a:cubicBezTo>
                      <a:pt x="19" y="10"/>
                      <a:pt x="19" y="11"/>
                      <a:pt x="18" y="12"/>
                    </a:cubicBezTo>
                    <a:cubicBezTo>
                      <a:pt x="18" y="12"/>
                      <a:pt x="15" y="12"/>
                      <a:pt x="17" y="13"/>
                    </a:cubicBezTo>
                    <a:cubicBezTo>
                      <a:pt x="19" y="15"/>
                      <a:pt x="20" y="14"/>
                      <a:pt x="21" y="15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2" y="18"/>
                      <a:pt x="21" y="18"/>
                      <a:pt x="22" y="18"/>
                    </a:cubicBezTo>
                    <a:cubicBezTo>
                      <a:pt x="23" y="19"/>
                      <a:pt x="24" y="18"/>
                      <a:pt x="24" y="19"/>
                    </a:cubicBezTo>
                    <a:cubicBezTo>
                      <a:pt x="24" y="20"/>
                      <a:pt x="23" y="21"/>
                      <a:pt x="23" y="22"/>
                    </a:cubicBezTo>
                    <a:cubicBezTo>
                      <a:pt x="22" y="23"/>
                      <a:pt x="22" y="27"/>
                      <a:pt x="22" y="27"/>
                    </a:cubicBezTo>
                    <a:cubicBezTo>
                      <a:pt x="22" y="27"/>
                      <a:pt x="18" y="27"/>
                      <a:pt x="16" y="25"/>
                    </a:cubicBezTo>
                    <a:cubicBezTo>
                      <a:pt x="15" y="23"/>
                      <a:pt x="12" y="20"/>
                      <a:pt x="11" y="20"/>
                    </a:cubicBezTo>
                    <a:cubicBezTo>
                      <a:pt x="10" y="20"/>
                      <a:pt x="8" y="16"/>
                      <a:pt x="6" y="15"/>
                    </a:cubicBezTo>
                    <a:cubicBezTo>
                      <a:pt x="5" y="14"/>
                      <a:pt x="2" y="13"/>
                      <a:pt x="0" y="1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336"/>
              <p:cNvSpPr>
                <a:spLocks/>
              </p:cNvSpPr>
              <p:nvPr/>
            </p:nvSpPr>
            <p:spPr bwMode="auto">
              <a:xfrm>
                <a:off x="3250" y="2149"/>
                <a:ext cx="106" cy="112"/>
              </a:xfrm>
              <a:custGeom>
                <a:avLst/>
                <a:gdLst>
                  <a:gd name="T0" fmla="*/ 50 w 40"/>
                  <a:gd name="T1" fmla="*/ 291 h 42"/>
                  <a:gd name="T2" fmla="*/ 56 w 40"/>
                  <a:gd name="T3" fmla="*/ 256 h 42"/>
                  <a:gd name="T4" fmla="*/ 64 w 40"/>
                  <a:gd name="T5" fmla="*/ 235 h 42"/>
                  <a:gd name="T6" fmla="*/ 50 w 40"/>
                  <a:gd name="T7" fmla="*/ 227 h 42"/>
                  <a:gd name="T8" fmla="*/ 50 w 40"/>
                  <a:gd name="T9" fmla="*/ 221 h 42"/>
                  <a:gd name="T10" fmla="*/ 42 w 40"/>
                  <a:gd name="T11" fmla="*/ 205 h 42"/>
                  <a:gd name="T12" fmla="*/ 13 w 40"/>
                  <a:gd name="T13" fmla="*/ 192 h 42"/>
                  <a:gd name="T14" fmla="*/ 21 w 40"/>
                  <a:gd name="T15" fmla="*/ 184 h 42"/>
                  <a:gd name="T16" fmla="*/ 21 w 40"/>
                  <a:gd name="T17" fmla="*/ 157 h 42"/>
                  <a:gd name="T18" fmla="*/ 13 w 40"/>
                  <a:gd name="T19" fmla="*/ 141 h 42"/>
                  <a:gd name="T20" fmla="*/ 34 w 40"/>
                  <a:gd name="T21" fmla="*/ 136 h 42"/>
                  <a:gd name="T22" fmla="*/ 29 w 40"/>
                  <a:gd name="T23" fmla="*/ 115 h 42"/>
                  <a:gd name="T24" fmla="*/ 34 w 40"/>
                  <a:gd name="T25" fmla="*/ 107 h 42"/>
                  <a:gd name="T26" fmla="*/ 42 w 40"/>
                  <a:gd name="T27" fmla="*/ 115 h 42"/>
                  <a:gd name="T28" fmla="*/ 50 w 40"/>
                  <a:gd name="T29" fmla="*/ 120 h 42"/>
                  <a:gd name="T30" fmla="*/ 56 w 40"/>
                  <a:gd name="T31" fmla="*/ 99 h 42"/>
                  <a:gd name="T32" fmla="*/ 42 w 40"/>
                  <a:gd name="T33" fmla="*/ 93 h 42"/>
                  <a:gd name="T34" fmla="*/ 56 w 40"/>
                  <a:gd name="T35" fmla="*/ 85 h 42"/>
                  <a:gd name="T36" fmla="*/ 42 w 40"/>
                  <a:gd name="T37" fmla="*/ 64 h 42"/>
                  <a:gd name="T38" fmla="*/ 34 w 40"/>
                  <a:gd name="T39" fmla="*/ 43 h 42"/>
                  <a:gd name="T40" fmla="*/ 42 w 40"/>
                  <a:gd name="T41" fmla="*/ 29 h 42"/>
                  <a:gd name="T42" fmla="*/ 50 w 40"/>
                  <a:gd name="T43" fmla="*/ 29 h 42"/>
                  <a:gd name="T44" fmla="*/ 64 w 40"/>
                  <a:gd name="T45" fmla="*/ 13 h 42"/>
                  <a:gd name="T46" fmla="*/ 72 w 40"/>
                  <a:gd name="T47" fmla="*/ 35 h 42"/>
                  <a:gd name="T48" fmla="*/ 77 w 40"/>
                  <a:gd name="T49" fmla="*/ 21 h 42"/>
                  <a:gd name="T50" fmla="*/ 90 w 40"/>
                  <a:gd name="T51" fmla="*/ 21 h 42"/>
                  <a:gd name="T52" fmla="*/ 106 w 40"/>
                  <a:gd name="T53" fmla="*/ 8 h 42"/>
                  <a:gd name="T54" fmla="*/ 119 w 40"/>
                  <a:gd name="T55" fmla="*/ 13 h 42"/>
                  <a:gd name="T56" fmla="*/ 111 w 40"/>
                  <a:gd name="T57" fmla="*/ 35 h 42"/>
                  <a:gd name="T58" fmla="*/ 127 w 40"/>
                  <a:gd name="T59" fmla="*/ 35 h 42"/>
                  <a:gd name="T60" fmla="*/ 154 w 40"/>
                  <a:gd name="T61" fmla="*/ 35 h 42"/>
                  <a:gd name="T62" fmla="*/ 175 w 40"/>
                  <a:gd name="T63" fmla="*/ 51 h 42"/>
                  <a:gd name="T64" fmla="*/ 204 w 40"/>
                  <a:gd name="T65" fmla="*/ 64 h 42"/>
                  <a:gd name="T66" fmla="*/ 252 w 40"/>
                  <a:gd name="T67" fmla="*/ 56 h 42"/>
                  <a:gd name="T68" fmla="*/ 268 w 40"/>
                  <a:gd name="T69" fmla="*/ 93 h 42"/>
                  <a:gd name="T70" fmla="*/ 273 w 40"/>
                  <a:gd name="T71" fmla="*/ 128 h 42"/>
                  <a:gd name="T72" fmla="*/ 252 w 40"/>
                  <a:gd name="T73" fmla="*/ 157 h 42"/>
                  <a:gd name="T74" fmla="*/ 239 w 40"/>
                  <a:gd name="T75" fmla="*/ 192 h 42"/>
                  <a:gd name="T76" fmla="*/ 246 w 40"/>
                  <a:gd name="T77" fmla="*/ 227 h 42"/>
                  <a:gd name="T78" fmla="*/ 252 w 40"/>
                  <a:gd name="T79" fmla="*/ 269 h 42"/>
                  <a:gd name="T80" fmla="*/ 111 w 40"/>
                  <a:gd name="T81" fmla="*/ 269 h 42"/>
                  <a:gd name="T82" fmla="*/ 50 w 40"/>
                  <a:gd name="T83" fmla="*/ 291 h 4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0" h="42">
                    <a:moveTo>
                      <a:pt x="7" y="41"/>
                    </a:moveTo>
                    <a:cubicBezTo>
                      <a:pt x="7" y="41"/>
                      <a:pt x="7" y="37"/>
                      <a:pt x="8" y="36"/>
                    </a:cubicBezTo>
                    <a:cubicBezTo>
                      <a:pt x="8" y="35"/>
                      <a:pt x="9" y="34"/>
                      <a:pt x="9" y="33"/>
                    </a:cubicBezTo>
                    <a:cubicBezTo>
                      <a:pt x="9" y="32"/>
                      <a:pt x="8" y="33"/>
                      <a:pt x="7" y="32"/>
                    </a:cubicBezTo>
                    <a:cubicBezTo>
                      <a:pt x="6" y="32"/>
                      <a:pt x="7" y="32"/>
                      <a:pt x="7" y="31"/>
                    </a:cubicBezTo>
                    <a:cubicBezTo>
                      <a:pt x="7" y="30"/>
                      <a:pt x="7" y="30"/>
                      <a:pt x="6" y="29"/>
                    </a:cubicBezTo>
                    <a:cubicBezTo>
                      <a:pt x="5" y="28"/>
                      <a:pt x="4" y="29"/>
                      <a:pt x="2" y="27"/>
                    </a:cubicBezTo>
                    <a:cubicBezTo>
                      <a:pt x="0" y="26"/>
                      <a:pt x="3" y="26"/>
                      <a:pt x="3" y="26"/>
                    </a:cubicBezTo>
                    <a:cubicBezTo>
                      <a:pt x="4" y="25"/>
                      <a:pt x="4" y="24"/>
                      <a:pt x="3" y="22"/>
                    </a:cubicBezTo>
                    <a:cubicBezTo>
                      <a:pt x="3" y="21"/>
                      <a:pt x="2" y="20"/>
                      <a:pt x="2" y="20"/>
                    </a:cubicBezTo>
                    <a:cubicBezTo>
                      <a:pt x="2" y="19"/>
                      <a:pt x="5" y="20"/>
                      <a:pt x="5" y="19"/>
                    </a:cubicBezTo>
                    <a:cubicBezTo>
                      <a:pt x="5" y="19"/>
                      <a:pt x="5" y="17"/>
                      <a:pt x="4" y="16"/>
                    </a:cubicBezTo>
                    <a:cubicBezTo>
                      <a:pt x="4" y="16"/>
                      <a:pt x="5" y="16"/>
                      <a:pt x="5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6"/>
                      <a:pt x="7" y="17"/>
                    </a:cubicBezTo>
                    <a:cubicBezTo>
                      <a:pt x="8" y="17"/>
                      <a:pt x="8" y="15"/>
                      <a:pt x="8" y="14"/>
                    </a:cubicBezTo>
                    <a:cubicBezTo>
                      <a:pt x="8" y="13"/>
                      <a:pt x="7" y="14"/>
                      <a:pt x="6" y="13"/>
                    </a:cubicBezTo>
                    <a:cubicBezTo>
                      <a:pt x="5" y="12"/>
                      <a:pt x="6" y="13"/>
                      <a:pt x="8" y="12"/>
                    </a:cubicBezTo>
                    <a:cubicBezTo>
                      <a:pt x="9" y="11"/>
                      <a:pt x="7" y="10"/>
                      <a:pt x="6" y="9"/>
                    </a:cubicBezTo>
                    <a:cubicBezTo>
                      <a:pt x="5" y="8"/>
                      <a:pt x="6" y="7"/>
                      <a:pt x="5" y="6"/>
                    </a:cubicBezTo>
                    <a:cubicBezTo>
                      <a:pt x="5" y="5"/>
                      <a:pt x="6" y="4"/>
                      <a:pt x="6" y="4"/>
                    </a:cubicBezTo>
                    <a:cubicBezTo>
                      <a:pt x="6" y="4"/>
                      <a:pt x="7" y="5"/>
                      <a:pt x="7" y="4"/>
                    </a:cubicBezTo>
                    <a:cubicBezTo>
                      <a:pt x="7" y="3"/>
                      <a:pt x="8" y="3"/>
                      <a:pt x="9" y="2"/>
                    </a:cubicBezTo>
                    <a:cubicBezTo>
                      <a:pt x="10" y="2"/>
                      <a:pt x="10" y="5"/>
                      <a:pt x="10" y="5"/>
                    </a:cubicBezTo>
                    <a:cubicBezTo>
                      <a:pt x="10" y="5"/>
                      <a:pt x="11" y="5"/>
                      <a:pt x="11" y="3"/>
                    </a:cubicBezTo>
                    <a:cubicBezTo>
                      <a:pt x="11" y="2"/>
                      <a:pt x="12" y="3"/>
                      <a:pt x="13" y="3"/>
                    </a:cubicBezTo>
                    <a:cubicBezTo>
                      <a:pt x="14" y="4"/>
                      <a:pt x="14" y="4"/>
                      <a:pt x="15" y="1"/>
                    </a:cubicBezTo>
                    <a:cubicBezTo>
                      <a:pt x="16" y="0"/>
                      <a:pt x="17" y="2"/>
                      <a:pt x="17" y="2"/>
                    </a:cubicBezTo>
                    <a:cubicBezTo>
                      <a:pt x="17" y="2"/>
                      <a:pt x="17" y="3"/>
                      <a:pt x="16" y="5"/>
                    </a:cubicBezTo>
                    <a:cubicBezTo>
                      <a:pt x="16" y="7"/>
                      <a:pt x="18" y="5"/>
                      <a:pt x="18" y="5"/>
                    </a:cubicBezTo>
                    <a:cubicBezTo>
                      <a:pt x="18" y="4"/>
                      <a:pt x="20" y="5"/>
                      <a:pt x="22" y="5"/>
                    </a:cubicBezTo>
                    <a:cubicBezTo>
                      <a:pt x="22" y="5"/>
                      <a:pt x="24" y="5"/>
                      <a:pt x="25" y="7"/>
                    </a:cubicBezTo>
                    <a:cubicBezTo>
                      <a:pt x="26" y="9"/>
                      <a:pt x="26" y="10"/>
                      <a:pt x="29" y="9"/>
                    </a:cubicBezTo>
                    <a:cubicBezTo>
                      <a:pt x="31" y="7"/>
                      <a:pt x="33" y="6"/>
                      <a:pt x="36" y="8"/>
                    </a:cubicBezTo>
                    <a:cubicBezTo>
                      <a:pt x="38" y="10"/>
                      <a:pt x="38" y="12"/>
                      <a:pt x="38" y="13"/>
                    </a:cubicBezTo>
                    <a:cubicBezTo>
                      <a:pt x="38" y="14"/>
                      <a:pt x="40" y="15"/>
                      <a:pt x="39" y="18"/>
                    </a:cubicBezTo>
                    <a:cubicBezTo>
                      <a:pt x="37" y="21"/>
                      <a:pt x="35" y="20"/>
                      <a:pt x="36" y="22"/>
                    </a:cubicBezTo>
                    <a:cubicBezTo>
                      <a:pt x="36" y="24"/>
                      <a:pt x="34" y="23"/>
                      <a:pt x="34" y="27"/>
                    </a:cubicBezTo>
                    <a:cubicBezTo>
                      <a:pt x="35" y="30"/>
                      <a:pt x="33" y="30"/>
                      <a:pt x="35" y="32"/>
                    </a:cubicBezTo>
                    <a:cubicBezTo>
                      <a:pt x="36" y="35"/>
                      <a:pt x="38" y="37"/>
                      <a:pt x="36" y="38"/>
                    </a:cubicBezTo>
                    <a:cubicBezTo>
                      <a:pt x="36" y="38"/>
                      <a:pt x="24" y="35"/>
                      <a:pt x="16" y="38"/>
                    </a:cubicBezTo>
                    <a:cubicBezTo>
                      <a:pt x="9" y="42"/>
                      <a:pt x="7" y="41"/>
                      <a:pt x="7" y="4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337"/>
              <p:cNvSpPr>
                <a:spLocks/>
              </p:cNvSpPr>
              <p:nvPr/>
            </p:nvSpPr>
            <p:spPr bwMode="auto">
              <a:xfrm>
                <a:off x="3303" y="2080"/>
                <a:ext cx="134" cy="96"/>
              </a:xfrm>
              <a:custGeom>
                <a:avLst/>
                <a:gdLst>
                  <a:gd name="T0" fmla="*/ 265 w 50"/>
                  <a:gd name="T1" fmla="*/ 13 h 36"/>
                  <a:gd name="T2" fmla="*/ 222 w 50"/>
                  <a:gd name="T3" fmla="*/ 8 h 36"/>
                  <a:gd name="T4" fmla="*/ 193 w 50"/>
                  <a:gd name="T5" fmla="*/ 29 h 36"/>
                  <a:gd name="T6" fmla="*/ 180 w 50"/>
                  <a:gd name="T7" fmla="*/ 35 h 36"/>
                  <a:gd name="T8" fmla="*/ 166 w 50"/>
                  <a:gd name="T9" fmla="*/ 51 h 36"/>
                  <a:gd name="T10" fmla="*/ 137 w 50"/>
                  <a:gd name="T11" fmla="*/ 56 h 36"/>
                  <a:gd name="T12" fmla="*/ 123 w 50"/>
                  <a:gd name="T13" fmla="*/ 64 h 36"/>
                  <a:gd name="T14" fmla="*/ 123 w 50"/>
                  <a:gd name="T15" fmla="*/ 85 h 36"/>
                  <a:gd name="T16" fmla="*/ 107 w 50"/>
                  <a:gd name="T17" fmla="*/ 85 h 36"/>
                  <a:gd name="T18" fmla="*/ 94 w 50"/>
                  <a:gd name="T19" fmla="*/ 77 h 36"/>
                  <a:gd name="T20" fmla="*/ 86 w 50"/>
                  <a:gd name="T21" fmla="*/ 72 h 36"/>
                  <a:gd name="T22" fmla="*/ 72 w 50"/>
                  <a:gd name="T23" fmla="*/ 85 h 36"/>
                  <a:gd name="T24" fmla="*/ 78 w 50"/>
                  <a:gd name="T25" fmla="*/ 99 h 36"/>
                  <a:gd name="T26" fmla="*/ 64 w 50"/>
                  <a:gd name="T27" fmla="*/ 107 h 36"/>
                  <a:gd name="T28" fmla="*/ 43 w 50"/>
                  <a:gd name="T29" fmla="*/ 141 h 36"/>
                  <a:gd name="T30" fmla="*/ 21 w 50"/>
                  <a:gd name="T31" fmla="*/ 141 h 36"/>
                  <a:gd name="T32" fmla="*/ 21 w 50"/>
                  <a:gd name="T33" fmla="*/ 171 h 36"/>
                  <a:gd name="T34" fmla="*/ 13 w 50"/>
                  <a:gd name="T35" fmla="*/ 184 h 36"/>
                  <a:gd name="T36" fmla="*/ 8 w 50"/>
                  <a:gd name="T37" fmla="*/ 200 h 36"/>
                  <a:gd name="T38" fmla="*/ 13 w 50"/>
                  <a:gd name="T39" fmla="*/ 221 h 36"/>
                  <a:gd name="T40" fmla="*/ 35 w 50"/>
                  <a:gd name="T41" fmla="*/ 235 h 36"/>
                  <a:gd name="T42" fmla="*/ 64 w 50"/>
                  <a:gd name="T43" fmla="*/ 248 h 36"/>
                  <a:gd name="T44" fmla="*/ 115 w 50"/>
                  <a:gd name="T45" fmla="*/ 243 h 36"/>
                  <a:gd name="T46" fmla="*/ 129 w 50"/>
                  <a:gd name="T47" fmla="*/ 256 h 36"/>
                  <a:gd name="T48" fmla="*/ 129 w 50"/>
                  <a:gd name="T49" fmla="*/ 243 h 36"/>
                  <a:gd name="T50" fmla="*/ 123 w 50"/>
                  <a:gd name="T51" fmla="*/ 200 h 36"/>
                  <a:gd name="T52" fmla="*/ 129 w 50"/>
                  <a:gd name="T53" fmla="*/ 184 h 36"/>
                  <a:gd name="T54" fmla="*/ 150 w 50"/>
                  <a:gd name="T55" fmla="*/ 179 h 36"/>
                  <a:gd name="T56" fmla="*/ 172 w 50"/>
                  <a:gd name="T57" fmla="*/ 192 h 36"/>
                  <a:gd name="T58" fmla="*/ 193 w 50"/>
                  <a:gd name="T59" fmla="*/ 184 h 36"/>
                  <a:gd name="T60" fmla="*/ 230 w 50"/>
                  <a:gd name="T61" fmla="*/ 192 h 36"/>
                  <a:gd name="T62" fmla="*/ 252 w 50"/>
                  <a:gd name="T63" fmla="*/ 184 h 36"/>
                  <a:gd name="T64" fmla="*/ 281 w 50"/>
                  <a:gd name="T65" fmla="*/ 200 h 36"/>
                  <a:gd name="T66" fmla="*/ 295 w 50"/>
                  <a:gd name="T67" fmla="*/ 192 h 36"/>
                  <a:gd name="T68" fmla="*/ 330 w 50"/>
                  <a:gd name="T69" fmla="*/ 171 h 36"/>
                  <a:gd name="T70" fmla="*/ 359 w 50"/>
                  <a:gd name="T71" fmla="*/ 157 h 36"/>
                  <a:gd name="T72" fmla="*/ 346 w 50"/>
                  <a:gd name="T73" fmla="*/ 141 h 36"/>
                  <a:gd name="T74" fmla="*/ 346 w 50"/>
                  <a:gd name="T75" fmla="*/ 120 h 36"/>
                  <a:gd name="T76" fmla="*/ 324 w 50"/>
                  <a:gd name="T77" fmla="*/ 120 h 36"/>
                  <a:gd name="T78" fmla="*/ 303 w 50"/>
                  <a:gd name="T79" fmla="*/ 107 h 36"/>
                  <a:gd name="T80" fmla="*/ 303 w 50"/>
                  <a:gd name="T81" fmla="*/ 99 h 36"/>
                  <a:gd name="T82" fmla="*/ 308 w 50"/>
                  <a:gd name="T83" fmla="*/ 93 h 36"/>
                  <a:gd name="T84" fmla="*/ 295 w 50"/>
                  <a:gd name="T85" fmla="*/ 77 h 36"/>
                  <a:gd name="T86" fmla="*/ 265 w 50"/>
                  <a:gd name="T87" fmla="*/ 43 h 36"/>
                  <a:gd name="T88" fmla="*/ 265 w 50"/>
                  <a:gd name="T89" fmla="*/ 29 h 36"/>
                  <a:gd name="T90" fmla="*/ 265 w 50"/>
                  <a:gd name="T91" fmla="*/ 13 h 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0" h="36">
                    <a:moveTo>
                      <a:pt x="37" y="2"/>
                    </a:moveTo>
                    <a:cubicBezTo>
                      <a:pt x="35" y="1"/>
                      <a:pt x="32" y="0"/>
                      <a:pt x="31" y="1"/>
                    </a:cubicBezTo>
                    <a:cubicBezTo>
                      <a:pt x="30" y="4"/>
                      <a:pt x="29" y="4"/>
                      <a:pt x="27" y="4"/>
                    </a:cubicBezTo>
                    <a:cubicBezTo>
                      <a:pt x="26" y="4"/>
                      <a:pt x="25" y="4"/>
                      <a:pt x="25" y="5"/>
                    </a:cubicBezTo>
                    <a:cubicBezTo>
                      <a:pt x="25" y="6"/>
                      <a:pt x="24" y="7"/>
                      <a:pt x="23" y="7"/>
                    </a:cubicBezTo>
                    <a:cubicBezTo>
                      <a:pt x="22" y="7"/>
                      <a:pt x="19" y="8"/>
                      <a:pt x="19" y="8"/>
                    </a:cubicBezTo>
                    <a:cubicBezTo>
                      <a:pt x="19" y="8"/>
                      <a:pt x="18" y="8"/>
                      <a:pt x="17" y="9"/>
                    </a:cubicBezTo>
                    <a:cubicBezTo>
                      <a:pt x="17" y="10"/>
                      <a:pt x="17" y="12"/>
                      <a:pt x="17" y="12"/>
                    </a:cubicBezTo>
                    <a:cubicBezTo>
                      <a:pt x="17" y="12"/>
                      <a:pt x="16" y="13"/>
                      <a:pt x="15" y="12"/>
                    </a:cubicBezTo>
                    <a:cubicBezTo>
                      <a:pt x="14" y="11"/>
                      <a:pt x="14" y="12"/>
                      <a:pt x="13" y="11"/>
                    </a:cubicBezTo>
                    <a:cubicBezTo>
                      <a:pt x="12" y="11"/>
                      <a:pt x="13" y="9"/>
                      <a:pt x="12" y="10"/>
                    </a:cubicBezTo>
                    <a:cubicBezTo>
                      <a:pt x="10" y="10"/>
                      <a:pt x="10" y="11"/>
                      <a:pt x="10" y="12"/>
                    </a:cubicBezTo>
                    <a:cubicBezTo>
                      <a:pt x="10" y="12"/>
                      <a:pt x="12" y="13"/>
                      <a:pt x="11" y="14"/>
                    </a:cubicBezTo>
                    <a:cubicBezTo>
                      <a:pt x="10" y="16"/>
                      <a:pt x="9" y="15"/>
                      <a:pt x="9" y="15"/>
                    </a:cubicBezTo>
                    <a:cubicBezTo>
                      <a:pt x="8" y="17"/>
                      <a:pt x="8" y="20"/>
                      <a:pt x="6" y="20"/>
                    </a:cubicBezTo>
                    <a:cubicBezTo>
                      <a:pt x="5" y="20"/>
                      <a:pt x="4" y="18"/>
                      <a:pt x="3" y="20"/>
                    </a:cubicBezTo>
                    <a:cubicBezTo>
                      <a:pt x="2" y="21"/>
                      <a:pt x="3" y="23"/>
                      <a:pt x="3" y="24"/>
                    </a:cubicBezTo>
                    <a:cubicBezTo>
                      <a:pt x="3" y="25"/>
                      <a:pt x="3" y="25"/>
                      <a:pt x="2" y="26"/>
                    </a:cubicBezTo>
                    <a:cubicBezTo>
                      <a:pt x="1" y="27"/>
                      <a:pt x="0" y="28"/>
                      <a:pt x="1" y="28"/>
                    </a:cubicBezTo>
                    <a:cubicBezTo>
                      <a:pt x="2" y="29"/>
                      <a:pt x="3" y="31"/>
                      <a:pt x="2" y="31"/>
                    </a:cubicBezTo>
                    <a:cubicBezTo>
                      <a:pt x="2" y="31"/>
                      <a:pt x="4" y="31"/>
                      <a:pt x="5" y="33"/>
                    </a:cubicBezTo>
                    <a:cubicBezTo>
                      <a:pt x="6" y="35"/>
                      <a:pt x="6" y="36"/>
                      <a:pt x="9" y="35"/>
                    </a:cubicBezTo>
                    <a:cubicBezTo>
                      <a:pt x="11" y="33"/>
                      <a:pt x="13" y="32"/>
                      <a:pt x="16" y="34"/>
                    </a:cubicBezTo>
                    <a:cubicBezTo>
                      <a:pt x="17" y="35"/>
                      <a:pt x="17" y="36"/>
                      <a:pt x="18" y="36"/>
                    </a:cubicBezTo>
                    <a:cubicBezTo>
                      <a:pt x="18" y="36"/>
                      <a:pt x="19" y="35"/>
                      <a:pt x="18" y="34"/>
                    </a:cubicBezTo>
                    <a:cubicBezTo>
                      <a:pt x="17" y="32"/>
                      <a:pt x="16" y="29"/>
                      <a:pt x="17" y="28"/>
                    </a:cubicBezTo>
                    <a:cubicBezTo>
                      <a:pt x="17" y="28"/>
                      <a:pt x="17" y="27"/>
                      <a:pt x="18" y="26"/>
                    </a:cubicBezTo>
                    <a:cubicBezTo>
                      <a:pt x="19" y="26"/>
                      <a:pt x="19" y="24"/>
                      <a:pt x="21" y="25"/>
                    </a:cubicBezTo>
                    <a:cubicBezTo>
                      <a:pt x="22" y="27"/>
                      <a:pt x="23" y="27"/>
                      <a:pt x="24" y="27"/>
                    </a:cubicBezTo>
                    <a:cubicBezTo>
                      <a:pt x="25" y="27"/>
                      <a:pt x="25" y="26"/>
                      <a:pt x="27" y="26"/>
                    </a:cubicBezTo>
                    <a:cubicBezTo>
                      <a:pt x="29" y="26"/>
                      <a:pt x="31" y="27"/>
                      <a:pt x="32" y="27"/>
                    </a:cubicBezTo>
                    <a:cubicBezTo>
                      <a:pt x="33" y="26"/>
                      <a:pt x="33" y="25"/>
                      <a:pt x="35" y="26"/>
                    </a:cubicBezTo>
                    <a:cubicBezTo>
                      <a:pt x="37" y="27"/>
                      <a:pt x="37" y="28"/>
                      <a:pt x="39" y="28"/>
                    </a:cubicBezTo>
                    <a:cubicBezTo>
                      <a:pt x="40" y="28"/>
                      <a:pt x="41" y="27"/>
                      <a:pt x="41" y="27"/>
                    </a:cubicBezTo>
                    <a:cubicBezTo>
                      <a:pt x="41" y="26"/>
                      <a:pt x="44" y="24"/>
                      <a:pt x="46" y="24"/>
                    </a:cubicBezTo>
                    <a:cubicBezTo>
                      <a:pt x="47" y="25"/>
                      <a:pt x="49" y="23"/>
                      <a:pt x="50" y="22"/>
                    </a:cubicBezTo>
                    <a:cubicBezTo>
                      <a:pt x="50" y="21"/>
                      <a:pt x="49" y="21"/>
                      <a:pt x="48" y="20"/>
                    </a:cubicBezTo>
                    <a:cubicBezTo>
                      <a:pt x="48" y="18"/>
                      <a:pt x="49" y="17"/>
                      <a:pt x="48" y="17"/>
                    </a:cubicBezTo>
                    <a:cubicBezTo>
                      <a:pt x="47" y="17"/>
                      <a:pt x="46" y="16"/>
                      <a:pt x="45" y="17"/>
                    </a:cubicBezTo>
                    <a:cubicBezTo>
                      <a:pt x="44" y="17"/>
                      <a:pt x="42" y="17"/>
                      <a:pt x="42" y="15"/>
                    </a:cubicBezTo>
                    <a:cubicBezTo>
                      <a:pt x="42" y="14"/>
                      <a:pt x="41" y="14"/>
                      <a:pt x="42" y="14"/>
                    </a:cubicBezTo>
                    <a:cubicBezTo>
                      <a:pt x="42" y="13"/>
                      <a:pt x="43" y="13"/>
                      <a:pt x="43" y="13"/>
                    </a:cubicBezTo>
                    <a:cubicBezTo>
                      <a:pt x="42" y="12"/>
                      <a:pt x="42" y="13"/>
                      <a:pt x="41" y="11"/>
                    </a:cubicBezTo>
                    <a:cubicBezTo>
                      <a:pt x="39" y="10"/>
                      <a:pt x="37" y="7"/>
                      <a:pt x="37" y="6"/>
                    </a:cubicBezTo>
                    <a:cubicBezTo>
                      <a:pt x="37" y="5"/>
                      <a:pt x="37" y="4"/>
                      <a:pt x="37" y="4"/>
                    </a:cubicBezTo>
                    <a:lnTo>
                      <a:pt x="37" y="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338"/>
              <p:cNvSpPr>
                <a:spLocks/>
              </p:cNvSpPr>
              <p:nvPr/>
            </p:nvSpPr>
            <p:spPr bwMode="auto">
              <a:xfrm>
                <a:off x="3338" y="2144"/>
                <a:ext cx="77" cy="115"/>
              </a:xfrm>
              <a:custGeom>
                <a:avLst/>
                <a:gdLst>
                  <a:gd name="T0" fmla="*/ 154 w 29"/>
                  <a:gd name="T1" fmla="*/ 13 h 43"/>
                  <a:gd name="T2" fmla="*/ 133 w 29"/>
                  <a:gd name="T3" fmla="*/ 21 h 43"/>
                  <a:gd name="T4" fmla="*/ 98 w 29"/>
                  <a:gd name="T5" fmla="*/ 13 h 43"/>
                  <a:gd name="T6" fmla="*/ 77 w 29"/>
                  <a:gd name="T7" fmla="*/ 21 h 43"/>
                  <a:gd name="T8" fmla="*/ 56 w 29"/>
                  <a:gd name="T9" fmla="*/ 8 h 43"/>
                  <a:gd name="T10" fmla="*/ 35 w 29"/>
                  <a:gd name="T11" fmla="*/ 13 h 43"/>
                  <a:gd name="T12" fmla="*/ 29 w 29"/>
                  <a:gd name="T13" fmla="*/ 29 h 43"/>
                  <a:gd name="T14" fmla="*/ 35 w 29"/>
                  <a:gd name="T15" fmla="*/ 72 h 43"/>
                  <a:gd name="T16" fmla="*/ 35 w 29"/>
                  <a:gd name="T17" fmla="*/ 86 h 43"/>
                  <a:gd name="T18" fmla="*/ 35 w 29"/>
                  <a:gd name="T19" fmla="*/ 86 h 43"/>
                  <a:gd name="T20" fmla="*/ 35 w 29"/>
                  <a:gd name="T21" fmla="*/ 107 h 43"/>
                  <a:gd name="T22" fmla="*/ 35 w 29"/>
                  <a:gd name="T23" fmla="*/ 142 h 43"/>
                  <a:gd name="T24" fmla="*/ 21 w 29"/>
                  <a:gd name="T25" fmla="*/ 171 h 43"/>
                  <a:gd name="T26" fmla="*/ 8 w 29"/>
                  <a:gd name="T27" fmla="*/ 209 h 43"/>
                  <a:gd name="T28" fmla="*/ 13 w 29"/>
                  <a:gd name="T29" fmla="*/ 243 h 43"/>
                  <a:gd name="T30" fmla="*/ 21 w 29"/>
                  <a:gd name="T31" fmla="*/ 286 h 43"/>
                  <a:gd name="T32" fmla="*/ 35 w 29"/>
                  <a:gd name="T33" fmla="*/ 294 h 43"/>
                  <a:gd name="T34" fmla="*/ 64 w 29"/>
                  <a:gd name="T35" fmla="*/ 300 h 43"/>
                  <a:gd name="T36" fmla="*/ 85 w 29"/>
                  <a:gd name="T37" fmla="*/ 286 h 43"/>
                  <a:gd name="T38" fmla="*/ 141 w 29"/>
                  <a:gd name="T39" fmla="*/ 273 h 43"/>
                  <a:gd name="T40" fmla="*/ 149 w 29"/>
                  <a:gd name="T41" fmla="*/ 251 h 43"/>
                  <a:gd name="T42" fmla="*/ 154 w 29"/>
                  <a:gd name="T43" fmla="*/ 243 h 43"/>
                  <a:gd name="T44" fmla="*/ 183 w 29"/>
                  <a:gd name="T45" fmla="*/ 257 h 43"/>
                  <a:gd name="T46" fmla="*/ 204 w 29"/>
                  <a:gd name="T47" fmla="*/ 243 h 43"/>
                  <a:gd name="T48" fmla="*/ 170 w 29"/>
                  <a:gd name="T49" fmla="*/ 214 h 43"/>
                  <a:gd name="T50" fmla="*/ 175 w 29"/>
                  <a:gd name="T51" fmla="*/ 171 h 43"/>
                  <a:gd name="T52" fmla="*/ 170 w 29"/>
                  <a:gd name="T53" fmla="*/ 142 h 43"/>
                  <a:gd name="T54" fmla="*/ 162 w 29"/>
                  <a:gd name="T55" fmla="*/ 120 h 43"/>
                  <a:gd name="T56" fmla="*/ 162 w 29"/>
                  <a:gd name="T57" fmla="*/ 94 h 43"/>
                  <a:gd name="T58" fmla="*/ 170 w 29"/>
                  <a:gd name="T59" fmla="*/ 72 h 43"/>
                  <a:gd name="T60" fmla="*/ 154 w 29"/>
                  <a:gd name="T61" fmla="*/ 43 h 43"/>
                  <a:gd name="T62" fmla="*/ 154 w 29"/>
                  <a:gd name="T63" fmla="*/ 13 h 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9" h="43">
                    <a:moveTo>
                      <a:pt x="22" y="2"/>
                    </a:moveTo>
                    <a:cubicBezTo>
                      <a:pt x="20" y="1"/>
                      <a:pt x="20" y="2"/>
                      <a:pt x="19" y="3"/>
                    </a:cubicBezTo>
                    <a:cubicBezTo>
                      <a:pt x="18" y="3"/>
                      <a:pt x="16" y="2"/>
                      <a:pt x="14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0" y="3"/>
                      <a:pt x="9" y="3"/>
                      <a:pt x="8" y="1"/>
                    </a:cubicBezTo>
                    <a:cubicBezTo>
                      <a:pt x="6" y="0"/>
                      <a:pt x="6" y="2"/>
                      <a:pt x="5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5"/>
                      <a:pt x="4" y="8"/>
                      <a:pt x="5" y="10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5" y="14"/>
                      <a:pt x="5" y="15"/>
                    </a:cubicBezTo>
                    <a:cubicBezTo>
                      <a:pt x="5" y="16"/>
                      <a:pt x="7" y="17"/>
                      <a:pt x="5" y="20"/>
                    </a:cubicBezTo>
                    <a:cubicBezTo>
                      <a:pt x="4" y="23"/>
                      <a:pt x="2" y="22"/>
                      <a:pt x="3" y="24"/>
                    </a:cubicBezTo>
                    <a:cubicBezTo>
                      <a:pt x="3" y="26"/>
                      <a:pt x="1" y="25"/>
                      <a:pt x="1" y="29"/>
                    </a:cubicBezTo>
                    <a:cubicBezTo>
                      <a:pt x="2" y="32"/>
                      <a:pt x="0" y="32"/>
                      <a:pt x="2" y="34"/>
                    </a:cubicBezTo>
                    <a:cubicBezTo>
                      <a:pt x="3" y="37"/>
                      <a:pt x="5" y="39"/>
                      <a:pt x="3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6" y="41"/>
                      <a:pt x="7" y="43"/>
                      <a:pt x="9" y="42"/>
                    </a:cubicBezTo>
                    <a:cubicBezTo>
                      <a:pt x="10" y="41"/>
                      <a:pt x="10" y="40"/>
                      <a:pt x="12" y="40"/>
                    </a:cubicBezTo>
                    <a:cubicBezTo>
                      <a:pt x="13" y="39"/>
                      <a:pt x="18" y="39"/>
                      <a:pt x="20" y="38"/>
                    </a:cubicBezTo>
                    <a:cubicBezTo>
                      <a:pt x="21" y="37"/>
                      <a:pt x="21" y="36"/>
                      <a:pt x="21" y="35"/>
                    </a:cubicBezTo>
                    <a:cubicBezTo>
                      <a:pt x="21" y="34"/>
                      <a:pt x="21" y="33"/>
                      <a:pt x="22" y="34"/>
                    </a:cubicBezTo>
                    <a:cubicBezTo>
                      <a:pt x="23" y="35"/>
                      <a:pt x="24" y="37"/>
                      <a:pt x="26" y="36"/>
                    </a:cubicBezTo>
                    <a:cubicBezTo>
                      <a:pt x="27" y="36"/>
                      <a:pt x="28" y="35"/>
                      <a:pt x="29" y="34"/>
                    </a:cubicBezTo>
                    <a:cubicBezTo>
                      <a:pt x="29" y="34"/>
                      <a:pt x="25" y="33"/>
                      <a:pt x="24" y="30"/>
                    </a:cubicBezTo>
                    <a:cubicBezTo>
                      <a:pt x="24" y="28"/>
                      <a:pt x="24" y="25"/>
                      <a:pt x="25" y="24"/>
                    </a:cubicBezTo>
                    <a:cubicBezTo>
                      <a:pt x="25" y="22"/>
                      <a:pt x="25" y="21"/>
                      <a:pt x="24" y="20"/>
                    </a:cubicBezTo>
                    <a:cubicBezTo>
                      <a:pt x="23" y="19"/>
                      <a:pt x="23" y="19"/>
                      <a:pt x="23" y="17"/>
                    </a:cubicBezTo>
                    <a:cubicBezTo>
                      <a:pt x="23" y="16"/>
                      <a:pt x="23" y="15"/>
                      <a:pt x="23" y="13"/>
                    </a:cubicBezTo>
                    <a:cubicBezTo>
                      <a:pt x="23" y="11"/>
                      <a:pt x="24" y="12"/>
                      <a:pt x="24" y="10"/>
                    </a:cubicBezTo>
                    <a:cubicBezTo>
                      <a:pt x="24" y="9"/>
                      <a:pt x="24" y="6"/>
                      <a:pt x="22" y="6"/>
                    </a:cubicBezTo>
                    <a:cubicBezTo>
                      <a:pt x="21" y="6"/>
                      <a:pt x="22" y="2"/>
                      <a:pt x="22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Freeform 339"/>
              <p:cNvSpPr>
                <a:spLocks/>
              </p:cNvSpPr>
              <p:nvPr/>
            </p:nvSpPr>
            <p:spPr bwMode="auto">
              <a:xfrm>
                <a:off x="3394" y="2149"/>
                <a:ext cx="29" cy="86"/>
              </a:xfrm>
              <a:custGeom>
                <a:avLst/>
                <a:gdLst>
                  <a:gd name="T0" fmla="*/ 55 w 11"/>
                  <a:gd name="T1" fmla="*/ 231 h 32"/>
                  <a:gd name="T2" fmla="*/ 21 w 11"/>
                  <a:gd name="T3" fmla="*/ 202 h 32"/>
                  <a:gd name="T4" fmla="*/ 29 w 11"/>
                  <a:gd name="T5" fmla="*/ 159 h 32"/>
                  <a:gd name="T6" fmla="*/ 21 w 11"/>
                  <a:gd name="T7" fmla="*/ 129 h 32"/>
                  <a:gd name="T8" fmla="*/ 13 w 11"/>
                  <a:gd name="T9" fmla="*/ 108 h 32"/>
                  <a:gd name="T10" fmla="*/ 13 w 11"/>
                  <a:gd name="T11" fmla="*/ 81 h 32"/>
                  <a:gd name="T12" fmla="*/ 21 w 11"/>
                  <a:gd name="T13" fmla="*/ 59 h 32"/>
                  <a:gd name="T14" fmla="*/ 8 w 11"/>
                  <a:gd name="T15" fmla="*/ 30 h 32"/>
                  <a:gd name="T16" fmla="*/ 8 w 11"/>
                  <a:gd name="T17" fmla="*/ 0 h 32"/>
                  <a:gd name="T18" fmla="*/ 8 w 11"/>
                  <a:gd name="T19" fmla="*/ 0 h 32"/>
                  <a:gd name="T20" fmla="*/ 34 w 11"/>
                  <a:gd name="T21" fmla="*/ 13 h 32"/>
                  <a:gd name="T22" fmla="*/ 34 w 11"/>
                  <a:gd name="T23" fmla="*/ 35 h 32"/>
                  <a:gd name="T24" fmla="*/ 63 w 11"/>
                  <a:gd name="T25" fmla="*/ 65 h 32"/>
                  <a:gd name="T26" fmla="*/ 63 w 11"/>
                  <a:gd name="T27" fmla="*/ 94 h 32"/>
                  <a:gd name="T28" fmla="*/ 76 w 11"/>
                  <a:gd name="T29" fmla="*/ 108 h 32"/>
                  <a:gd name="T30" fmla="*/ 69 w 11"/>
                  <a:gd name="T31" fmla="*/ 129 h 32"/>
                  <a:gd name="T32" fmla="*/ 69 w 11"/>
                  <a:gd name="T33" fmla="*/ 188 h 32"/>
                  <a:gd name="T34" fmla="*/ 69 w 11"/>
                  <a:gd name="T35" fmla="*/ 210 h 32"/>
                  <a:gd name="T36" fmla="*/ 76 w 11"/>
                  <a:gd name="T37" fmla="*/ 223 h 32"/>
                  <a:gd name="T38" fmla="*/ 55 w 11"/>
                  <a:gd name="T39" fmla="*/ 231 h 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" h="32">
                    <a:moveTo>
                      <a:pt x="8" y="32"/>
                    </a:moveTo>
                    <a:cubicBezTo>
                      <a:pt x="8" y="32"/>
                      <a:pt x="4" y="31"/>
                      <a:pt x="3" y="28"/>
                    </a:cubicBezTo>
                    <a:cubicBezTo>
                      <a:pt x="3" y="26"/>
                      <a:pt x="3" y="23"/>
                      <a:pt x="4" y="22"/>
                    </a:cubicBezTo>
                    <a:cubicBezTo>
                      <a:pt x="4" y="20"/>
                      <a:pt x="4" y="19"/>
                      <a:pt x="3" y="18"/>
                    </a:cubicBezTo>
                    <a:cubicBezTo>
                      <a:pt x="2" y="17"/>
                      <a:pt x="2" y="17"/>
                      <a:pt x="2" y="15"/>
                    </a:cubicBezTo>
                    <a:cubicBezTo>
                      <a:pt x="2" y="14"/>
                      <a:pt x="2" y="13"/>
                      <a:pt x="2" y="11"/>
                    </a:cubicBezTo>
                    <a:cubicBezTo>
                      <a:pt x="2" y="9"/>
                      <a:pt x="3" y="10"/>
                      <a:pt x="3" y="8"/>
                    </a:cubicBezTo>
                    <a:cubicBezTo>
                      <a:pt x="3" y="7"/>
                      <a:pt x="3" y="4"/>
                      <a:pt x="1" y="4"/>
                    </a:cubicBezTo>
                    <a:cubicBezTo>
                      <a:pt x="0" y="4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1"/>
                      <a:pt x="3" y="2"/>
                      <a:pt x="5" y="2"/>
                    </a:cubicBezTo>
                    <a:cubicBezTo>
                      <a:pt x="5" y="2"/>
                      <a:pt x="4" y="4"/>
                      <a:pt x="5" y="5"/>
                    </a:cubicBezTo>
                    <a:cubicBezTo>
                      <a:pt x="7" y="6"/>
                      <a:pt x="9" y="7"/>
                      <a:pt x="9" y="9"/>
                    </a:cubicBezTo>
                    <a:cubicBezTo>
                      <a:pt x="9" y="10"/>
                      <a:pt x="8" y="11"/>
                      <a:pt x="9" y="13"/>
                    </a:cubicBezTo>
                    <a:cubicBezTo>
                      <a:pt x="10" y="14"/>
                      <a:pt x="11" y="14"/>
                      <a:pt x="11" y="15"/>
                    </a:cubicBezTo>
                    <a:cubicBezTo>
                      <a:pt x="10" y="17"/>
                      <a:pt x="10" y="16"/>
                      <a:pt x="10" y="18"/>
                    </a:cubicBezTo>
                    <a:cubicBezTo>
                      <a:pt x="10" y="21"/>
                      <a:pt x="10" y="25"/>
                      <a:pt x="10" y="26"/>
                    </a:cubicBezTo>
                    <a:cubicBezTo>
                      <a:pt x="10" y="27"/>
                      <a:pt x="9" y="28"/>
                      <a:pt x="10" y="29"/>
                    </a:cubicBezTo>
                    <a:cubicBezTo>
                      <a:pt x="11" y="30"/>
                      <a:pt x="11" y="31"/>
                      <a:pt x="11" y="31"/>
                    </a:cubicBezTo>
                    <a:cubicBezTo>
                      <a:pt x="11" y="31"/>
                      <a:pt x="9" y="31"/>
                      <a:pt x="8" y="3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Freeform 340"/>
              <p:cNvSpPr>
                <a:spLocks/>
              </p:cNvSpPr>
              <p:nvPr/>
            </p:nvSpPr>
            <p:spPr bwMode="auto">
              <a:xfrm>
                <a:off x="3404" y="2128"/>
                <a:ext cx="54" cy="104"/>
              </a:xfrm>
              <a:custGeom>
                <a:avLst/>
                <a:gdLst>
                  <a:gd name="T0" fmla="*/ 51 w 20"/>
                  <a:gd name="T1" fmla="*/ 277 h 39"/>
                  <a:gd name="T2" fmla="*/ 43 w 20"/>
                  <a:gd name="T3" fmla="*/ 264 h 39"/>
                  <a:gd name="T4" fmla="*/ 43 w 20"/>
                  <a:gd name="T5" fmla="*/ 243 h 39"/>
                  <a:gd name="T6" fmla="*/ 43 w 20"/>
                  <a:gd name="T7" fmla="*/ 184 h 39"/>
                  <a:gd name="T8" fmla="*/ 51 w 20"/>
                  <a:gd name="T9" fmla="*/ 163 h 39"/>
                  <a:gd name="T10" fmla="*/ 38 w 20"/>
                  <a:gd name="T11" fmla="*/ 149 h 39"/>
                  <a:gd name="T12" fmla="*/ 38 w 20"/>
                  <a:gd name="T13" fmla="*/ 120 h 39"/>
                  <a:gd name="T14" fmla="*/ 8 w 20"/>
                  <a:gd name="T15" fmla="*/ 93 h 39"/>
                  <a:gd name="T16" fmla="*/ 8 w 20"/>
                  <a:gd name="T17" fmla="*/ 72 h 39"/>
                  <a:gd name="T18" fmla="*/ 22 w 20"/>
                  <a:gd name="T19" fmla="*/ 64 h 39"/>
                  <a:gd name="T20" fmla="*/ 59 w 20"/>
                  <a:gd name="T21" fmla="*/ 43 h 39"/>
                  <a:gd name="T22" fmla="*/ 86 w 20"/>
                  <a:gd name="T23" fmla="*/ 29 h 39"/>
                  <a:gd name="T24" fmla="*/ 86 w 20"/>
                  <a:gd name="T25" fmla="*/ 8 h 39"/>
                  <a:gd name="T26" fmla="*/ 103 w 20"/>
                  <a:gd name="T27" fmla="*/ 8 h 39"/>
                  <a:gd name="T28" fmla="*/ 111 w 20"/>
                  <a:gd name="T29" fmla="*/ 13 h 39"/>
                  <a:gd name="T30" fmla="*/ 132 w 20"/>
                  <a:gd name="T31" fmla="*/ 29 h 39"/>
                  <a:gd name="T32" fmla="*/ 132 w 20"/>
                  <a:gd name="T33" fmla="*/ 51 h 39"/>
                  <a:gd name="T34" fmla="*/ 138 w 20"/>
                  <a:gd name="T35" fmla="*/ 64 h 39"/>
                  <a:gd name="T36" fmla="*/ 146 w 20"/>
                  <a:gd name="T37" fmla="*/ 77 h 39"/>
                  <a:gd name="T38" fmla="*/ 132 w 20"/>
                  <a:gd name="T39" fmla="*/ 107 h 39"/>
                  <a:gd name="T40" fmla="*/ 132 w 20"/>
                  <a:gd name="T41" fmla="*/ 120 h 39"/>
                  <a:gd name="T42" fmla="*/ 116 w 20"/>
                  <a:gd name="T43" fmla="*/ 120 h 39"/>
                  <a:gd name="T44" fmla="*/ 111 w 20"/>
                  <a:gd name="T45" fmla="*/ 136 h 39"/>
                  <a:gd name="T46" fmla="*/ 111 w 20"/>
                  <a:gd name="T47" fmla="*/ 149 h 39"/>
                  <a:gd name="T48" fmla="*/ 86 w 20"/>
                  <a:gd name="T49" fmla="*/ 171 h 39"/>
                  <a:gd name="T50" fmla="*/ 86 w 20"/>
                  <a:gd name="T51" fmla="*/ 200 h 39"/>
                  <a:gd name="T52" fmla="*/ 86 w 20"/>
                  <a:gd name="T53" fmla="*/ 213 h 39"/>
                  <a:gd name="T54" fmla="*/ 95 w 20"/>
                  <a:gd name="T55" fmla="*/ 235 h 39"/>
                  <a:gd name="T56" fmla="*/ 86 w 20"/>
                  <a:gd name="T57" fmla="*/ 277 h 39"/>
                  <a:gd name="T58" fmla="*/ 51 w 20"/>
                  <a:gd name="T59" fmla="*/ 277 h 3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" h="39">
                    <a:moveTo>
                      <a:pt x="7" y="39"/>
                    </a:moveTo>
                    <a:cubicBezTo>
                      <a:pt x="7" y="39"/>
                      <a:pt x="7" y="38"/>
                      <a:pt x="6" y="37"/>
                    </a:cubicBezTo>
                    <a:cubicBezTo>
                      <a:pt x="5" y="36"/>
                      <a:pt x="6" y="35"/>
                      <a:pt x="6" y="34"/>
                    </a:cubicBezTo>
                    <a:cubicBezTo>
                      <a:pt x="6" y="33"/>
                      <a:pt x="6" y="29"/>
                      <a:pt x="6" y="26"/>
                    </a:cubicBezTo>
                    <a:cubicBezTo>
                      <a:pt x="6" y="24"/>
                      <a:pt x="6" y="25"/>
                      <a:pt x="7" y="23"/>
                    </a:cubicBezTo>
                    <a:cubicBezTo>
                      <a:pt x="7" y="22"/>
                      <a:pt x="6" y="22"/>
                      <a:pt x="5" y="21"/>
                    </a:cubicBezTo>
                    <a:cubicBezTo>
                      <a:pt x="4" y="19"/>
                      <a:pt x="5" y="18"/>
                      <a:pt x="5" y="17"/>
                    </a:cubicBezTo>
                    <a:cubicBezTo>
                      <a:pt x="5" y="15"/>
                      <a:pt x="3" y="14"/>
                      <a:pt x="1" y="13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2" y="10"/>
                      <a:pt x="3" y="9"/>
                      <a:pt x="3" y="9"/>
                    </a:cubicBezTo>
                    <a:cubicBezTo>
                      <a:pt x="3" y="8"/>
                      <a:pt x="6" y="6"/>
                      <a:pt x="8" y="6"/>
                    </a:cubicBezTo>
                    <a:cubicBezTo>
                      <a:pt x="9" y="7"/>
                      <a:pt x="11" y="5"/>
                      <a:pt x="12" y="4"/>
                    </a:cubicBezTo>
                    <a:cubicBezTo>
                      <a:pt x="12" y="4"/>
                      <a:pt x="11" y="1"/>
                      <a:pt x="12" y="1"/>
                    </a:cubicBezTo>
                    <a:cubicBezTo>
                      <a:pt x="13" y="2"/>
                      <a:pt x="14" y="2"/>
                      <a:pt x="14" y="1"/>
                    </a:cubicBezTo>
                    <a:cubicBezTo>
                      <a:pt x="14" y="1"/>
                      <a:pt x="14" y="0"/>
                      <a:pt x="15" y="2"/>
                    </a:cubicBezTo>
                    <a:cubicBezTo>
                      <a:pt x="17" y="4"/>
                      <a:pt x="18" y="3"/>
                      <a:pt x="18" y="4"/>
                    </a:cubicBezTo>
                    <a:cubicBezTo>
                      <a:pt x="19" y="6"/>
                      <a:pt x="18" y="6"/>
                      <a:pt x="18" y="7"/>
                    </a:cubicBezTo>
                    <a:cubicBezTo>
                      <a:pt x="19" y="8"/>
                      <a:pt x="19" y="8"/>
                      <a:pt x="19" y="9"/>
                    </a:cubicBezTo>
                    <a:cubicBezTo>
                      <a:pt x="20" y="10"/>
                      <a:pt x="20" y="10"/>
                      <a:pt x="20" y="11"/>
                    </a:cubicBezTo>
                    <a:cubicBezTo>
                      <a:pt x="19" y="13"/>
                      <a:pt x="18" y="14"/>
                      <a:pt x="18" y="15"/>
                    </a:cubicBezTo>
                    <a:cubicBezTo>
                      <a:pt x="19" y="16"/>
                      <a:pt x="20" y="17"/>
                      <a:pt x="18" y="17"/>
                    </a:cubicBezTo>
                    <a:cubicBezTo>
                      <a:pt x="16" y="18"/>
                      <a:pt x="16" y="17"/>
                      <a:pt x="16" y="17"/>
                    </a:cubicBezTo>
                    <a:cubicBezTo>
                      <a:pt x="16" y="18"/>
                      <a:pt x="15" y="18"/>
                      <a:pt x="15" y="19"/>
                    </a:cubicBezTo>
                    <a:cubicBezTo>
                      <a:pt x="14" y="19"/>
                      <a:pt x="17" y="21"/>
                      <a:pt x="15" y="21"/>
                    </a:cubicBezTo>
                    <a:cubicBezTo>
                      <a:pt x="12" y="22"/>
                      <a:pt x="12" y="22"/>
                      <a:pt x="12" y="24"/>
                    </a:cubicBezTo>
                    <a:cubicBezTo>
                      <a:pt x="13" y="25"/>
                      <a:pt x="12" y="27"/>
                      <a:pt x="12" y="28"/>
                    </a:cubicBezTo>
                    <a:cubicBezTo>
                      <a:pt x="12" y="29"/>
                      <a:pt x="12" y="29"/>
                      <a:pt x="12" y="30"/>
                    </a:cubicBezTo>
                    <a:cubicBezTo>
                      <a:pt x="13" y="32"/>
                      <a:pt x="13" y="32"/>
                      <a:pt x="13" y="33"/>
                    </a:cubicBezTo>
                    <a:cubicBezTo>
                      <a:pt x="13" y="35"/>
                      <a:pt x="12" y="39"/>
                      <a:pt x="12" y="39"/>
                    </a:cubicBezTo>
                    <a:cubicBezTo>
                      <a:pt x="12" y="39"/>
                      <a:pt x="8" y="39"/>
                      <a:pt x="7" y="39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341"/>
              <p:cNvSpPr>
                <a:spLocks/>
              </p:cNvSpPr>
              <p:nvPr/>
            </p:nvSpPr>
            <p:spPr bwMode="auto">
              <a:xfrm>
                <a:off x="3402" y="1946"/>
                <a:ext cx="254" cy="193"/>
              </a:xfrm>
              <a:custGeom>
                <a:avLst/>
                <a:gdLst>
                  <a:gd name="T0" fmla="*/ 636 w 95"/>
                  <a:gd name="T1" fmla="*/ 35 h 72"/>
                  <a:gd name="T2" fmla="*/ 602 w 95"/>
                  <a:gd name="T3" fmla="*/ 56 h 72"/>
                  <a:gd name="T4" fmla="*/ 516 w 95"/>
                  <a:gd name="T5" fmla="*/ 13 h 72"/>
                  <a:gd name="T6" fmla="*/ 257 w 95"/>
                  <a:gd name="T7" fmla="*/ 180 h 72"/>
                  <a:gd name="T8" fmla="*/ 171 w 95"/>
                  <a:gd name="T9" fmla="*/ 201 h 72"/>
                  <a:gd name="T10" fmla="*/ 179 w 95"/>
                  <a:gd name="T11" fmla="*/ 295 h 72"/>
                  <a:gd name="T12" fmla="*/ 163 w 95"/>
                  <a:gd name="T13" fmla="*/ 330 h 72"/>
                  <a:gd name="T14" fmla="*/ 142 w 95"/>
                  <a:gd name="T15" fmla="*/ 367 h 72"/>
                  <a:gd name="T16" fmla="*/ 107 w 95"/>
                  <a:gd name="T17" fmla="*/ 367 h 72"/>
                  <a:gd name="T18" fmla="*/ 72 w 95"/>
                  <a:gd name="T19" fmla="*/ 367 h 72"/>
                  <a:gd name="T20" fmla="*/ 43 w 95"/>
                  <a:gd name="T21" fmla="*/ 367 h 72"/>
                  <a:gd name="T22" fmla="*/ 29 w 95"/>
                  <a:gd name="T23" fmla="*/ 381 h 72"/>
                  <a:gd name="T24" fmla="*/ 8 w 95"/>
                  <a:gd name="T25" fmla="*/ 373 h 72"/>
                  <a:gd name="T26" fmla="*/ 0 w 95"/>
                  <a:gd name="T27" fmla="*/ 373 h 72"/>
                  <a:gd name="T28" fmla="*/ 0 w 95"/>
                  <a:gd name="T29" fmla="*/ 389 h 72"/>
                  <a:gd name="T30" fmla="*/ 0 w 95"/>
                  <a:gd name="T31" fmla="*/ 402 h 72"/>
                  <a:gd name="T32" fmla="*/ 29 w 95"/>
                  <a:gd name="T33" fmla="*/ 440 h 72"/>
                  <a:gd name="T34" fmla="*/ 43 w 95"/>
                  <a:gd name="T35" fmla="*/ 453 h 72"/>
                  <a:gd name="T36" fmla="*/ 35 w 95"/>
                  <a:gd name="T37" fmla="*/ 461 h 72"/>
                  <a:gd name="T38" fmla="*/ 35 w 95"/>
                  <a:gd name="T39" fmla="*/ 466 h 72"/>
                  <a:gd name="T40" fmla="*/ 56 w 95"/>
                  <a:gd name="T41" fmla="*/ 482 h 72"/>
                  <a:gd name="T42" fmla="*/ 78 w 95"/>
                  <a:gd name="T43" fmla="*/ 482 h 72"/>
                  <a:gd name="T44" fmla="*/ 78 w 95"/>
                  <a:gd name="T45" fmla="*/ 504 h 72"/>
                  <a:gd name="T46" fmla="*/ 94 w 95"/>
                  <a:gd name="T47" fmla="*/ 517 h 72"/>
                  <a:gd name="T48" fmla="*/ 94 w 95"/>
                  <a:gd name="T49" fmla="*/ 496 h 72"/>
                  <a:gd name="T50" fmla="*/ 107 w 95"/>
                  <a:gd name="T51" fmla="*/ 496 h 72"/>
                  <a:gd name="T52" fmla="*/ 115 w 95"/>
                  <a:gd name="T53" fmla="*/ 504 h 72"/>
                  <a:gd name="T54" fmla="*/ 136 w 95"/>
                  <a:gd name="T55" fmla="*/ 517 h 72"/>
                  <a:gd name="T56" fmla="*/ 136 w 95"/>
                  <a:gd name="T57" fmla="*/ 517 h 72"/>
                  <a:gd name="T58" fmla="*/ 136 w 95"/>
                  <a:gd name="T59" fmla="*/ 517 h 72"/>
                  <a:gd name="T60" fmla="*/ 142 w 95"/>
                  <a:gd name="T61" fmla="*/ 496 h 72"/>
                  <a:gd name="T62" fmla="*/ 150 w 95"/>
                  <a:gd name="T63" fmla="*/ 482 h 72"/>
                  <a:gd name="T64" fmla="*/ 163 w 95"/>
                  <a:gd name="T65" fmla="*/ 474 h 72"/>
                  <a:gd name="T66" fmla="*/ 163 w 95"/>
                  <a:gd name="T67" fmla="*/ 461 h 72"/>
                  <a:gd name="T68" fmla="*/ 193 w 95"/>
                  <a:gd name="T69" fmla="*/ 440 h 72"/>
                  <a:gd name="T70" fmla="*/ 214 w 95"/>
                  <a:gd name="T71" fmla="*/ 432 h 72"/>
                  <a:gd name="T72" fmla="*/ 235 w 95"/>
                  <a:gd name="T73" fmla="*/ 432 h 72"/>
                  <a:gd name="T74" fmla="*/ 273 w 95"/>
                  <a:gd name="T75" fmla="*/ 445 h 72"/>
                  <a:gd name="T76" fmla="*/ 278 w 95"/>
                  <a:gd name="T77" fmla="*/ 445 h 72"/>
                  <a:gd name="T78" fmla="*/ 278 w 95"/>
                  <a:gd name="T79" fmla="*/ 466 h 72"/>
                  <a:gd name="T80" fmla="*/ 299 w 95"/>
                  <a:gd name="T81" fmla="*/ 466 h 72"/>
                  <a:gd name="T82" fmla="*/ 321 w 95"/>
                  <a:gd name="T83" fmla="*/ 461 h 72"/>
                  <a:gd name="T84" fmla="*/ 350 w 95"/>
                  <a:gd name="T85" fmla="*/ 461 h 72"/>
                  <a:gd name="T86" fmla="*/ 380 w 95"/>
                  <a:gd name="T87" fmla="*/ 482 h 72"/>
                  <a:gd name="T88" fmla="*/ 422 w 95"/>
                  <a:gd name="T89" fmla="*/ 466 h 72"/>
                  <a:gd name="T90" fmla="*/ 457 w 95"/>
                  <a:gd name="T91" fmla="*/ 453 h 72"/>
                  <a:gd name="T92" fmla="*/ 500 w 95"/>
                  <a:gd name="T93" fmla="*/ 461 h 72"/>
                  <a:gd name="T94" fmla="*/ 529 w 95"/>
                  <a:gd name="T95" fmla="*/ 453 h 72"/>
                  <a:gd name="T96" fmla="*/ 551 w 95"/>
                  <a:gd name="T97" fmla="*/ 445 h 72"/>
                  <a:gd name="T98" fmla="*/ 580 w 95"/>
                  <a:gd name="T99" fmla="*/ 445 h 72"/>
                  <a:gd name="T100" fmla="*/ 572 w 95"/>
                  <a:gd name="T101" fmla="*/ 410 h 72"/>
                  <a:gd name="T102" fmla="*/ 586 w 95"/>
                  <a:gd name="T103" fmla="*/ 394 h 72"/>
                  <a:gd name="T104" fmla="*/ 602 w 95"/>
                  <a:gd name="T105" fmla="*/ 359 h 72"/>
                  <a:gd name="T106" fmla="*/ 628 w 95"/>
                  <a:gd name="T107" fmla="*/ 330 h 72"/>
                  <a:gd name="T108" fmla="*/ 658 w 95"/>
                  <a:gd name="T109" fmla="*/ 303 h 72"/>
                  <a:gd name="T110" fmla="*/ 666 w 95"/>
                  <a:gd name="T111" fmla="*/ 201 h 72"/>
                  <a:gd name="T112" fmla="*/ 671 w 95"/>
                  <a:gd name="T113" fmla="*/ 158 h 72"/>
                  <a:gd name="T114" fmla="*/ 650 w 95"/>
                  <a:gd name="T115" fmla="*/ 137 h 72"/>
                  <a:gd name="T116" fmla="*/ 650 w 95"/>
                  <a:gd name="T117" fmla="*/ 115 h 72"/>
                  <a:gd name="T118" fmla="*/ 636 w 95"/>
                  <a:gd name="T119" fmla="*/ 86 h 72"/>
                  <a:gd name="T120" fmla="*/ 636 w 95"/>
                  <a:gd name="T121" fmla="*/ 35 h 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95" h="72">
                    <a:moveTo>
                      <a:pt x="89" y="5"/>
                    </a:moveTo>
                    <a:cubicBezTo>
                      <a:pt x="84" y="8"/>
                      <a:pt x="84" y="8"/>
                      <a:pt x="84" y="8"/>
                    </a:cubicBezTo>
                    <a:cubicBezTo>
                      <a:pt x="84" y="8"/>
                      <a:pt x="79" y="0"/>
                      <a:pt x="72" y="2"/>
                    </a:cubicBezTo>
                    <a:cubicBezTo>
                      <a:pt x="64" y="3"/>
                      <a:pt x="38" y="23"/>
                      <a:pt x="36" y="25"/>
                    </a:cubicBezTo>
                    <a:cubicBezTo>
                      <a:pt x="35" y="26"/>
                      <a:pt x="26" y="28"/>
                      <a:pt x="24" y="28"/>
                    </a:cubicBezTo>
                    <a:cubicBezTo>
                      <a:pt x="24" y="28"/>
                      <a:pt x="25" y="38"/>
                      <a:pt x="25" y="41"/>
                    </a:cubicBezTo>
                    <a:cubicBezTo>
                      <a:pt x="24" y="45"/>
                      <a:pt x="23" y="45"/>
                      <a:pt x="23" y="46"/>
                    </a:cubicBezTo>
                    <a:cubicBezTo>
                      <a:pt x="23" y="47"/>
                      <a:pt x="21" y="50"/>
                      <a:pt x="20" y="51"/>
                    </a:cubicBezTo>
                    <a:cubicBezTo>
                      <a:pt x="19" y="52"/>
                      <a:pt x="16" y="51"/>
                      <a:pt x="15" y="51"/>
                    </a:cubicBezTo>
                    <a:cubicBezTo>
                      <a:pt x="13" y="51"/>
                      <a:pt x="11" y="51"/>
                      <a:pt x="10" y="51"/>
                    </a:cubicBezTo>
                    <a:cubicBezTo>
                      <a:pt x="9" y="51"/>
                      <a:pt x="6" y="51"/>
                      <a:pt x="6" y="51"/>
                    </a:cubicBezTo>
                    <a:cubicBezTo>
                      <a:pt x="6" y="51"/>
                      <a:pt x="6" y="53"/>
                      <a:pt x="4" y="53"/>
                    </a:cubicBezTo>
                    <a:cubicBezTo>
                      <a:pt x="3" y="53"/>
                      <a:pt x="2" y="52"/>
                      <a:pt x="1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5"/>
                      <a:pt x="0" y="56"/>
                    </a:cubicBezTo>
                    <a:cubicBezTo>
                      <a:pt x="0" y="57"/>
                      <a:pt x="2" y="60"/>
                      <a:pt x="4" y="61"/>
                    </a:cubicBezTo>
                    <a:cubicBezTo>
                      <a:pt x="5" y="63"/>
                      <a:pt x="5" y="62"/>
                      <a:pt x="6" y="63"/>
                    </a:cubicBezTo>
                    <a:cubicBezTo>
                      <a:pt x="6" y="63"/>
                      <a:pt x="5" y="63"/>
                      <a:pt x="5" y="64"/>
                    </a:cubicBezTo>
                    <a:cubicBezTo>
                      <a:pt x="4" y="64"/>
                      <a:pt x="5" y="64"/>
                      <a:pt x="5" y="65"/>
                    </a:cubicBezTo>
                    <a:cubicBezTo>
                      <a:pt x="5" y="67"/>
                      <a:pt x="7" y="67"/>
                      <a:pt x="8" y="67"/>
                    </a:cubicBezTo>
                    <a:cubicBezTo>
                      <a:pt x="9" y="66"/>
                      <a:pt x="10" y="67"/>
                      <a:pt x="11" y="67"/>
                    </a:cubicBezTo>
                    <a:cubicBezTo>
                      <a:pt x="12" y="67"/>
                      <a:pt x="11" y="68"/>
                      <a:pt x="11" y="70"/>
                    </a:cubicBezTo>
                    <a:cubicBezTo>
                      <a:pt x="12" y="71"/>
                      <a:pt x="13" y="71"/>
                      <a:pt x="13" y="72"/>
                    </a:cubicBezTo>
                    <a:cubicBezTo>
                      <a:pt x="13" y="72"/>
                      <a:pt x="12" y="69"/>
                      <a:pt x="13" y="69"/>
                    </a:cubicBezTo>
                    <a:cubicBezTo>
                      <a:pt x="14" y="70"/>
                      <a:pt x="15" y="70"/>
                      <a:pt x="15" y="69"/>
                    </a:cubicBezTo>
                    <a:cubicBezTo>
                      <a:pt x="15" y="69"/>
                      <a:pt x="15" y="68"/>
                      <a:pt x="16" y="70"/>
                    </a:cubicBezTo>
                    <a:cubicBezTo>
                      <a:pt x="18" y="72"/>
                      <a:pt x="19" y="71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0" y="69"/>
                      <a:pt x="20" y="68"/>
                      <a:pt x="21" y="67"/>
                    </a:cubicBezTo>
                    <a:cubicBezTo>
                      <a:pt x="22" y="67"/>
                      <a:pt x="22" y="67"/>
                      <a:pt x="23" y="66"/>
                    </a:cubicBezTo>
                    <a:cubicBezTo>
                      <a:pt x="23" y="65"/>
                      <a:pt x="23" y="65"/>
                      <a:pt x="23" y="64"/>
                    </a:cubicBezTo>
                    <a:cubicBezTo>
                      <a:pt x="23" y="63"/>
                      <a:pt x="24" y="60"/>
                      <a:pt x="27" y="61"/>
                    </a:cubicBezTo>
                    <a:cubicBezTo>
                      <a:pt x="29" y="61"/>
                      <a:pt x="30" y="61"/>
                      <a:pt x="30" y="60"/>
                    </a:cubicBezTo>
                    <a:cubicBezTo>
                      <a:pt x="31" y="60"/>
                      <a:pt x="30" y="58"/>
                      <a:pt x="33" y="60"/>
                    </a:cubicBezTo>
                    <a:cubicBezTo>
                      <a:pt x="35" y="61"/>
                      <a:pt x="38" y="62"/>
                      <a:pt x="38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9" y="62"/>
                      <a:pt x="38" y="65"/>
                      <a:pt x="39" y="65"/>
                    </a:cubicBezTo>
                    <a:cubicBezTo>
                      <a:pt x="41" y="65"/>
                      <a:pt x="40" y="65"/>
                      <a:pt x="42" y="65"/>
                    </a:cubicBezTo>
                    <a:cubicBezTo>
                      <a:pt x="44" y="64"/>
                      <a:pt x="44" y="63"/>
                      <a:pt x="45" y="64"/>
                    </a:cubicBezTo>
                    <a:cubicBezTo>
                      <a:pt x="47" y="64"/>
                      <a:pt x="49" y="63"/>
                      <a:pt x="49" y="64"/>
                    </a:cubicBezTo>
                    <a:cubicBezTo>
                      <a:pt x="49" y="64"/>
                      <a:pt x="52" y="67"/>
                      <a:pt x="53" y="67"/>
                    </a:cubicBezTo>
                    <a:cubicBezTo>
                      <a:pt x="54" y="67"/>
                      <a:pt x="58" y="65"/>
                      <a:pt x="59" y="65"/>
                    </a:cubicBezTo>
                    <a:cubicBezTo>
                      <a:pt x="60" y="64"/>
                      <a:pt x="60" y="60"/>
                      <a:pt x="64" y="63"/>
                    </a:cubicBezTo>
                    <a:cubicBezTo>
                      <a:pt x="68" y="65"/>
                      <a:pt x="66" y="64"/>
                      <a:pt x="70" y="64"/>
                    </a:cubicBezTo>
                    <a:cubicBezTo>
                      <a:pt x="73" y="64"/>
                      <a:pt x="72" y="64"/>
                      <a:pt x="74" y="63"/>
                    </a:cubicBezTo>
                    <a:cubicBezTo>
                      <a:pt x="76" y="63"/>
                      <a:pt x="76" y="62"/>
                      <a:pt x="77" y="62"/>
                    </a:cubicBezTo>
                    <a:cubicBezTo>
                      <a:pt x="79" y="62"/>
                      <a:pt x="81" y="62"/>
                      <a:pt x="81" y="62"/>
                    </a:cubicBezTo>
                    <a:cubicBezTo>
                      <a:pt x="81" y="62"/>
                      <a:pt x="81" y="58"/>
                      <a:pt x="80" y="57"/>
                    </a:cubicBezTo>
                    <a:cubicBezTo>
                      <a:pt x="80" y="57"/>
                      <a:pt x="81" y="57"/>
                      <a:pt x="82" y="55"/>
                    </a:cubicBezTo>
                    <a:cubicBezTo>
                      <a:pt x="83" y="52"/>
                      <a:pt x="83" y="52"/>
                      <a:pt x="84" y="50"/>
                    </a:cubicBezTo>
                    <a:cubicBezTo>
                      <a:pt x="86" y="49"/>
                      <a:pt x="87" y="47"/>
                      <a:pt x="88" y="46"/>
                    </a:cubicBezTo>
                    <a:cubicBezTo>
                      <a:pt x="89" y="46"/>
                      <a:pt x="92" y="42"/>
                      <a:pt x="92" y="42"/>
                    </a:cubicBezTo>
                    <a:cubicBezTo>
                      <a:pt x="92" y="42"/>
                      <a:pt x="93" y="31"/>
                      <a:pt x="93" y="28"/>
                    </a:cubicBezTo>
                    <a:cubicBezTo>
                      <a:pt x="93" y="26"/>
                      <a:pt x="95" y="24"/>
                      <a:pt x="94" y="22"/>
                    </a:cubicBezTo>
                    <a:cubicBezTo>
                      <a:pt x="94" y="20"/>
                      <a:pt x="91" y="20"/>
                      <a:pt x="91" y="19"/>
                    </a:cubicBezTo>
                    <a:cubicBezTo>
                      <a:pt x="91" y="18"/>
                      <a:pt x="91" y="17"/>
                      <a:pt x="91" y="16"/>
                    </a:cubicBezTo>
                    <a:cubicBezTo>
                      <a:pt x="91" y="15"/>
                      <a:pt x="90" y="13"/>
                      <a:pt x="89" y="12"/>
                    </a:cubicBezTo>
                    <a:cubicBezTo>
                      <a:pt x="89" y="10"/>
                      <a:pt x="89" y="5"/>
                      <a:pt x="89" y="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342"/>
              <p:cNvSpPr>
                <a:spLocks/>
              </p:cNvSpPr>
              <p:nvPr/>
            </p:nvSpPr>
            <p:spPr bwMode="auto">
              <a:xfrm>
                <a:off x="3616" y="1949"/>
                <a:ext cx="168" cy="270"/>
              </a:xfrm>
              <a:custGeom>
                <a:avLst/>
                <a:gdLst>
                  <a:gd name="T0" fmla="*/ 440 w 63"/>
                  <a:gd name="T1" fmla="*/ 179 h 101"/>
                  <a:gd name="T2" fmla="*/ 115 w 63"/>
                  <a:gd name="T3" fmla="*/ 0 h 101"/>
                  <a:gd name="T4" fmla="*/ 72 w 63"/>
                  <a:gd name="T5" fmla="*/ 29 h 101"/>
                  <a:gd name="T6" fmla="*/ 64 w 63"/>
                  <a:gd name="T7" fmla="*/ 29 h 101"/>
                  <a:gd name="T8" fmla="*/ 64 w 63"/>
                  <a:gd name="T9" fmla="*/ 78 h 101"/>
                  <a:gd name="T10" fmla="*/ 77 w 63"/>
                  <a:gd name="T11" fmla="*/ 107 h 101"/>
                  <a:gd name="T12" fmla="*/ 77 w 63"/>
                  <a:gd name="T13" fmla="*/ 128 h 101"/>
                  <a:gd name="T14" fmla="*/ 99 w 63"/>
                  <a:gd name="T15" fmla="*/ 150 h 101"/>
                  <a:gd name="T16" fmla="*/ 93 w 63"/>
                  <a:gd name="T17" fmla="*/ 192 h 101"/>
                  <a:gd name="T18" fmla="*/ 85 w 63"/>
                  <a:gd name="T19" fmla="*/ 294 h 101"/>
                  <a:gd name="T20" fmla="*/ 56 w 63"/>
                  <a:gd name="T21" fmla="*/ 321 h 101"/>
                  <a:gd name="T22" fmla="*/ 29 w 63"/>
                  <a:gd name="T23" fmla="*/ 350 h 101"/>
                  <a:gd name="T24" fmla="*/ 13 w 63"/>
                  <a:gd name="T25" fmla="*/ 385 h 101"/>
                  <a:gd name="T26" fmla="*/ 0 w 63"/>
                  <a:gd name="T27" fmla="*/ 401 h 101"/>
                  <a:gd name="T28" fmla="*/ 8 w 63"/>
                  <a:gd name="T29" fmla="*/ 436 h 101"/>
                  <a:gd name="T30" fmla="*/ 29 w 63"/>
                  <a:gd name="T31" fmla="*/ 465 h 101"/>
                  <a:gd name="T32" fmla="*/ 51 w 63"/>
                  <a:gd name="T33" fmla="*/ 479 h 101"/>
                  <a:gd name="T34" fmla="*/ 72 w 63"/>
                  <a:gd name="T35" fmla="*/ 508 h 101"/>
                  <a:gd name="T36" fmla="*/ 72 w 63"/>
                  <a:gd name="T37" fmla="*/ 543 h 101"/>
                  <a:gd name="T38" fmla="*/ 77 w 63"/>
                  <a:gd name="T39" fmla="*/ 585 h 101"/>
                  <a:gd name="T40" fmla="*/ 72 w 63"/>
                  <a:gd name="T41" fmla="*/ 607 h 101"/>
                  <a:gd name="T42" fmla="*/ 21 w 63"/>
                  <a:gd name="T43" fmla="*/ 607 h 101"/>
                  <a:gd name="T44" fmla="*/ 29 w 63"/>
                  <a:gd name="T45" fmla="*/ 628 h 101"/>
                  <a:gd name="T46" fmla="*/ 56 w 63"/>
                  <a:gd name="T47" fmla="*/ 658 h 101"/>
                  <a:gd name="T48" fmla="*/ 85 w 63"/>
                  <a:gd name="T49" fmla="*/ 714 h 101"/>
                  <a:gd name="T50" fmla="*/ 107 w 63"/>
                  <a:gd name="T51" fmla="*/ 714 h 101"/>
                  <a:gd name="T52" fmla="*/ 128 w 63"/>
                  <a:gd name="T53" fmla="*/ 700 h 101"/>
                  <a:gd name="T54" fmla="*/ 149 w 63"/>
                  <a:gd name="T55" fmla="*/ 708 h 101"/>
                  <a:gd name="T56" fmla="*/ 179 w 63"/>
                  <a:gd name="T57" fmla="*/ 692 h 101"/>
                  <a:gd name="T58" fmla="*/ 205 w 63"/>
                  <a:gd name="T59" fmla="*/ 687 h 101"/>
                  <a:gd name="T60" fmla="*/ 235 w 63"/>
                  <a:gd name="T61" fmla="*/ 666 h 101"/>
                  <a:gd name="T62" fmla="*/ 235 w 63"/>
                  <a:gd name="T63" fmla="*/ 644 h 101"/>
                  <a:gd name="T64" fmla="*/ 277 w 63"/>
                  <a:gd name="T65" fmla="*/ 644 h 101"/>
                  <a:gd name="T66" fmla="*/ 307 w 63"/>
                  <a:gd name="T67" fmla="*/ 628 h 101"/>
                  <a:gd name="T68" fmla="*/ 328 w 63"/>
                  <a:gd name="T69" fmla="*/ 601 h 101"/>
                  <a:gd name="T70" fmla="*/ 355 w 63"/>
                  <a:gd name="T71" fmla="*/ 580 h 101"/>
                  <a:gd name="T72" fmla="*/ 376 w 63"/>
                  <a:gd name="T73" fmla="*/ 559 h 101"/>
                  <a:gd name="T74" fmla="*/ 405 w 63"/>
                  <a:gd name="T75" fmla="*/ 559 h 101"/>
                  <a:gd name="T76" fmla="*/ 397 w 63"/>
                  <a:gd name="T77" fmla="*/ 543 h 101"/>
                  <a:gd name="T78" fmla="*/ 384 w 63"/>
                  <a:gd name="T79" fmla="*/ 508 h 101"/>
                  <a:gd name="T80" fmla="*/ 376 w 63"/>
                  <a:gd name="T81" fmla="*/ 487 h 101"/>
                  <a:gd name="T82" fmla="*/ 355 w 63"/>
                  <a:gd name="T83" fmla="*/ 479 h 101"/>
                  <a:gd name="T84" fmla="*/ 371 w 63"/>
                  <a:gd name="T85" fmla="*/ 457 h 101"/>
                  <a:gd name="T86" fmla="*/ 376 w 63"/>
                  <a:gd name="T87" fmla="*/ 449 h 101"/>
                  <a:gd name="T88" fmla="*/ 371 w 63"/>
                  <a:gd name="T89" fmla="*/ 444 h 101"/>
                  <a:gd name="T90" fmla="*/ 363 w 63"/>
                  <a:gd name="T91" fmla="*/ 428 h 101"/>
                  <a:gd name="T92" fmla="*/ 371 w 63"/>
                  <a:gd name="T93" fmla="*/ 414 h 101"/>
                  <a:gd name="T94" fmla="*/ 384 w 63"/>
                  <a:gd name="T95" fmla="*/ 406 h 101"/>
                  <a:gd name="T96" fmla="*/ 376 w 63"/>
                  <a:gd name="T97" fmla="*/ 393 h 101"/>
                  <a:gd name="T98" fmla="*/ 397 w 63"/>
                  <a:gd name="T99" fmla="*/ 385 h 101"/>
                  <a:gd name="T100" fmla="*/ 405 w 63"/>
                  <a:gd name="T101" fmla="*/ 372 h 101"/>
                  <a:gd name="T102" fmla="*/ 405 w 63"/>
                  <a:gd name="T103" fmla="*/ 350 h 101"/>
                  <a:gd name="T104" fmla="*/ 413 w 63"/>
                  <a:gd name="T105" fmla="*/ 337 h 101"/>
                  <a:gd name="T106" fmla="*/ 435 w 63"/>
                  <a:gd name="T107" fmla="*/ 337 h 101"/>
                  <a:gd name="T108" fmla="*/ 448 w 63"/>
                  <a:gd name="T109" fmla="*/ 342 h 101"/>
                  <a:gd name="T110" fmla="*/ 440 w 63"/>
                  <a:gd name="T111" fmla="*/ 179 h 10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3" h="101">
                    <a:moveTo>
                      <a:pt x="62" y="25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9"/>
                      <a:pt x="9" y="11"/>
                    </a:cubicBezTo>
                    <a:cubicBezTo>
                      <a:pt x="10" y="12"/>
                      <a:pt x="11" y="14"/>
                      <a:pt x="11" y="15"/>
                    </a:cubicBezTo>
                    <a:cubicBezTo>
                      <a:pt x="11" y="16"/>
                      <a:pt x="11" y="17"/>
                      <a:pt x="11" y="18"/>
                    </a:cubicBezTo>
                    <a:cubicBezTo>
                      <a:pt x="11" y="19"/>
                      <a:pt x="14" y="19"/>
                      <a:pt x="14" y="21"/>
                    </a:cubicBezTo>
                    <a:cubicBezTo>
                      <a:pt x="15" y="23"/>
                      <a:pt x="13" y="25"/>
                      <a:pt x="13" y="27"/>
                    </a:cubicBezTo>
                    <a:cubicBezTo>
                      <a:pt x="13" y="30"/>
                      <a:pt x="12" y="41"/>
                      <a:pt x="12" y="41"/>
                    </a:cubicBezTo>
                    <a:cubicBezTo>
                      <a:pt x="12" y="41"/>
                      <a:pt x="9" y="45"/>
                      <a:pt x="8" y="45"/>
                    </a:cubicBezTo>
                    <a:cubicBezTo>
                      <a:pt x="7" y="46"/>
                      <a:pt x="6" y="48"/>
                      <a:pt x="4" y="49"/>
                    </a:cubicBezTo>
                    <a:cubicBezTo>
                      <a:pt x="3" y="51"/>
                      <a:pt x="3" y="51"/>
                      <a:pt x="2" y="54"/>
                    </a:cubicBezTo>
                    <a:cubicBezTo>
                      <a:pt x="1" y="56"/>
                      <a:pt x="0" y="56"/>
                      <a:pt x="0" y="56"/>
                    </a:cubicBezTo>
                    <a:cubicBezTo>
                      <a:pt x="1" y="57"/>
                      <a:pt x="1" y="61"/>
                      <a:pt x="1" y="61"/>
                    </a:cubicBezTo>
                    <a:cubicBezTo>
                      <a:pt x="1" y="61"/>
                      <a:pt x="1" y="65"/>
                      <a:pt x="4" y="65"/>
                    </a:cubicBezTo>
                    <a:cubicBezTo>
                      <a:pt x="6" y="65"/>
                      <a:pt x="7" y="65"/>
                      <a:pt x="7" y="67"/>
                    </a:cubicBezTo>
                    <a:cubicBezTo>
                      <a:pt x="7" y="69"/>
                      <a:pt x="9" y="70"/>
                      <a:pt x="10" y="71"/>
                    </a:cubicBezTo>
                    <a:cubicBezTo>
                      <a:pt x="10" y="72"/>
                      <a:pt x="9" y="74"/>
                      <a:pt x="10" y="76"/>
                    </a:cubicBezTo>
                    <a:cubicBezTo>
                      <a:pt x="11" y="79"/>
                      <a:pt x="10" y="81"/>
                      <a:pt x="11" y="82"/>
                    </a:cubicBezTo>
                    <a:cubicBezTo>
                      <a:pt x="12" y="83"/>
                      <a:pt x="13" y="85"/>
                      <a:pt x="10" y="85"/>
                    </a:cubicBezTo>
                    <a:cubicBezTo>
                      <a:pt x="8" y="85"/>
                      <a:pt x="3" y="82"/>
                      <a:pt x="3" y="85"/>
                    </a:cubicBezTo>
                    <a:cubicBezTo>
                      <a:pt x="2" y="87"/>
                      <a:pt x="2" y="87"/>
                      <a:pt x="4" y="88"/>
                    </a:cubicBezTo>
                    <a:cubicBezTo>
                      <a:pt x="6" y="90"/>
                      <a:pt x="7" y="91"/>
                      <a:pt x="8" y="92"/>
                    </a:cubicBezTo>
                    <a:cubicBezTo>
                      <a:pt x="9" y="94"/>
                      <a:pt x="12" y="100"/>
                      <a:pt x="12" y="100"/>
                    </a:cubicBezTo>
                    <a:cubicBezTo>
                      <a:pt x="12" y="100"/>
                      <a:pt x="14" y="101"/>
                      <a:pt x="15" y="100"/>
                    </a:cubicBezTo>
                    <a:cubicBezTo>
                      <a:pt x="17" y="99"/>
                      <a:pt x="18" y="97"/>
                      <a:pt x="18" y="98"/>
                    </a:cubicBezTo>
                    <a:cubicBezTo>
                      <a:pt x="19" y="99"/>
                      <a:pt x="19" y="101"/>
                      <a:pt x="21" y="99"/>
                    </a:cubicBezTo>
                    <a:cubicBezTo>
                      <a:pt x="22" y="97"/>
                      <a:pt x="22" y="97"/>
                      <a:pt x="25" y="97"/>
                    </a:cubicBezTo>
                    <a:cubicBezTo>
                      <a:pt x="27" y="97"/>
                      <a:pt x="26" y="96"/>
                      <a:pt x="29" y="96"/>
                    </a:cubicBezTo>
                    <a:cubicBezTo>
                      <a:pt x="31" y="96"/>
                      <a:pt x="33" y="94"/>
                      <a:pt x="33" y="93"/>
                    </a:cubicBezTo>
                    <a:cubicBezTo>
                      <a:pt x="33" y="92"/>
                      <a:pt x="31" y="90"/>
                      <a:pt x="33" y="90"/>
                    </a:cubicBezTo>
                    <a:cubicBezTo>
                      <a:pt x="36" y="90"/>
                      <a:pt x="38" y="90"/>
                      <a:pt x="39" y="90"/>
                    </a:cubicBezTo>
                    <a:cubicBezTo>
                      <a:pt x="41" y="89"/>
                      <a:pt x="43" y="90"/>
                      <a:pt x="43" y="88"/>
                    </a:cubicBezTo>
                    <a:cubicBezTo>
                      <a:pt x="44" y="86"/>
                      <a:pt x="43" y="85"/>
                      <a:pt x="46" y="84"/>
                    </a:cubicBezTo>
                    <a:cubicBezTo>
                      <a:pt x="49" y="83"/>
                      <a:pt x="49" y="83"/>
                      <a:pt x="50" y="81"/>
                    </a:cubicBezTo>
                    <a:cubicBezTo>
                      <a:pt x="50" y="79"/>
                      <a:pt x="52" y="78"/>
                      <a:pt x="53" y="78"/>
                    </a:cubicBezTo>
                    <a:cubicBezTo>
                      <a:pt x="54" y="78"/>
                      <a:pt x="57" y="78"/>
                      <a:pt x="57" y="78"/>
                    </a:cubicBezTo>
                    <a:cubicBezTo>
                      <a:pt x="57" y="78"/>
                      <a:pt x="58" y="77"/>
                      <a:pt x="56" y="76"/>
                    </a:cubicBezTo>
                    <a:cubicBezTo>
                      <a:pt x="54" y="74"/>
                      <a:pt x="54" y="73"/>
                      <a:pt x="54" y="71"/>
                    </a:cubicBezTo>
                    <a:cubicBezTo>
                      <a:pt x="54" y="69"/>
                      <a:pt x="54" y="68"/>
                      <a:pt x="53" y="68"/>
                    </a:cubicBezTo>
                    <a:cubicBezTo>
                      <a:pt x="52" y="68"/>
                      <a:pt x="49" y="69"/>
                      <a:pt x="50" y="67"/>
                    </a:cubicBezTo>
                    <a:cubicBezTo>
                      <a:pt x="51" y="65"/>
                      <a:pt x="51" y="64"/>
                      <a:pt x="52" y="64"/>
                    </a:cubicBezTo>
                    <a:cubicBezTo>
                      <a:pt x="53" y="64"/>
                      <a:pt x="53" y="64"/>
                      <a:pt x="53" y="63"/>
                    </a:cubicBezTo>
                    <a:cubicBezTo>
                      <a:pt x="53" y="63"/>
                      <a:pt x="53" y="62"/>
                      <a:pt x="52" y="62"/>
                    </a:cubicBezTo>
                    <a:cubicBezTo>
                      <a:pt x="51" y="62"/>
                      <a:pt x="50" y="61"/>
                      <a:pt x="51" y="60"/>
                    </a:cubicBezTo>
                    <a:cubicBezTo>
                      <a:pt x="51" y="59"/>
                      <a:pt x="51" y="58"/>
                      <a:pt x="52" y="58"/>
                    </a:cubicBezTo>
                    <a:cubicBezTo>
                      <a:pt x="53" y="58"/>
                      <a:pt x="54" y="57"/>
                      <a:pt x="54" y="57"/>
                    </a:cubicBezTo>
                    <a:cubicBezTo>
                      <a:pt x="53" y="56"/>
                      <a:pt x="53" y="55"/>
                      <a:pt x="53" y="55"/>
                    </a:cubicBezTo>
                    <a:cubicBezTo>
                      <a:pt x="53" y="55"/>
                      <a:pt x="55" y="54"/>
                      <a:pt x="56" y="54"/>
                    </a:cubicBezTo>
                    <a:cubicBezTo>
                      <a:pt x="57" y="54"/>
                      <a:pt x="58" y="54"/>
                      <a:pt x="57" y="52"/>
                    </a:cubicBezTo>
                    <a:cubicBezTo>
                      <a:pt x="57" y="50"/>
                      <a:pt x="56" y="49"/>
                      <a:pt x="57" y="49"/>
                    </a:cubicBezTo>
                    <a:cubicBezTo>
                      <a:pt x="58" y="49"/>
                      <a:pt x="57" y="47"/>
                      <a:pt x="58" y="47"/>
                    </a:cubicBezTo>
                    <a:cubicBezTo>
                      <a:pt x="60" y="47"/>
                      <a:pt x="60" y="46"/>
                      <a:pt x="61" y="47"/>
                    </a:cubicBezTo>
                    <a:cubicBezTo>
                      <a:pt x="62" y="48"/>
                      <a:pt x="63" y="48"/>
                      <a:pt x="63" y="48"/>
                    </a:cubicBezTo>
                    <a:lnTo>
                      <a:pt x="62" y="25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343"/>
              <p:cNvSpPr>
                <a:spLocks/>
              </p:cNvSpPr>
              <p:nvPr/>
            </p:nvSpPr>
            <p:spPr bwMode="auto">
              <a:xfrm>
                <a:off x="3437" y="2101"/>
                <a:ext cx="197" cy="166"/>
              </a:xfrm>
              <a:custGeom>
                <a:avLst/>
                <a:gdLst>
                  <a:gd name="T0" fmla="*/ 503 w 74"/>
                  <a:gd name="T1" fmla="*/ 56 h 62"/>
                  <a:gd name="T2" fmla="*/ 482 w 74"/>
                  <a:gd name="T3" fmla="*/ 29 h 62"/>
                  <a:gd name="T4" fmla="*/ 453 w 74"/>
                  <a:gd name="T5" fmla="*/ 29 h 62"/>
                  <a:gd name="T6" fmla="*/ 431 w 74"/>
                  <a:gd name="T7" fmla="*/ 35 h 62"/>
                  <a:gd name="T8" fmla="*/ 405 w 74"/>
                  <a:gd name="T9" fmla="*/ 43 h 62"/>
                  <a:gd name="T10" fmla="*/ 362 w 74"/>
                  <a:gd name="T11" fmla="*/ 35 h 62"/>
                  <a:gd name="T12" fmla="*/ 325 w 74"/>
                  <a:gd name="T13" fmla="*/ 51 h 62"/>
                  <a:gd name="T14" fmla="*/ 282 w 74"/>
                  <a:gd name="T15" fmla="*/ 64 h 62"/>
                  <a:gd name="T16" fmla="*/ 256 w 74"/>
                  <a:gd name="T17" fmla="*/ 43 h 62"/>
                  <a:gd name="T18" fmla="*/ 226 w 74"/>
                  <a:gd name="T19" fmla="*/ 43 h 62"/>
                  <a:gd name="T20" fmla="*/ 205 w 74"/>
                  <a:gd name="T21" fmla="*/ 51 h 62"/>
                  <a:gd name="T22" fmla="*/ 184 w 74"/>
                  <a:gd name="T23" fmla="*/ 51 h 62"/>
                  <a:gd name="T24" fmla="*/ 184 w 74"/>
                  <a:gd name="T25" fmla="*/ 29 h 62"/>
                  <a:gd name="T26" fmla="*/ 178 w 74"/>
                  <a:gd name="T27" fmla="*/ 29 h 62"/>
                  <a:gd name="T28" fmla="*/ 141 w 74"/>
                  <a:gd name="T29" fmla="*/ 13 h 62"/>
                  <a:gd name="T30" fmla="*/ 120 w 74"/>
                  <a:gd name="T31" fmla="*/ 13 h 62"/>
                  <a:gd name="T32" fmla="*/ 99 w 74"/>
                  <a:gd name="T33" fmla="*/ 21 h 62"/>
                  <a:gd name="T34" fmla="*/ 72 w 74"/>
                  <a:gd name="T35" fmla="*/ 43 h 62"/>
                  <a:gd name="T36" fmla="*/ 72 w 74"/>
                  <a:gd name="T37" fmla="*/ 56 h 62"/>
                  <a:gd name="T38" fmla="*/ 56 w 74"/>
                  <a:gd name="T39" fmla="*/ 64 h 62"/>
                  <a:gd name="T40" fmla="*/ 51 w 74"/>
                  <a:gd name="T41" fmla="*/ 78 h 62"/>
                  <a:gd name="T42" fmla="*/ 43 w 74"/>
                  <a:gd name="T43" fmla="*/ 99 h 62"/>
                  <a:gd name="T44" fmla="*/ 43 w 74"/>
                  <a:gd name="T45" fmla="*/ 123 h 62"/>
                  <a:gd name="T46" fmla="*/ 51 w 74"/>
                  <a:gd name="T47" fmla="*/ 137 h 62"/>
                  <a:gd name="T48" fmla="*/ 56 w 74"/>
                  <a:gd name="T49" fmla="*/ 150 h 62"/>
                  <a:gd name="T50" fmla="*/ 43 w 74"/>
                  <a:gd name="T51" fmla="*/ 179 h 62"/>
                  <a:gd name="T52" fmla="*/ 43 w 74"/>
                  <a:gd name="T53" fmla="*/ 193 h 62"/>
                  <a:gd name="T54" fmla="*/ 29 w 74"/>
                  <a:gd name="T55" fmla="*/ 193 h 62"/>
                  <a:gd name="T56" fmla="*/ 21 w 74"/>
                  <a:gd name="T57" fmla="*/ 209 h 62"/>
                  <a:gd name="T58" fmla="*/ 21 w 74"/>
                  <a:gd name="T59" fmla="*/ 222 h 62"/>
                  <a:gd name="T60" fmla="*/ 0 w 74"/>
                  <a:gd name="T61" fmla="*/ 244 h 62"/>
                  <a:gd name="T62" fmla="*/ 0 w 74"/>
                  <a:gd name="T63" fmla="*/ 273 h 62"/>
                  <a:gd name="T64" fmla="*/ 0 w 74"/>
                  <a:gd name="T65" fmla="*/ 286 h 62"/>
                  <a:gd name="T66" fmla="*/ 8 w 74"/>
                  <a:gd name="T67" fmla="*/ 308 h 62"/>
                  <a:gd name="T68" fmla="*/ 0 w 74"/>
                  <a:gd name="T69" fmla="*/ 351 h 62"/>
                  <a:gd name="T70" fmla="*/ 29 w 74"/>
                  <a:gd name="T71" fmla="*/ 351 h 62"/>
                  <a:gd name="T72" fmla="*/ 64 w 74"/>
                  <a:gd name="T73" fmla="*/ 345 h 62"/>
                  <a:gd name="T74" fmla="*/ 93 w 74"/>
                  <a:gd name="T75" fmla="*/ 359 h 62"/>
                  <a:gd name="T76" fmla="*/ 120 w 74"/>
                  <a:gd name="T77" fmla="*/ 423 h 62"/>
                  <a:gd name="T78" fmla="*/ 170 w 74"/>
                  <a:gd name="T79" fmla="*/ 436 h 62"/>
                  <a:gd name="T80" fmla="*/ 221 w 74"/>
                  <a:gd name="T81" fmla="*/ 423 h 62"/>
                  <a:gd name="T82" fmla="*/ 256 w 74"/>
                  <a:gd name="T83" fmla="*/ 423 h 62"/>
                  <a:gd name="T84" fmla="*/ 269 w 74"/>
                  <a:gd name="T85" fmla="*/ 372 h 62"/>
                  <a:gd name="T86" fmla="*/ 298 w 74"/>
                  <a:gd name="T87" fmla="*/ 351 h 62"/>
                  <a:gd name="T88" fmla="*/ 319 w 74"/>
                  <a:gd name="T89" fmla="*/ 321 h 62"/>
                  <a:gd name="T90" fmla="*/ 341 w 74"/>
                  <a:gd name="T91" fmla="*/ 321 h 62"/>
                  <a:gd name="T92" fmla="*/ 354 w 74"/>
                  <a:gd name="T93" fmla="*/ 316 h 62"/>
                  <a:gd name="T94" fmla="*/ 354 w 74"/>
                  <a:gd name="T95" fmla="*/ 345 h 62"/>
                  <a:gd name="T96" fmla="*/ 367 w 74"/>
                  <a:gd name="T97" fmla="*/ 351 h 62"/>
                  <a:gd name="T98" fmla="*/ 389 w 74"/>
                  <a:gd name="T99" fmla="*/ 345 h 62"/>
                  <a:gd name="T100" fmla="*/ 405 w 74"/>
                  <a:gd name="T101" fmla="*/ 316 h 62"/>
                  <a:gd name="T102" fmla="*/ 418 w 74"/>
                  <a:gd name="T103" fmla="*/ 278 h 62"/>
                  <a:gd name="T104" fmla="*/ 418 w 74"/>
                  <a:gd name="T105" fmla="*/ 252 h 62"/>
                  <a:gd name="T106" fmla="*/ 418 w 74"/>
                  <a:gd name="T107" fmla="*/ 236 h 62"/>
                  <a:gd name="T108" fmla="*/ 447 w 74"/>
                  <a:gd name="T109" fmla="*/ 209 h 62"/>
                  <a:gd name="T110" fmla="*/ 453 w 74"/>
                  <a:gd name="T111" fmla="*/ 193 h 62"/>
                  <a:gd name="T112" fmla="*/ 461 w 74"/>
                  <a:gd name="T113" fmla="*/ 166 h 62"/>
                  <a:gd name="T114" fmla="*/ 474 w 74"/>
                  <a:gd name="T115" fmla="*/ 145 h 62"/>
                  <a:gd name="T116" fmla="*/ 490 w 74"/>
                  <a:gd name="T117" fmla="*/ 123 h 62"/>
                  <a:gd name="T118" fmla="*/ 511 w 74"/>
                  <a:gd name="T119" fmla="*/ 129 h 62"/>
                  <a:gd name="T120" fmla="*/ 516 w 74"/>
                  <a:gd name="T121" fmla="*/ 94 h 62"/>
                  <a:gd name="T122" fmla="*/ 495 w 74"/>
                  <a:gd name="T123" fmla="*/ 78 h 62"/>
                  <a:gd name="T124" fmla="*/ 503 w 74"/>
                  <a:gd name="T125" fmla="*/ 56 h 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4" h="62">
                    <a:moveTo>
                      <a:pt x="71" y="8"/>
                    </a:moveTo>
                    <a:cubicBezTo>
                      <a:pt x="68" y="8"/>
                      <a:pt x="68" y="4"/>
                      <a:pt x="68" y="4"/>
                    </a:cubicBezTo>
                    <a:cubicBezTo>
                      <a:pt x="68" y="4"/>
                      <a:pt x="66" y="4"/>
                      <a:pt x="64" y="4"/>
                    </a:cubicBezTo>
                    <a:cubicBezTo>
                      <a:pt x="63" y="4"/>
                      <a:pt x="63" y="5"/>
                      <a:pt x="61" y="5"/>
                    </a:cubicBezTo>
                    <a:cubicBezTo>
                      <a:pt x="59" y="6"/>
                      <a:pt x="60" y="6"/>
                      <a:pt x="57" y="6"/>
                    </a:cubicBezTo>
                    <a:cubicBezTo>
                      <a:pt x="53" y="6"/>
                      <a:pt x="55" y="7"/>
                      <a:pt x="51" y="5"/>
                    </a:cubicBezTo>
                    <a:cubicBezTo>
                      <a:pt x="47" y="2"/>
                      <a:pt x="47" y="6"/>
                      <a:pt x="46" y="7"/>
                    </a:cubicBezTo>
                    <a:cubicBezTo>
                      <a:pt x="45" y="7"/>
                      <a:pt x="41" y="9"/>
                      <a:pt x="40" y="9"/>
                    </a:cubicBezTo>
                    <a:cubicBezTo>
                      <a:pt x="39" y="9"/>
                      <a:pt x="36" y="6"/>
                      <a:pt x="36" y="6"/>
                    </a:cubicBezTo>
                    <a:cubicBezTo>
                      <a:pt x="36" y="5"/>
                      <a:pt x="34" y="6"/>
                      <a:pt x="32" y="6"/>
                    </a:cubicBezTo>
                    <a:cubicBezTo>
                      <a:pt x="31" y="5"/>
                      <a:pt x="31" y="6"/>
                      <a:pt x="29" y="7"/>
                    </a:cubicBezTo>
                    <a:cubicBezTo>
                      <a:pt x="27" y="7"/>
                      <a:pt x="28" y="7"/>
                      <a:pt x="26" y="7"/>
                    </a:cubicBezTo>
                    <a:cubicBezTo>
                      <a:pt x="25" y="7"/>
                      <a:pt x="26" y="4"/>
                      <a:pt x="26" y="4"/>
                    </a:cubicBezTo>
                    <a:cubicBezTo>
                      <a:pt x="26" y="4"/>
                      <a:pt x="26" y="4"/>
                      <a:pt x="25" y="4"/>
                    </a:cubicBezTo>
                    <a:cubicBezTo>
                      <a:pt x="25" y="4"/>
                      <a:pt x="22" y="3"/>
                      <a:pt x="20" y="2"/>
                    </a:cubicBezTo>
                    <a:cubicBezTo>
                      <a:pt x="17" y="0"/>
                      <a:pt x="18" y="2"/>
                      <a:pt x="17" y="2"/>
                    </a:cubicBezTo>
                    <a:cubicBezTo>
                      <a:pt x="17" y="3"/>
                      <a:pt x="16" y="3"/>
                      <a:pt x="14" y="3"/>
                    </a:cubicBezTo>
                    <a:cubicBezTo>
                      <a:pt x="11" y="2"/>
                      <a:pt x="10" y="5"/>
                      <a:pt x="10" y="6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6"/>
                      <a:pt x="6" y="16"/>
                      <a:pt x="6" y="17"/>
                    </a:cubicBezTo>
                    <a:cubicBezTo>
                      <a:pt x="7" y="18"/>
                      <a:pt x="7" y="18"/>
                      <a:pt x="7" y="19"/>
                    </a:cubicBezTo>
                    <a:cubicBezTo>
                      <a:pt x="8" y="20"/>
                      <a:pt x="8" y="20"/>
                      <a:pt x="8" y="21"/>
                    </a:cubicBezTo>
                    <a:cubicBezTo>
                      <a:pt x="7" y="23"/>
                      <a:pt x="6" y="24"/>
                      <a:pt x="6" y="25"/>
                    </a:cubicBezTo>
                    <a:cubicBezTo>
                      <a:pt x="7" y="26"/>
                      <a:pt x="8" y="27"/>
                      <a:pt x="6" y="27"/>
                    </a:cubicBezTo>
                    <a:cubicBezTo>
                      <a:pt x="4" y="28"/>
                      <a:pt x="4" y="27"/>
                      <a:pt x="4" y="27"/>
                    </a:cubicBezTo>
                    <a:cubicBezTo>
                      <a:pt x="4" y="28"/>
                      <a:pt x="3" y="28"/>
                      <a:pt x="3" y="29"/>
                    </a:cubicBezTo>
                    <a:cubicBezTo>
                      <a:pt x="2" y="29"/>
                      <a:pt x="5" y="31"/>
                      <a:pt x="3" y="31"/>
                    </a:cubicBezTo>
                    <a:cubicBezTo>
                      <a:pt x="0" y="32"/>
                      <a:pt x="0" y="32"/>
                      <a:pt x="0" y="34"/>
                    </a:cubicBezTo>
                    <a:cubicBezTo>
                      <a:pt x="1" y="35"/>
                      <a:pt x="0" y="37"/>
                      <a:pt x="0" y="38"/>
                    </a:cubicBezTo>
                    <a:cubicBezTo>
                      <a:pt x="0" y="39"/>
                      <a:pt x="0" y="39"/>
                      <a:pt x="0" y="40"/>
                    </a:cubicBezTo>
                    <a:cubicBezTo>
                      <a:pt x="1" y="42"/>
                      <a:pt x="1" y="42"/>
                      <a:pt x="1" y="43"/>
                    </a:cubicBezTo>
                    <a:cubicBezTo>
                      <a:pt x="1" y="45"/>
                      <a:pt x="0" y="49"/>
                      <a:pt x="0" y="49"/>
                    </a:cubicBezTo>
                    <a:cubicBezTo>
                      <a:pt x="0" y="49"/>
                      <a:pt x="3" y="50"/>
                      <a:pt x="4" y="49"/>
                    </a:cubicBezTo>
                    <a:cubicBezTo>
                      <a:pt x="6" y="49"/>
                      <a:pt x="8" y="49"/>
                      <a:pt x="9" y="48"/>
                    </a:cubicBezTo>
                    <a:cubicBezTo>
                      <a:pt x="10" y="48"/>
                      <a:pt x="12" y="48"/>
                      <a:pt x="13" y="50"/>
                    </a:cubicBezTo>
                    <a:cubicBezTo>
                      <a:pt x="14" y="52"/>
                      <a:pt x="16" y="57"/>
                      <a:pt x="17" y="59"/>
                    </a:cubicBezTo>
                    <a:cubicBezTo>
                      <a:pt x="19" y="61"/>
                      <a:pt x="20" y="62"/>
                      <a:pt x="24" y="61"/>
                    </a:cubicBezTo>
                    <a:cubicBezTo>
                      <a:pt x="28" y="59"/>
                      <a:pt x="29" y="58"/>
                      <a:pt x="31" y="59"/>
                    </a:cubicBezTo>
                    <a:cubicBezTo>
                      <a:pt x="34" y="60"/>
                      <a:pt x="36" y="59"/>
                      <a:pt x="36" y="59"/>
                    </a:cubicBezTo>
                    <a:cubicBezTo>
                      <a:pt x="36" y="59"/>
                      <a:pt x="38" y="54"/>
                      <a:pt x="38" y="52"/>
                    </a:cubicBezTo>
                    <a:cubicBezTo>
                      <a:pt x="38" y="51"/>
                      <a:pt x="40" y="51"/>
                      <a:pt x="42" y="49"/>
                    </a:cubicBezTo>
                    <a:cubicBezTo>
                      <a:pt x="44" y="47"/>
                      <a:pt x="43" y="47"/>
                      <a:pt x="45" y="45"/>
                    </a:cubicBezTo>
                    <a:cubicBezTo>
                      <a:pt x="46" y="44"/>
                      <a:pt x="47" y="44"/>
                      <a:pt x="48" y="45"/>
                    </a:cubicBezTo>
                    <a:cubicBezTo>
                      <a:pt x="49" y="46"/>
                      <a:pt x="50" y="43"/>
                      <a:pt x="50" y="44"/>
                    </a:cubicBezTo>
                    <a:cubicBezTo>
                      <a:pt x="50" y="46"/>
                      <a:pt x="49" y="47"/>
                      <a:pt x="50" y="48"/>
                    </a:cubicBezTo>
                    <a:cubicBezTo>
                      <a:pt x="52" y="48"/>
                      <a:pt x="51" y="47"/>
                      <a:pt x="52" y="49"/>
                    </a:cubicBezTo>
                    <a:cubicBezTo>
                      <a:pt x="53" y="50"/>
                      <a:pt x="53" y="49"/>
                      <a:pt x="55" y="48"/>
                    </a:cubicBezTo>
                    <a:cubicBezTo>
                      <a:pt x="56" y="46"/>
                      <a:pt x="56" y="46"/>
                      <a:pt x="57" y="44"/>
                    </a:cubicBezTo>
                    <a:cubicBezTo>
                      <a:pt x="57" y="43"/>
                      <a:pt x="58" y="41"/>
                      <a:pt x="59" y="39"/>
                    </a:cubicBezTo>
                    <a:cubicBezTo>
                      <a:pt x="59" y="38"/>
                      <a:pt x="59" y="36"/>
                      <a:pt x="59" y="35"/>
                    </a:cubicBezTo>
                    <a:cubicBezTo>
                      <a:pt x="60" y="35"/>
                      <a:pt x="55" y="35"/>
                      <a:pt x="59" y="33"/>
                    </a:cubicBezTo>
                    <a:cubicBezTo>
                      <a:pt x="63" y="32"/>
                      <a:pt x="63" y="30"/>
                      <a:pt x="63" y="29"/>
                    </a:cubicBezTo>
                    <a:cubicBezTo>
                      <a:pt x="63" y="28"/>
                      <a:pt x="64" y="27"/>
                      <a:pt x="64" y="27"/>
                    </a:cubicBezTo>
                    <a:cubicBezTo>
                      <a:pt x="65" y="26"/>
                      <a:pt x="65" y="23"/>
                      <a:pt x="65" y="23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8" y="20"/>
                      <a:pt x="67" y="17"/>
                      <a:pt x="69" y="17"/>
                    </a:cubicBezTo>
                    <a:cubicBezTo>
                      <a:pt x="70" y="18"/>
                      <a:pt x="71" y="18"/>
                      <a:pt x="72" y="18"/>
                    </a:cubicBezTo>
                    <a:cubicBezTo>
                      <a:pt x="72" y="18"/>
                      <a:pt x="74" y="14"/>
                      <a:pt x="73" y="13"/>
                    </a:cubicBezTo>
                    <a:cubicBezTo>
                      <a:pt x="71" y="13"/>
                      <a:pt x="70" y="11"/>
                      <a:pt x="70" y="11"/>
                    </a:cubicBezTo>
                    <a:cubicBezTo>
                      <a:pt x="70" y="10"/>
                      <a:pt x="71" y="8"/>
                      <a:pt x="71" y="8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344"/>
              <p:cNvSpPr>
                <a:spLocks/>
              </p:cNvSpPr>
              <p:nvPr/>
            </p:nvSpPr>
            <p:spPr bwMode="auto">
              <a:xfrm>
                <a:off x="3533" y="2123"/>
                <a:ext cx="128" cy="189"/>
              </a:xfrm>
              <a:custGeom>
                <a:avLst/>
                <a:gdLst>
                  <a:gd name="T0" fmla="*/ 307 w 48"/>
                  <a:gd name="T1" fmla="*/ 248 h 71"/>
                  <a:gd name="T2" fmla="*/ 277 w 48"/>
                  <a:gd name="T3" fmla="*/ 192 h 71"/>
                  <a:gd name="T4" fmla="*/ 248 w 48"/>
                  <a:gd name="T5" fmla="*/ 162 h 71"/>
                  <a:gd name="T6" fmla="*/ 243 w 48"/>
                  <a:gd name="T7" fmla="*/ 141 h 71"/>
                  <a:gd name="T8" fmla="*/ 291 w 48"/>
                  <a:gd name="T9" fmla="*/ 141 h 71"/>
                  <a:gd name="T10" fmla="*/ 299 w 48"/>
                  <a:gd name="T11" fmla="*/ 120 h 71"/>
                  <a:gd name="T12" fmla="*/ 291 w 48"/>
                  <a:gd name="T13" fmla="*/ 77 h 71"/>
                  <a:gd name="T14" fmla="*/ 291 w 48"/>
                  <a:gd name="T15" fmla="*/ 43 h 71"/>
                  <a:gd name="T16" fmla="*/ 269 w 48"/>
                  <a:gd name="T17" fmla="*/ 13 h 71"/>
                  <a:gd name="T18" fmla="*/ 248 w 48"/>
                  <a:gd name="T19" fmla="*/ 0 h 71"/>
                  <a:gd name="T20" fmla="*/ 243 w 48"/>
                  <a:gd name="T21" fmla="*/ 21 h 71"/>
                  <a:gd name="T22" fmla="*/ 264 w 48"/>
                  <a:gd name="T23" fmla="*/ 35 h 71"/>
                  <a:gd name="T24" fmla="*/ 256 w 48"/>
                  <a:gd name="T25" fmla="*/ 72 h 71"/>
                  <a:gd name="T26" fmla="*/ 235 w 48"/>
                  <a:gd name="T27" fmla="*/ 64 h 71"/>
                  <a:gd name="T28" fmla="*/ 221 w 48"/>
                  <a:gd name="T29" fmla="*/ 85 h 71"/>
                  <a:gd name="T30" fmla="*/ 205 w 48"/>
                  <a:gd name="T31" fmla="*/ 106 h 71"/>
                  <a:gd name="T32" fmla="*/ 200 w 48"/>
                  <a:gd name="T33" fmla="*/ 136 h 71"/>
                  <a:gd name="T34" fmla="*/ 192 w 48"/>
                  <a:gd name="T35" fmla="*/ 149 h 71"/>
                  <a:gd name="T36" fmla="*/ 163 w 48"/>
                  <a:gd name="T37" fmla="*/ 178 h 71"/>
                  <a:gd name="T38" fmla="*/ 163 w 48"/>
                  <a:gd name="T39" fmla="*/ 192 h 71"/>
                  <a:gd name="T40" fmla="*/ 163 w 48"/>
                  <a:gd name="T41" fmla="*/ 221 h 71"/>
                  <a:gd name="T42" fmla="*/ 149 w 48"/>
                  <a:gd name="T43" fmla="*/ 256 h 71"/>
                  <a:gd name="T44" fmla="*/ 136 w 48"/>
                  <a:gd name="T45" fmla="*/ 282 h 71"/>
                  <a:gd name="T46" fmla="*/ 115 w 48"/>
                  <a:gd name="T47" fmla="*/ 290 h 71"/>
                  <a:gd name="T48" fmla="*/ 99 w 48"/>
                  <a:gd name="T49" fmla="*/ 282 h 71"/>
                  <a:gd name="T50" fmla="*/ 99 w 48"/>
                  <a:gd name="T51" fmla="*/ 256 h 71"/>
                  <a:gd name="T52" fmla="*/ 85 w 48"/>
                  <a:gd name="T53" fmla="*/ 261 h 71"/>
                  <a:gd name="T54" fmla="*/ 64 w 48"/>
                  <a:gd name="T55" fmla="*/ 261 h 71"/>
                  <a:gd name="T56" fmla="*/ 43 w 48"/>
                  <a:gd name="T57" fmla="*/ 290 h 71"/>
                  <a:gd name="T58" fmla="*/ 13 w 48"/>
                  <a:gd name="T59" fmla="*/ 311 h 71"/>
                  <a:gd name="T60" fmla="*/ 0 w 48"/>
                  <a:gd name="T61" fmla="*/ 362 h 71"/>
                  <a:gd name="T62" fmla="*/ 13 w 48"/>
                  <a:gd name="T63" fmla="*/ 375 h 71"/>
                  <a:gd name="T64" fmla="*/ 29 w 48"/>
                  <a:gd name="T65" fmla="*/ 397 h 71"/>
                  <a:gd name="T66" fmla="*/ 51 w 48"/>
                  <a:gd name="T67" fmla="*/ 383 h 71"/>
                  <a:gd name="T68" fmla="*/ 43 w 48"/>
                  <a:gd name="T69" fmla="*/ 397 h 71"/>
                  <a:gd name="T70" fmla="*/ 51 w 48"/>
                  <a:gd name="T71" fmla="*/ 418 h 71"/>
                  <a:gd name="T72" fmla="*/ 56 w 48"/>
                  <a:gd name="T73" fmla="*/ 439 h 71"/>
                  <a:gd name="T74" fmla="*/ 56 w 48"/>
                  <a:gd name="T75" fmla="*/ 474 h 71"/>
                  <a:gd name="T76" fmla="*/ 120 w 48"/>
                  <a:gd name="T77" fmla="*/ 474 h 71"/>
                  <a:gd name="T78" fmla="*/ 192 w 48"/>
                  <a:gd name="T79" fmla="*/ 469 h 71"/>
                  <a:gd name="T80" fmla="*/ 269 w 48"/>
                  <a:gd name="T81" fmla="*/ 482 h 71"/>
                  <a:gd name="T82" fmla="*/ 333 w 48"/>
                  <a:gd name="T83" fmla="*/ 503 h 71"/>
                  <a:gd name="T84" fmla="*/ 328 w 48"/>
                  <a:gd name="T85" fmla="*/ 453 h 71"/>
                  <a:gd name="T86" fmla="*/ 285 w 48"/>
                  <a:gd name="T87" fmla="*/ 405 h 71"/>
                  <a:gd name="T88" fmla="*/ 277 w 48"/>
                  <a:gd name="T89" fmla="*/ 375 h 71"/>
                  <a:gd name="T90" fmla="*/ 264 w 48"/>
                  <a:gd name="T91" fmla="*/ 333 h 71"/>
                  <a:gd name="T92" fmla="*/ 256 w 48"/>
                  <a:gd name="T93" fmla="*/ 311 h 71"/>
                  <a:gd name="T94" fmla="*/ 269 w 48"/>
                  <a:gd name="T95" fmla="*/ 303 h 71"/>
                  <a:gd name="T96" fmla="*/ 307 w 48"/>
                  <a:gd name="T97" fmla="*/ 248 h 7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8" h="71">
                    <a:moveTo>
                      <a:pt x="43" y="35"/>
                    </a:moveTo>
                    <a:cubicBezTo>
                      <a:pt x="43" y="35"/>
                      <a:pt x="40" y="29"/>
                      <a:pt x="39" y="27"/>
                    </a:cubicBezTo>
                    <a:cubicBezTo>
                      <a:pt x="38" y="26"/>
                      <a:pt x="37" y="25"/>
                      <a:pt x="35" y="23"/>
                    </a:cubicBezTo>
                    <a:cubicBezTo>
                      <a:pt x="33" y="22"/>
                      <a:pt x="33" y="22"/>
                      <a:pt x="34" y="20"/>
                    </a:cubicBezTo>
                    <a:cubicBezTo>
                      <a:pt x="34" y="17"/>
                      <a:pt x="39" y="20"/>
                      <a:pt x="41" y="20"/>
                    </a:cubicBezTo>
                    <a:cubicBezTo>
                      <a:pt x="44" y="20"/>
                      <a:pt x="43" y="18"/>
                      <a:pt x="42" y="17"/>
                    </a:cubicBezTo>
                    <a:cubicBezTo>
                      <a:pt x="41" y="16"/>
                      <a:pt x="42" y="14"/>
                      <a:pt x="41" y="11"/>
                    </a:cubicBezTo>
                    <a:cubicBezTo>
                      <a:pt x="40" y="9"/>
                      <a:pt x="41" y="7"/>
                      <a:pt x="41" y="6"/>
                    </a:cubicBezTo>
                    <a:cubicBezTo>
                      <a:pt x="40" y="5"/>
                      <a:pt x="38" y="4"/>
                      <a:pt x="38" y="2"/>
                    </a:cubicBezTo>
                    <a:cubicBezTo>
                      <a:pt x="38" y="0"/>
                      <a:pt x="37" y="0"/>
                      <a:pt x="35" y="0"/>
                    </a:cubicBezTo>
                    <a:cubicBezTo>
                      <a:pt x="35" y="0"/>
                      <a:pt x="34" y="2"/>
                      <a:pt x="34" y="3"/>
                    </a:cubicBezTo>
                    <a:cubicBezTo>
                      <a:pt x="34" y="3"/>
                      <a:pt x="35" y="5"/>
                      <a:pt x="37" y="5"/>
                    </a:cubicBezTo>
                    <a:cubicBezTo>
                      <a:pt x="38" y="6"/>
                      <a:pt x="36" y="10"/>
                      <a:pt x="36" y="10"/>
                    </a:cubicBezTo>
                    <a:cubicBezTo>
                      <a:pt x="35" y="10"/>
                      <a:pt x="34" y="10"/>
                      <a:pt x="33" y="9"/>
                    </a:cubicBezTo>
                    <a:cubicBezTo>
                      <a:pt x="31" y="9"/>
                      <a:pt x="32" y="12"/>
                      <a:pt x="31" y="12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8"/>
                      <a:pt x="28" y="19"/>
                    </a:cubicBezTo>
                    <a:cubicBezTo>
                      <a:pt x="28" y="19"/>
                      <a:pt x="27" y="20"/>
                      <a:pt x="27" y="21"/>
                    </a:cubicBezTo>
                    <a:cubicBezTo>
                      <a:pt x="27" y="22"/>
                      <a:pt x="27" y="24"/>
                      <a:pt x="23" y="25"/>
                    </a:cubicBezTo>
                    <a:cubicBezTo>
                      <a:pt x="19" y="27"/>
                      <a:pt x="24" y="27"/>
                      <a:pt x="23" y="27"/>
                    </a:cubicBezTo>
                    <a:cubicBezTo>
                      <a:pt x="23" y="28"/>
                      <a:pt x="23" y="30"/>
                      <a:pt x="23" y="31"/>
                    </a:cubicBezTo>
                    <a:cubicBezTo>
                      <a:pt x="22" y="33"/>
                      <a:pt x="21" y="35"/>
                      <a:pt x="21" y="36"/>
                    </a:cubicBezTo>
                    <a:cubicBezTo>
                      <a:pt x="20" y="38"/>
                      <a:pt x="20" y="38"/>
                      <a:pt x="19" y="40"/>
                    </a:cubicBezTo>
                    <a:cubicBezTo>
                      <a:pt x="17" y="41"/>
                      <a:pt x="17" y="42"/>
                      <a:pt x="16" y="41"/>
                    </a:cubicBezTo>
                    <a:cubicBezTo>
                      <a:pt x="15" y="39"/>
                      <a:pt x="16" y="40"/>
                      <a:pt x="14" y="40"/>
                    </a:cubicBezTo>
                    <a:cubicBezTo>
                      <a:pt x="13" y="39"/>
                      <a:pt x="14" y="38"/>
                      <a:pt x="14" y="36"/>
                    </a:cubicBezTo>
                    <a:cubicBezTo>
                      <a:pt x="14" y="35"/>
                      <a:pt x="13" y="38"/>
                      <a:pt x="12" y="37"/>
                    </a:cubicBezTo>
                    <a:cubicBezTo>
                      <a:pt x="11" y="36"/>
                      <a:pt x="10" y="36"/>
                      <a:pt x="9" y="37"/>
                    </a:cubicBezTo>
                    <a:cubicBezTo>
                      <a:pt x="7" y="39"/>
                      <a:pt x="8" y="39"/>
                      <a:pt x="6" y="41"/>
                    </a:cubicBezTo>
                    <a:cubicBezTo>
                      <a:pt x="4" y="43"/>
                      <a:pt x="2" y="43"/>
                      <a:pt x="2" y="44"/>
                    </a:cubicBezTo>
                    <a:cubicBezTo>
                      <a:pt x="2" y="46"/>
                      <a:pt x="0" y="51"/>
                      <a:pt x="0" y="51"/>
                    </a:cubicBezTo>
                    <a:cubicBezTo>
                      <a:pt x="0" y="51"/>
                      <a:pt x="2" y="51"/>
                      <a:pt x="2" y="53"/>
                    </a:cubicBezTo>
                    <a:cubicBezTo>
                      <a:pt x="2" y="54"/>
                      <a:pt x="3" y="56"/>
                      <a:pt x="4" y="56"/>
                    </a:cubicBezTo>
                    <a:cubicBezTo>
                      <a:pt x="4" y="56"/>
                      <a:pt x="5" y="54"/>
                      <a:pt x="7" y="54"/>
                    </a:cubicBezTo>
                    <a:cubicBezTo>
                      <a:pt x="7" y="54"/>
                      <a:pt x="6" y="55"/>
                      <a:pt x="6" y="56"/>
                    </a:cubicBezTo>
                    <a:cubicBezTo>
                      <a:pt x="7" y="57"/>
                      <a:pt x="5" y="58"/>
                      <a:pt x="7" y="59"/>
                    </a:cubicBezTo>
                    <a:cubicBezTo>
                      <a:pt x="8" y="60"/>
                      <a:pt x="9" y="61"/>
                      <a:pt x="8" y="62"/>
                    </a:cubicBezTo>
                    <a:cubicBezTo>
                      <a:pt x="8" y="63"/>
                      <a:pt x="8" y="67"/>
                      <a:pt x="8" y="67"/>
                    </a:cubicBezTo>
                    <a:cubicBezTo>
                      <a:pt x="8" y="67"/>
                      <a:pt x="13" y="68"/>
                      <a:pt x="17" y="67"/>
                    </a:cubicBezTo>
                    <a:cubicBezTo>
                      <a:pt x="21" y="66"/>
                      <a:pt x="21" y="64"/>
                      <a:pt x="27" y="66"/>
                    </a:cubicBezTo>
                    <a:cubicBezTo>
                      <a:pt x="32" y="67"/>
                      <a:pt x="37" y="68"/>
                      <a:pt x="38" y="68"/>
                    </a:cubicBezTo>
                    <a:cubicBezTo>
                      <a:pt x="39" y="69"/>
                      <a:pt x="45" y="67"/>
                      <a:pt x="47" y="71"/>
                    </a:cubicBezTo>
                    <a:cubicBezTo>
                      <a:pt x="47" y="71"/>
                      <a:pt x="48" y="66"/>
                      <a:pt x="46" y="64"/>
                    </a:cubicBezTo>
                    <a:cubicBezTo>
                      <a:pt x="45" y="62"/>
                      <a:pt x="40" y="59"/>
                      <a:pt x="40" y="57"/>
                    </a:cubicBezTo>
                    <a:cubicBezTo>
                      <a:pt x="40" y="55"/>
                      <a:pt x="40" y="54"/>
                      <a:pt x="39" y="53"/>
                    </a:cubicBezTo>
                    <a:cubicBezTo>
                      <a:pt x="37" y="51"/>
                      <a:pt x="37" y="49"/>
                      <a:pt x="37" y="47"/>
                    </a:cubicBezTo>
                    <a:cubicBezTo>
                      <a:pt x="37" y="45"/>
                      <a:pt x="35" y="45"/>
                      <a:pt x="36" y="44"/>
                    </a:cubicBezTo>
                    <a:cubicBezTo>
                      <a:pt x="36" y="43"/>
                      <a:pt x="37" y="44"/>
                      <a:pt x="38" y="43"/>
                    </a:cubicBezTo>
                    <a:cubicBezTo>
                      <a:pt x="39" y="41"/>
                      <a:pt x="41" y="36"/>
                      <a:pt x="43" y="3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345"/>
              <p:cNvSpPr>
                <a:spLocks/>
              </p:cNvSpPr>
              <p:nvPr/>
            </p:nvSpPr>
            <p:spPr bwMode="auto">
              <a:xfrm>
                <a:off x="3626" y="2157"/>
                <a:ext cx="217" cy="155"/>
              </a:xfrm>
              <a:custGeom>
                <a:avLst/>
                <a:gdLst>
                  <a:gd name="T0" fmla="*/ 86 w 81"/>
                  <a:gd name="T1" fmla="*/ 414 h 58"/>
                  <a:gd name="T2" fmla="*/ 78 w 81"/>
                  <a:gd name="T3" fmla="*/ 363 h 58"/>
                  <a:gd name="T4" fmla="*/ 35 w 81"/>
                  <a:gd name="T5" fmla="*/ 315 h 58"/>
                  <a:gd name="T6" fmla="*/ 29 w 81"/>
                  <a:gd name="T7" fmla="*/ 286 h 58"/>
                  <a:gd name="T8" fmla="*/ 13 w 81"/>
                  <a:gd name="T9" fmla="*/ 243 h 58"/>
                  <a:gd name="T10" fmla="*/ 8 w 81"/>
                  <a:gd name="T11" fmla="*/ 222 h 58"/>
                  <a:gd name="T12" fmla="*/ 21 w 81"/>
                  <a:gd name="T13" fmla="*/ 214 h 58"/>
                  <a:gd name="T14" fmla="*/ 56 w 81"/>
                  <a:gd name="T15" fmla="*/ 158 h 58"/>
                  <a:gd name="T16" fmla="*/ 78 w 81"/>
                  <a:gd name="T17" fmla="*/ 158 h 58"/>
                  <a:gd name="T18" fmla="*/ 102 w 81"/>
                  <a:gd name="T19" fmla="*/ 142 h 58"/>
                  <a:gd name="T20" fmla="*/ 123 w 81"/>
                  <a:gd name="T21" fmla="*/ 150 h 58"/>
                  <a:gd name="T22" fmla="*/ 150 w 81"/>
                  <a:gd name="T23" fmla="*/ 136 h 58"/>
                  <a:gd name="T24" fmla="*/ 179 w 81"/>
                  <a:gd name="T25" fmla="*/ 128 h 58"/>
                  <a:gd name="T26" fmla="*/ 209 w 81"/>
                  <a:gd name="T27" fmla="*/ 107 h 58"/>
                  <a:gd name="T28" fmla="*/ 209 w 81"/>
                  <a:gd name="T29" fmla="*/ 86 h 58"/>
                  <a:gd name="T30" fmla="*/ 252 w 81"/>
                  <a:gd name="T31" fmla="*/ 86 h 58"/>
                  <a:gd name="T32" fmla="*/ 279 w 81"/>
                  <a:gd name="T33" fmla="*/ 72 h 58"/>
                  <a:gd name="T34" fmla="*/ 303 w 81"/>
                  <a:gd name="T35" fmla="*/ 43 h 58"/>
                  <a:gd name="T36" fmla="*/ 330 w 81"/>
                  <a:gd name="T37" fmla="*/ 21 h 58"/>
                  <a:gd name="T38" fmla="*/ 351 w 81"/>
                  <a:gd name="T39" fmla="*/ 0 h 58"/>
                  <a:gd name="T40" fmla="*/ 380 w 81"/>
                  <a:gd name="T41" fmla="*/ 0 h 58"/>
                  <a:gd name="T42" fmla="*/ 388 w 81"/>
                  <a:gd name="T43" fmla="*/ 13 h 58"/>
                  <a:gd name="T44" fmla="*/ 415 w 81"/>
                  <a:gd name="T45" fmla="*/ 64 h 58"/>
                  <a:gd name="T46" fmla="*/ 410 w 81"/>
                  <a:gd name="T47" fmla="*/ 99 h 58"/>
                  <a:gd name="T48" fmla="*/ 437 w 81"/>
                  <a:gd name="T49" fmla="*/ 94 h 58"/>
                  <a:gd name="T50" fmla="*/ 437 w 81"/>
                  <a:gd name="T51" fmla="*/ 115 h 58"/>
                  <a:gd name="T52" fmla="*/ 458 w 81"/>
                  <a:gd name="T53" fmla="*/ 120 h 58"/>
                  <a:gd name="T54" fmla="*/ 474 w 81"/>
                  <a:gd name="T55" fmla="*/ 136 h 58"/>
                  <a:gd name="T56" fmla="*/ 496 w 81"/>
                  <a:gd name="T57" fmla="*/ 142 h 58"/>
                  <a:gd name="T58" fmla="*/ 488 w 81"/>
                  <a:gd name="T59" fmla="*/ 163 h 58"/>
                  <a:gd name="T60" fmla="*/ 517 w 81"/>
                  <a:gd name="T61" fmla="*/ 163 h 58"/>
                  <a:gd name="T62" fmla="*/ 538 w 81"/>
                  <a:gd name="T63" fmla="*/ 192 h 58"/>
                  <a:gd name="T64" fmla="*/ 547 w 81"/>
                  <a:gd name="T65" fmla="*/ 214 h 58"/>
                  <a:gd name="T66" fmla="*/ 568 w 81"/>
                  <a:gd name="T67" fmla="*/ 235 h 58"/>
                  <a:gd name="T68" fmla="*/ 581 w 81"/>
                  <a:gd name="T69" fmla="*/ 243 h 58"/>
                  <a:gd name="T70" fmla="*/ 581 w 81"/>
                  <a:gd name="T71" fmla="*/ 257 h 58"/>
                  <a:gd name="T72" fmla="*/ 560 w 81"/>
                  <a:gd name="T73" fmla="*/ 257 h 58"/>
                  <a:gd name="T74" fmla="*/ 538 w 81"/>
                  <a:gd name="T75" fmla="*/ 257 h 58"/>
                  <a:gd name="T76" fmla="*/ 517 w 81"/>
                  <a:gd name="T77" fmla="*/ 251 h 58"/>
                  <a:gd name="T78" fmla="*/ 504 w 81"/>
                  <a:gd name="T79" fmla="*/ 251 h 58"/>
                  <a:gd name="T80" fmla="*/ 488 w 81"/>
                  <a:gd name="T81" fmla="*/ 251 h 58"/>
                  <a:gd name="T82" fmla="*/ 445 w 81"/>
                  <a:gd name="T83" fmla="*/ 257 h 58"/>
                  <a:gd name="T84" fmla="*/ 431 w 81"/>
                  <a:gd name="T85" fmla="*/ 278 h 58"/>
                  <a:gd name="T86" fmla="*/ 415 w 81"/>
                  <a:gd name="T87" fmla="*/ 278 h 58"/>
                  <a:gd name="T88" fmla="*/ 394 w 81"/>
                  <a:gd name="T89" fmla="*/ 273 h 58"/>
                  <a:gd name="T90" fmla="*/ 372 w 81"/>
                  <a:gd name="T91" fmla="*/ 273 h 58"/>
                  <a:gd name="T92" fmla="*/ 359 w 81"/>
                  <a:gd name="T93" fmla="*/ 307 h 58"/>
                  <a:gd name="T94" fmla="*/ 346 w 81"/>
                  <a:gd name="T95" fmla="*/ 299 h 58"/>
                  <a:gd name="T96" fmla="*/ 295 w 81"/>
                  <a:gd name="T97" fmla="*/ 294 h 58"/>
                  <a:gd name="T98" fmla="*/ 279 w 81"/>
                  <a:gd name="T99" fmla="*/ 286 h 58"/>
                  <a:gd name="T100" fmla="*/ 236 w 81"/>
                  <a:gd name="T101" fmla="*/ 257 h 58"/>
                  <a:gd name="T102" fmla="*/ 193 w 81"/>
                  <a:gd name="T103" fmla="*/ 329 h 58"/>
                  <a:gd name="T104" fmla="*/ 171 w 81"/>
                  <a:gd name="T105" fmla="*/ 329 h 58"/>
                  <a:gd name="T106" fmla="*/ 137 w 81"/>
                  <a:gd name="T107" fmla="*/ 321 h 58"/>
                  <a:gd name="T108" fmla="*/ 129 w 81"/>
                  <a:gd name="T109" fmla="*/ 329 h 58"/>
                  <a:gd name="T110" fmla="*/ 107 w 81"/>
                  <a:gd name="T111" fmla="*/ 337 h 58"/>
                  <a:gd name="T112" fmla="*/ 102 w 81"/>
                  <a:gd name="T113" fmla="*/ 358 h 58"/>
                  <a:gd name="T114" fmla="*/ 86 w 81"/>
                  <a:gd name="T115" fmla="*/ 414 h 5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81" h="58">
                    <a:moveTo>
                      <a:pt x="12" y="58"/>
                    </a:moveTo>
                    <a:cubicBezTo>
                      <a:pt x="12" y="58"/>
                      <a:pt x="13" y="53"/>
                      <a:pt x="11" y="51"/>
                    </a:cubicBezTo>
                    <a:cubicBezTo>
                      <a:pt x="10" y="49"/>
                      <a:pt x="5" y="46"/>
                      <a:pt x="5" y="44"/>
                    </a:cubicBezTo>
                    <a:cubicBezTo>
                      <a:pt x="5" y="42"/>
                      <a:pt x="5" y="41"/>
                      <a:pt x="4" y="40"/>
                    </a:cubicBezTo>
                    <a:cubicBezTo>
                      <a:pt x="2" y="38"/>
                      <a:pt x="2" y="36"/>
                      <a:pt x="2" y="34"/>
                    </a:cubicBezTo>
                    <a:cubicBezTo>
                      <a:pt x="2" y="32"/>
                      <a:pt x="0" y="32"/>
                      <a:pt x="1" y="31"/>
                    </a:cubicBezTo>
                    <a:cubicBezTo>
                      <a:pt x="1" y="30"/>
                      <a:pt x="2" y="31"/>
                      <a:pt x="3" y="30"/>
                    </a:cubicBezTo>
                    <a:cubicBezTo>
                      <a:pt x="4" y="28"/>
                      <a:pt x="6" y="23"/>
                      <a:pt x="8" y="22"/>
                    </a:cubicBezTo>
                    <a:cubicBezTo>
                      <a:pt x="8" y="22"/>
                      <a:pt x="10" y="23"/>
                      <a:pt x="11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5" y="21"/>
                      <a:pt x="15" y="23"/>
                      <a:pt x="17" y="21"/>
                    </a:cubicBezTo>
                    <a:cubicBezTo>
                      <a:pt x="18" y="19"/>
                      <a:pt x="18" y="19"/>
                      <a:pt x="21" y="19"/>
                    </a:cubicBezTo>
                    <a:cubicBezTo>
                      <a:pt x="23" y="19"/>
                      <a:pt x="22" y="18"/>
                      <a:pt x="25" y="18"/>
                    </a:cubicBezTo>
                    <a:cubicBezTo>
                      <a:pt x="27" y="18"/>
                      <a:pt x="29" y="16"/>
                      <a:pt x="29" y="15"/>
                    </a:cubicBezTo>
                    <a:cubicBezTo>
                      <a:pt x="29" y="14"/>
                      <a:pt x="27" y="12"/>
                      <a:pt x="29" y="12"/>
                    </a:cubicBezTo>
                    <a:cubicBezTo>
                      <a:pt x="32" y="12"/>
                      <a:pt x="34" y="12"/>
                      <a:pt x="35" y="12"/>
                    </a:cubicBezTo>
                    <a:cubicBezTo>
                      <a:pt x="37" y="11"/>
                      <a:pt x="39" y="12"/>
                      <a:pt x="39" y="10"/>
                    </a:cubicBezTo>
                    <a:cubicBezTo>
                      <a:pt x="40" y="8"/>
                      <a:pt x="39" y="7"/>
                      <a:pt x="42" y="6"/>
                    </a:cubicBezTo>
                    <a:cubicBezTo>
                      <a:pt x="45" y="5"/>
                      <a:pt x="45" y="5"/>
                      <a:pt x="46" y="3"/>
                    </a:cubicBezTo>
                    <a:cubicBezTo>
                      <a:pt x="46" y="1"/>
                      <a:pt x="48" y="0"/>
                      <a:pt x="49" y="0"/>
                    </a:cubicBezTo>
                    <a:cubicBezTo>
                      <a:pt x="50" y="0"/>
                      <a:pt x="53" y="0"/>
                      <a:pt x="53" y="0"/>
                    </a:cubicBezTo>
                    <a:cubicBezTo>
                      <a:pt x="53" y="0"/>
                      <a:pt x="53" y="1"/>
                      <a:pt x="54" y="2"/>
                    </a:cubicBezTo>
                    <a:cubicBezTo>
                      <a:pt x="56" y="4"/>
                      <a:pt x="59" y="7"/>
                      <a:pt x="58" y="9"/>
                    </a:cubicBezTo>
                    <a:cubicBezTo>
                      <a:pt x="57" y="11"/>
                      <a:pt x="56" y="13"/>
                      <a:pt x="57" y="14"/>
                    </a:cubicBezTo>
                    <a:cubicBezTo>
                      <a:pt x="58" y="14"/>
                      <a:pt x="59" y="12"/>
                      <a:pt x="61" y="13"/>
                    </a:cubicBezTo>
                    <a:cubicBezTo>
                      <a:pt x="62" y="15"/>
                      <a:pt x="60" y="16"/>
                      <a:pt x="61" y="16"/>
                    </a:cubicBezTo>
                    <a:cubicBezTo>
                      <a:pt x="62" y="17"/>
                      <a:pt x="63" y="16"/>
                      <a:pt x="64" y="17"/>
                    </a:cubicBezTo>
                    <a:cubicBezTo>
                      <a:pt x="65" y="17"/>
                      <a:pt x="65" y="18"/>
                      <a:pt x="66" y="19"/>
                    </a:cubicBezTo>
                    <a:cubicBezTo>
                      <a:pt x="68" y="19"/>
                      <a:pt x="69" y="18"/>
                      <a:pt x="69" y="20"/>
                    </a:cubicBezTo>
                    <a:cubicBezTo>
                      <a:pt x="69" y="21"/>
                      <a:pt x="67" y="22"/>
                      <a:pt x="68" y="23"/>
                    </a:cubicBezTo>
                    <a:cubicBezTo>
                      <a:pt x="70" y="23"/>
                      <a:pt x="70" y="22"/>
                      <a:pt x="72" y="23"/>
                    </a:cubicBezTo>
                    <a:cubicBezTo>
                      <a:pt x="74" y="24"/>
                      <a:pt x="74" y="26"/>
                      <a:pt x="75" y="27"/>
                    </a:cubicBezTo>
                    <a:cubicBezTo>
                      <a:pt x="76" y="27"/>
                      <a:pt x="74" y="30"/>
                      <a:pt x="76" y="30"/>
                    </a:cubicBezTo>
                    <a:cubicBezTo>
                      <a:pt x="77" y="31"/>
                      <a:pt x="79" y="32"/>
                      <a:pt x="79" y="33"/>
                    </a:cubicBezTo>
                    <a:cubicBezTo>
                      <a:pt x="80" y="33"/>
                      <a:pt x="81" y="33"/>
                      <a:pt x="81" y="34"/>
                    </a:cubicBezTo>
                    <a:cubicBezTo>
                      <a:pt x="81" y="35"/>
                      <a:pt x="81" y="36"/>
                      <a:pt x="81" y="36"/>
                    </a:cubicBezTo>
                    <a:cubicBezTo>
                      <a:pt x="81" y="36"/>
                      <a:pt x="79" y="35"/>
                      <a:pt x="78" y="36"/>
                    </a:cubicBezTo>
                    <a:cubicBezTo>
                      <a:pt x="78" y="36"/>
                      <a:pt x="76" y="37"/>
                      <a:pt x="75" y="36"/>
                    </a:cubicBezTo>
                    <a:cubicBezTo>
                      <a:pt x="74" y="36"/>
                      <a:pt x="73" y="35"/>
                      <a:pt x="72" y="35"/>
                    </a:cubicBezTo>
                    <a:cubicBezTo>
                      <a:pt x="72" y="36"/>
                      <a:pt x="71" y="36"/>
                      <a:pt x="70" y="35"/>
                    </a:cubicBezTo>
                    <a:cubicBezTo>
                      <a:pt x="70" y="35"/>
                      <a:pt x="69" y="34"/>
                      <a:pt x="68" y="35"/>
                    </a:cubicBezTo>
                    <a:cubicBezTo>
                      <a:pt x="68" y="36"/>
                      <a:pt x="62" y="36"/>
                      <a:pt x="62" y="36"/>
                    </a:cubicBezTo>
                    <a:cubicBezTo>
                      <a:pt x="61" y="37"/>
                      <a:pt x="60" y="39"/>
                      <a:pt x="60" y="39"/>
                    </a:cubicBezTo>
                    <a:cubicBezTo>
                      <a:pt x="59" y="39"/>
                      <a:pt x="59" y="39"/>
                      <a:pt x="58" y="39"/>
                    </a:cubicBezTo>
                    <a:cubicBezTo>
                      <a:pt x="57" y="40"/>
                      <a:pt x="56" y="38"/>
                      <a:pt x="55" y="38"/>
                    </a:cubicBezTo>
                    <a:cubicBezTo>
                      <a:pt x="54" y="38"/>
                      <a:pt x="53" y="36"/>
                      <a:pt x="52" y="38"/>
                    </a:cubicBezTo>
                    <a:cubicBezTo>
                      <a:pt x="52" y="41"/>
                      <a:pt x="51" y="43"/>
                      <a:pt x="50" y="43"/>
                    </a:cubicBezTo>
                    <a:cubicBezTo>
                      <a:pt x="49" y="43"/>
                      <a:pt x="49" y="42"/>
                      <a:pt x="48" y="42"/>
                    </a:cubicBezTo>
                    <a:cubicBezTo>
                      <a:pt x="47" y="42"/>
                      <a:pt x="42" y="41"/>
                      <a:pt x="41" y="41"/>
                    </a:cubicBezTo>
                    <a:cubicBezTo>
                      <a:pt x="40" y="41"/>
                      <a:pt x="39" y="41"/>
                      <a:pt x="39" y="40"/>
                    </a:cubicBezTo>
                    <a:cubicBezTo>
                      <a:pt x="38" y="39"/>
                      <a:pt x="36" y="35"/>
                      <a:pt x="33" y="36"/>
                    </a:cubicBezTo>
                    <a:cubicBezTo>
                      <a:pt x="29" y="37"/>
                      <a:pt x="27" y="41"/>
                      <a:pt x="27" y="46"/>
                    </a:cubicBezTo>
                    <a:cubicBezTo>
                      <a:pt x="27" y="46"/>
                      <a:pt x="26" y="47"/>
                      <a:pt x="24" y="46"/>
                    </a:cubicBezTo>
                    <a:cubicBezTo>
                      <a:pt x="22" y="46"/>
                      <a:pt x="20" y="46"/>
                      <a:pt x="19" y="45"/>
                    </a:cubicBezTo>
                    <a:cubicBezTo>
                      <a:pt x="19" y="45"/>
                      <a:pt x="18" y="45"/>
                      <a:pt x="18" y="46"/>
                    </a:cubicBezTo>
                    <a:cubicBezTo>
                      <a:pt x="17" y="47"/>
                      <a:pt x="16" y="47"/>
                      <a:pt x="15" y="47"/>
                    </a:cubicBezTo>
                    <a:cubicBezTo>
                      <a:pt x="14" y="47"/>
                      <a:pt x="14" y="49"/>
                      <a:pt x="14" y="50"/>
                    </a:cubicBezTo>
                    <a:cubicBezTo>
                      <a:pt x="14" y="51"/>
                      <a:pt x="13" y="56"/>
                      <a:pt x="12" y="58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346"/>
              <p:cNvSpPr>
                <a:spLocks/>
              </p:cNvSpPr>
              <p:nvPr/>
            </p:nvSpPr>
            <p:spPr bwMode="auto">
              <a:xfrm>
                <a:off x="3543" y="2301"/>
                <a:ext cx="35" cy="22"/>
              </a:xfrm>
              <a:custGeom>
                <a:avLst/>
                <a:gdLst>
                  <a:gd name="T0" fmla="*/ 30 w 13"/>
                  <a:gd name="T1" fmla="*/ 0 h 8"/>
                  <a:gd name="T2" fmla="*/ 94 w 13"/>
                  <a:gd name="T3" fmla="*/ 0 h 8"/>
                  <a:gd name="T4" fmla="*/ 94 w 13"/>
                  <a:gd name="T5" fmla="*/ 30 h 8"/>
                  <a:gd name="T6" fmla="*/ 86 w 13"/>
                  <a:gd name="T7" fmla="*/ 52 h 8"/>
                  <a:gd name="T8" fmla="*/ 65 w 13"/>
                  <a:gd name="T9" fmla="*/ 61 h 8"/>
                  <a:gd name="T10" fmla="*/ 13 w 13"/>
                  <a:gd name="T11" fmla="*/ 52 h 8"/>
                  <a:gd name="T12" fmla="*/ 8 w 13"/>
                  <a:gd name="T13" fmla="*/ 39 h 8"/>
                  <a:gd name="T14" fmla="*/ 30 w 13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8">
                    <a:moveTo>
                      <a:pt x="4" y="0"/>
                    </a:moveTo>
                    <a:cubicBezTo>
                      <a:pt x="4" y="0"/>
                      <a:pt x="9" y="1"/>
                      <a:pt x="13" y="0"/>
                    </a:cubicBezTo>
                    <a:cubicBezTo>
                      <a:pt x="13" y="0"/>
                      <a:pt x="13" y="3"/>
                      <a:pt x="13" y="4"/>
                    </a:cubicBezTo>
                    <a:cubicBezTo>
                      <a:pt x="13" y="5"/>
                      <a:pt x="13" y="7"/>
                      <a:pt x="12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0" y="6"/>
                      <a:pt x="1" y="5"/>
                    </a:cubicBezTo>
                    <a:cubicBezTo>
                      <a:pt x="3" y="4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347"/>
              <p:cNvSpPr>
                <a:spLocks/>
              </p:cNvSpPr>
              <p:nvPr/>
            </p:nvSpPr>
            <p:spPr bwMode="auto">
              <a:xfrm>
                <a:off x="3533" y="2293"/>
                <a:ext cx="96" cy="107"/>
              </a:xfrm>
              <a:custGeom>
                <a:avLst/>
                <a:gdLst>
                  <a:gd name="T0" fmla="*/ 205 w 36"/>
                  <a:gd name="T1" fmla="*/ 13 h 40"/>
                  <a:gd name="T2" fmla="*/ 192 w 36"/>
                  <a:gd name="T3" fmla="*/ 13 h 40"/>
                  <a:gd name="T4" fmla="*/ 120 w 36"/>
                  <a:gd name="T5" fmla="*/ 21 h 40"/>
                  <a:gd name="T6" fmla="*/ 120 w 36"/>
                  <a:gd name="T7" fmla="*/ 51 h 40"/>
                  <a:gd name="T8" fmla="*/ 115 w 36"/>
                  <a:gd name="T9" fmla="*/ 72 h 40"/>
                  <a:gd name="T10" fmla="*/ 93 w 36"/>
                  <a:gd name="T11" fmla="*/ 78 h 40"/>
                  <a:gd name="T12" fmla="*/ 43 w 36"/>
                  <a:gd name="T13" fmla="*/ 72 h 40"/>
                  <a:gd name="T14" fmla="*/ 35 w 36"/>
                  <a:gd name="T15" fmla="*/ 94 h 40"/>
                  <a:gd name="T16" fmla="*/ 29 w 36"/>
                  <a:gd name="T17" fmla="*/ 128 h 40"/>
                  <a:gd name="T18" fmla="*/ 21 w 36"/>
                  <a:gd name="T19" fmla="*/ 144 h 40"/>
                  <a:gd name="T20" fmla="*/ 8 w 36"/>
                  <a:gd name="T21" fmla="*/ 150 h 40"/>
                  <a:gd name="T22" fmla="*/ 8 w 36"/>
                  <a:gd name="T23" fmla="*/ 144 h 40"/>
                  <a:gd name="T24" fmla="*/ 0 w 36"/>
                  <a:gd name="T25" fmla="*/ 150 h 40"/>
                  <a:gd name="T26" fmla="*/ 13 w 36"/>
                  <a:gd name="T27" fmla="*/ 166 h 40"/>
                  <a:gd name="T28" fmla="*/ 13 w 36"/>
                  <a:gd name="T29" fmla="*/ 179 h 40"/>
                  <a:gd name="T30" fmla="*/ 21 w 36"/>
                  <a:gd name="T31" fmla="*/ 193 h 40"/>
                  <a:gd name="T32" fmla="*/ 35 w 36"/>
                  <a:gd name="T33" fmla="*/ 193 h 40"/>
                  <a:gd name="T34" fmla="*/ 29 w 36"/>
                  <a:gd name="T35" fmla="*/ 201 h 40"/>
                  <a:gd name="T36" fmla="*/ 29 w 36"/>
                  <a:gd name="T37" fmla="*/ 209 h 40"/>
                  <a:gd name="T38" fmla="*/ 35 w 36"/>
                  <a:gd name="T39" fmla="*/ 209 h 40"/>
                  <a:gd name="T40" fmla="*/ 51 w 36"/>
                  <a:gd name="T41" fmla="*/ 230 h 40"/>
                  <a:gd name="T42" fmla="*/ 72 w 36"/>
                  <a:gd name="T43" fmla="*/ 251 h 40"/>
                  <a:gd name="T44" fmla="*/ 93 w 36"/>
                  <a:gd name="T45" fmla="*/ 278 h 40"/>
                  <a:gd name="T46" fmla="*/ 107 w 36"/>
                  <a:gd name="T47" fmla="*/ 278 h 40"/>
                  <a:gd name="T48" fmla="*/ 120 w 36"/>
                  <a:gd name="T49" fmla="*/ 273 h 40"/>
                  <a:gd name="T50" fmla="*/ 136 w 36"/>
                  <a:gd name="T51" fmla="*/ 265 h 40"/>
                  <a:gd name="T52" fmla="*/ 141 w 36"/>
                  <a:gd name="T53" fmla="*/ 251 h 40"/>
                  <a:gd name="T54" fmla="*/ 136 w 36"/>
                  <a:gd name="T55" fmla="*/ 235 h 40"/>
                  <a:gd name="T56" fmla="*/ 136 w 36"/>
                  <a:gd name="T57" fmla="*/ 230 h 40"/>
                  <a:gd name="T58" fmla="*/ 163 w 36"/>
                  <a:gd name="T59" fmla="*/ 222 h 40"/>
                  <a:gd name="T60" fmla="*/ 171 w 36"/>
                  <a:gd name="T61" fmla="*/ 214 h 40"/>
                  <a:gd name="T62" fmla="*/ 171 w 36"/>
                  <a:gd name="T63" fmla="*/ 209 h 40"/>
                  <a:gd name="T64" fmla="*/ 184 w 36"/>
                  <a:gd name="T65" fmla="*/ 201 h 40"/>
                  <a:gd name="T66" fmla="*/ 192 w 36"/>
                  <a:gd name="T67" fmla="*/ 222 h 40"/>
                  <a:gd name="T68" fmla="*/ 200 w 36"/>
                  <a:gd name="T69" fmla="*/ 230 h 40"/>
                  <a:gd name="T70" fmla="*/ 213 w 36"/>
                  <a:gd name="T71" fmla="*/ 230 h 40"/>
                  <a:gd name="T72" fmla="*/ 221 w 36"/>
                  <a:gd name="T73" fmla="*/ 222 h 40"/>
                  <a:gd name="T74" fmla="*/ 235 w 36"/>
                  <a:gd name="T75" fmla="*/ 230 h 40"/>
                  <a:gd name="T76" fmla="*/ 248 w 36"/>
                  <a:gd name="T77" fmla="*/ 214 h 40"/>
                  <a:gd name="T78" fmla="*/ 248 w 36"/>
                  <a:gd name="T79" fmla="*/ 209 h 40"/>
                  <a:gd name="T80" fmla="*/ 256 w 36"/>
                  <a:gd name="T81" fmla="*/ 179 h 40"/>
                  <a:gd name="T82" fmla="*/ 256 w 36"/>
                  <a:gd name="T83" fmla="*/ 150 h 40"/>
                  <a:gd name="T84" fmla="*/ 248 w 36"/>
                  <a:gd name="T85" fmla="*/ 136 h 40"/>
                  <a:gd name="T86" fmla="*/ 235 w 36"/>
                  <a:gd name="T87" fmla="*/ 128 h 40"/>
                  <a:gd name="T88" fmla="*/ 227 w 36"/>
                  <a:gd name="T89" fmla="*/ 115 h 40"/>
                  <a:gd name="T90" fmla="*/ 243 w 36"/>
                  <a:gd name="T91" fmla="*/ 94 h 40"/>
                  <a:gd name="T92" fmla="*/ 256 w 36"/>
                  <a:gd name="T93" fmla="*/ 86 h 40"/>
                  <a:gd name="T94" fmla="*/ 235 w 36"/>
                  <a:gd name="T95" fmla="*/ 51 h 40"/>
                  <a:gd name="T96" fmla="*/ 205 w 36"/>
                  <a:gd name="T97" fmla="*/ 64 h 40"/>
                  <a:gd name="T98" fmla="*/ 200 w 36"/>
                  <a:gd name="T99" fmla="*/ 43 h 40"/>
                  <a:gd name="T100" fmla="*/ 205 w 36"/>
                  <a:gd name="T101" fmla="*/ 13 h 4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6" h="40">
                    <a:moveTo>
                      <a:pt x="29" y="2"/>
                    </a:moveTo>
                    <a:cubicBezTo>
                      <a:pt x="28" y="2"/>
                      <a:pt x="27" y="2"/>
                      <a:pt x="27" y="2"/>
                    </a:cubicBezTo>
                    <a:cubicBezTo>
                      <a:pt x="21" y="0"/>
                      <a:pt x="21" y="2"/>
                      <a:pt x="17" y="3"/>
                    </a:cubicBezTo>
                    <a:cubicBezTo>
                      <a:pt x="17" y="3"/>
                      <a:pt x="17" y="6"/>
                      <a:pt x="17" y="7"/>
                    </a:cubicBezTo>
                    <a:cubicBezTo>
                      <a:pt x="17" y="8"/>
                      <a:pt x="17" y="10"/>
                      <a:pt x="16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2"/>
                      <a:pt x="5" y="13"/>
                    </a:cubicBezTo>
                    <a:cubicBezTo>
                      <a:pt x="5" y="14"/>
                      <a:pt x="5" y="16"/>
                      <a:pt x="4" y="18"/>
                    </a:cubicBezTo>
                    <a:cubicBezTo>
                      <a:pt x="3" y="19"/>
                      <a:pt x="5" y="20"/>
                      <a:pt x="3" y="20"/>
                    </a:cubicBezTo>
                    <a:cubicBezTo>
                      <a:pt x="2" y="21"/>
                      <a:pt x="1" y="21"/>
                      <a:pt x="1" y="21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1" y="22"/>
                      <a:pt x="2" y="23"/>
                    </a:cubicBezTo>
                    <a:cubicBezTo>
                      <a:pt x="2" y="24"/>
                      <a:pt x="1" y="23"/>
                      <a:pt x="2" y="25"/>
                    </a:cubicBezTo>
                    <a:cubicBezTo>
                      <a:pt x="2" y="26"/>
                      <a:pt x="3" y="27"/>
                      <a:pt x="3" y="27"/>
                    </a:cubicBezTo>
                    <a:cubicBezTo>
                      <a:pt x="4" y="27"/>
                      <a:pt x="5" y="26"/>
                      <a:pt x="5" y="27"/>
                    </a:cubicBezTo>
                    <a:cubicBezTo>
                      <a:pt x="5" y="28"/>
                      <a:pt x="4" y="28"/>
                      <a:pt x="4" y="28"/>
                    </a:cubicBezTo>
                    <a:cubicBezTo>
                      <a:pt x="3" y="28"/>
                      <a:pt x="3" y="28"/>
                      <a:pt x="4" y="29"/>
                    </a:cubicBezTo>
                    <a:cubicBezTo>
                      <a:pt x="5" y="29"/>
                      <a:pt x="5" y="28"/>
                      <a:pt x="5" y="29"/>
                    </a:cubicBezTo>
                    <a:cubicBezTo>
                      <a:pt x="5" y="30"/>
                      <a:pt x="6" y="31"/>
                      <a:pt x="7" y="32"/>
                    </a:cubicBezTo>
                    <a:cubicBezTo>
                      <a:pt x="7" y="33"/>
                      <a:pt x="9" y="34"/>
                      <a:pt x="10" y="35"/>
                    </a:cubicBezTo>
                    <a:cubicBezTo>
                      <a:pt x="11" y="36"/>
                      <a:pt x="13" y="38"/>
                      <a:pt x="13" y="39"/>
                    </a:cubicBezTo>
                    <a:cubicBezTo>
                      <a:pt x="14" y="39"/>
                      <a:pt x="14" y="40"/>
                      <a:pt x="15" y="39"/>
                    </a:cubicBezTo>
                    <a:cubicBezTo>
                      <a:pt x="16" y="39"/>
                      <a:pt x="15" y="37"/>
                      <a:pt x="17" y="38"/>
                    </a:cubicBezTo>
                    <a:cubicBezTo>
                      <a:pt x="18" y="38"/>
                      <a:pt x="18" y="37"/>
                      <a:pt x="19" y="37"/>
                    </a:cubicBezTo>
                    <a:cubicBezTo>
                      <a:pt x="20" y="37"/>
                      <a:pt x="21" y="36"/>
                      <a:pt x="20" y="35"/>
                    </a:cubicBezTo>
                    <a:cubicBezTo>
                      <a:pt x="19" y="35"/>
                      <a:pt x="19" y="34"/>
                      <a:pt x="19" y="33"/>
                    </a:cubicBezTo>
                    <a:cubicBezTo>
                      <a:pt x="19" y="33"/>
                      <a:pt x="16" y="31"/>
                      <a:pt x="19" y="32"/>
                    </a:cubicBezTo>
                    <a:cubicBezTo>
                      <a:pt x="22" y="32"/>
                      <a:pt x="22" y="31"/>
                      <a:pt x="23" y="31"/>
                    </a:cubicBezTo>
                    <a:cubicBezTo>
                      <a:pt x="24" y="32"/>
                      <a:pt x="24" y="31"/>
                      <a:pt x="24" y="30"/>
                    </a:cubicBezTo>
                    <a:cubicBezTo>
                      <a:pt x="24" y="30"/>
                      <a:pt x="22" y="29"/>
                      <a:pt x="24" y="29"/>
                    </a:cubicBezTo>
                    <a:cubicBezTo>
                      <a:pt x="25" y="29"/>
                      <a:pt x="25" y="27"/>
                      <a:pt x="26" y="28"/>
                    </a:cubicBezTo>
                    <a:cubicBezTo>
                      <a:pt x="26" y="30"/>
                      <a:pt x="27" y="30"/>
                      <a:pt x="27" y="31"/>
                    </a:cubicBezTo>
                    <a:cubicBezTo>
                      <a:pt x="27" y="32"/>
                      <a:pt x="27" y="32"/>
                      <a:pt x="28" y="32"/>
                    </a:cubicBezTo>
                    <a:cubicBezTo>
                      <a:pt x="30" y="33"/>
                      <a:pt x="30" y="32"/>
                      <a:pt x="30" y="32"/>
                    </a:cubicBezTo>
                    <a:cubicBezTo>
                      <a:pt x="31" y="32"/>
                      <a:pt x="30" y="31"/>
                      <a:pt x="31" y="31"/>
                    </a:cubicBezTo>
                    <a:cubicBezTo>
                      <a:pt x="32" y="32"/>
                      <a:pt x="33" y="32"/>
                      <a:pt x="33" y="32"/>
                    </a:cubicBezTo>
                    <a:cubicBezTo>
                      <a:pt x="33" y="32"/>
                      <a:pt x="35" y="31"/>
                      <a:pt x="35" y="30"/>
                    </a:cubicBezTo>
                    <a:cubicBezTo>
                      <a:pt x="35" y="30"/>
                      <a:pt x="35" y="30"/>
                      <a:pt x="35" y="29"/>
                    </a:cubicBezTo>
                    <a:cubicBezTo>
                      <a:pt x="36" y="29"/>
                      <a:pt x="36" y="26"/>
                      <a:pt x="36" y="25"/>
                    </a:cubicBezTo>
                    <a:cubicBezTo>
                      <a:pt x="35" y="23"/>
                      <a:pt x="36" y="22"/>
                      <a:pt x="36" y="21"/>
                    </a:cubicBezTo>
                    <a:cubicBezTo>
                      <a:pt x="36" y="21"/>
                      <a:pt x="36" y="20"/>
                      <a:pt x="35" y="19"/>
                    </a:cubicBezTo>
                    <a:cubicBezTo>
                      <a:pt x="34" y="19"/>
                      <a:pt x="33" y="19"/>
                      <a:pt x="33" y="18"/>
                    </a:cubicBezTo>
                    <a:cubicBezTo>
                      <a:pt x="33" y="17"/>
                      <a:pt x="32" y="17"/>
                      <a:pt x="32" y="16"/>
                    </a:cubicBezTo>
                    <a:cubicBezTo>
                      <a:pt x="33" y="15"/>
                      <a:pt x="32" y="14"/>
                      <a:pt x="34" y="13"/>
                    </a:cubicBezTo>
                    <a:cubicBezTo>
                      <a:pt x="35" y="13"/>
                      <a:pt x="36" y="13"/>
                      <a:pt x="36" y="12"/>
                    </a:cubicBezTo>
                    <a:cubicBezTo>
                      <a:pt x="36" y="10"/>
                      <a:pt x="35" y="7"/>
                      <a:pt x="33" y="7"/>
                    </a:cubicBezTo>
                    <a:cubicBezTo>
                      <a:pt x="31" y="8"/>
                      <a:pt x="29" y="11"/>
                      <a:pt x="29" y="9"/>
                    </a:cubicBezTo>
                    <a:cubicBezTo>
                      <a:pt x="28" y="7"/>
                      <a:pt x="28" y="6"/>
                      <a:pt x="28" y="6"/>
                    </a:cubicBezTo>
                    <a:cubicBezTo>
                      <a:pt x="28" y="5"/>
                      <a:pt x="29" y="2"/>
                      <a:pt x="29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348"/>
              <p:cNvSpPr>
                <a:spLocks/>
              </p:cNvSpPr>
              <p:nvPr/>
            </p:nvSpPr>
            <p:spPr bwMode="auto">
              <a:xfrm>
                <a:off x="3573" y="2277"/>
                <a:ext cx="128" cy="145"/>
              </a:xfrm>
              <a:custGeom>
                <a:avLst/>
                <a:gdLst>
                  <a:gd name="T0" fmla="*/ 333 w 48"/>
                  <a:gd name="T1" fmla="*/ 8 h 54"/>
                  <a:gd name="T2" fmla="*/ 312 w 48"/>
                  <a:gd name="T3" fmla="*/ 8 h 54"/>
                  <a:gd name="T4" fmla="*/ 277 w 48"/>
                  <a:gd name="T5" fmla="*/ 0 h 54"/>
                  <a:gd name="T6" fmla="*/ 269 w 48"/>
                  <a:gd name="T7" fmla="*/ 8 h 54"/>
                  <a:gd name="T8" fmla="*/ 248 w 48"/>
                  <a:gd name="T9" fmla="*/ 13 h 54"/>
                  <a:gd name="T10" fmla="*/ 243 w 48"/>
                  <a:gd name="T11" fmla="*/ 35 h 54"/>
                  <a:gd name="T12" fmla="*/ 227 w 48"/>
                  <a:gd name="T13" fmla="*/ 94 h 54"/>
                  <a:gd name="T14" fmla="*/ 163 w 48"/>
                  <a:gd name="T15" fmla="*/ 73 h 54"/>
                  <a:gd name="T16" fmla="*/ 99 w 48"/>
                  <a:gd name="T17" fmla="*/ 64 h 54"/>
                  <a:gd name="T18" fmla="*/ 99 w 48"/>
                  <a:gd name="T19" fmla="*/ 56 h 54"/>
                  <a:gd name="T20" fmla="*/ 93 w 48"/>
                  <a:gd name="T21" fmla="*/ 86 h 54"/>
                  <a:gd name="T22" fmla="*/ 99 w 48"/>
                  <a:gd name="T23" fmla="*/ 107 h 54"/>
                  <a:gd name="T24" fmla="*/ 128 w 48"/>
                  <a:gd name="T25" fmla="*/ 94 h 54"/>
                  <a:gd name="T26" fmla="*/ 149 w 48"/>
                  <a:gd name="T27" fmla="*/ 129 h 54"/>
                  <a:gd name="T28" fmla="*/ 136 w 48"/>
                  <a:gd name="T29" fmla="*/ 137 h 54"/>
                  <a:gd name="T30" fmla="*/ 120 w 48"/>
                  <a:gd name="T31" fmla="*/ 158 h 54"/>
                  <a:gd name="T32" fmla="*/ 128 w 48"/>
                  <a:gd name="T33" fmla="*/ 172 h 54"/>
                  <a:gd name="T34" fmla="*/ 141 w 48"/>
                  <a:gd name="T35" fmla="*/ 180 h 54"/>
                  <a:gd name="T36" fmla="*/ 149 w 48"/>
                  <a:gd name="T37" fmla="*/ 196 h 54"/>
                  <a:gd name="T38" fmla="*/ 149 w 48"/>
                  <a:gd name="T39" fmla="*/ 223 h 54"/>
                  <a:gd name="T40" fmla="*/ 141 w 48"/>
                  <a:gd name="T41" fmla="*/ 252 h 54"/>
                  <a:gd name="T42" fmla="*/ 141 w 48"/>
                  <a:gd name="T43" fmla="*/ 260 h 54"/>
                  <a:gd name="T44" fmla="*/ 128 w 48"/>
                  <a:gd name="T45" fmla="*/ 274 h 54"/>
                  <a:gd name="T46" fmla="*/ 115 w 48"/>
                  <a:gd name="T47" fmla="*/ 266 h 54"/>
                  <a:gd name="T48" fmla="*/ 107 w 48"/>
                  <a:gd name="T49" fmla="*/ 274 h 54"/>
                  <a:gd name="T50" fmla="*/ 93 w 48"/>
                  <a:gd name="T51" fmla="*/ 274 h 54"/>
                  <a:gd name="T52" fmla="*/ 85 w 48"/>
                  <a:gd name="T53" fmla="*/ 266 h 54"/>
                  <a:gd name="T54" fmla="*/ 77 w 48"/>
                  <a:gd name="T55" fmla="*/ 244 h 54"/>
                  <a:gd name="T56" fmla="*/ 64 w 48"/>
                  <a:gd name="T57" fmla="*/ 252 h 54"/>
                  <a:gd name="T58" fmla="*/ 64 w 48"/>
                  <a:gd name="T59" fmla="*/ 260 h 54"/>
                  <a:gd name="T60" fmla="*/ 56 w 48"/>
                  <a:gd name="T61" fmla="*/ 266 h 54"/>
                  <a:gd name="T62" fmla="*/ 29 w 48"/>
                  <a:gd name="T63" fmla="*/ 274 h 54"/>
                  <a:gd name="T64" fmla="*/ 29 w 48"/>
                  <a:gd name="T65" fmla="*/ 282 h 54"/>
                  <a:gd name="T66" fmla="*/ 35 w 48"/>
                  <a:gd name="T67" fmla="*/ 295 h 54"/>
                  <a:gd name="T68" fmla="*/ 29 w 48"/>
                  <a:gd name="T69" fmla="*/ 309 h 54"/>
                  <a:gd name="T70" fmla="*/ 13 w 48"/>
                  <a:gd name="T71" fmla="*/ 317 h 54"/>
                  <a:gd name="T72" fmla="*/ 0 w 48"/>
                  <a:gd name="T73" fmla="*/ 325 h 54"/>
                  <a:gd name="T74" fmla="*/ 8 w 48"/>
                  <a:gd name="T75" fmla="*/ 354 h 54"/>
                  <a:gd name="T76" fmla="*/ 35 w 48"/>
                  <a:gd name="T77" fmla="*/ 368 h 54"/>
                  <a:gd name="T78" fmla="*/ 43 w 48"/>
                  <a:gd name="T79" fmla="*/ 389 h 54"/>
                  <a:gd name="T80" fmla="*/ 56 w 48"/>
                  <a:gd name="T81" fmla="*/ 376 h 54"/>
                  <a:gd name="T82" fmla="*/ 77 w 48"/>
                  <a:gd name="T83" fmla="*/ 360 h 54"/>
                  <a:gd name="T84" fmla="*/ 107 w 48"/>
                  <a:gd name="T85" fmla="*/ 381 h 54"/>
                  <a:gd name="T86" fmla="*/ 120 w 48"/>
                  <a:gd name="T87" fmla="*/ 368 h 54"/>
                  <a:gd name="T88" fmla="*/ 141 w 48"/>
                  <a:gd name="T89" fmla="*/ 354 h 54"/>
                  <a:gd name="T90" fmla="*/ 149 w 48"/>
                  <a:gd name="T91" fmla="*/ 354 h 54"/>
                  <a:gd name="T92" fmla="*/ 141 w 48"/>
                  <a:gd name="T93" fmla="*/ 376 h 54"/>
                  <a:gd name="T94" fmla="*/ 157 w 48"/>
                  <a:gd name="T95" fmla="*/ 381 h 54"/>
                  <a:gd name="T96" fmla="*/ 192 w 48"/>
                  <a:gd name="T97" fmla="*/ 354 h 54"/>
                  <a:gd name="T98" fmla="*/ 213 w 48"/>
                  <a:gd name="T99" fmla="*/ 338 h 54"/>
                  <a:gd name="T100" fmla="*/ 227 w 48"/>
                  <a:gd name="T101" fmla="*/ 317 h 54"/>
                  <a:gd name="T102" fmla="*/ 221 w 48"/>
                  <a:gd name="T103" fmla="*/ 287 h 54"/>
                  <a:gd name="T104" fmla="*/ 227 w 48"/>
                  <a:gd name="T105" fmla="*/ 260 h 54"/>
                  <a:gd name="T106" fmla="*/ 248 w 48"/>
                  <a:gd name="T107" fmla="*/ 231 h 54"/>
                  <a:gd name="T108" fmla="*/ 269 w 48"/>
                  <a:gd name="T109" fmla="*/ 201 h 54"/>
                  <a:gd name="T110" fmla="*/ 299 w 48"/>
                  <a:gd name="T111" fmla="*/ 188 h 54"/>
                  <a:gd name="T112" fmla="*/ 299 w 48"/>
                  <a:gd name="T113" fmla="*/ 158 h 54"/>
                  <a:gd name="T114" fmla="*/ 307 w 48"/>
                  <a:gd name="T115" fmla="*/ 124 h 54"/>
                  <a:gd name="T116" fmla="*/ 312 w 48"/>
                  <a:gd name="T117" fmla="*/ 102 h 54"/>
                  <a:gd name="T118" fmla="*/ 320 w 48"/>
                  <a:gd name="T119" fmla="*/ 81 h 54"/>
                  <a:gd name="T120" fmla="*/ 333 w 48"/>
                  <a:gd name="T121" fmla="*/ 30 h 54"/>
                  <a:gd name="T122" fmla="*/ 333 w 48"/>
                  <a:gd name="T123" fmla="*/ 8 h 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8" h="54">
                    <a:moveTo>
                      <a:pt x="47" y="1"/>
                    </a:moveTo>
                    <a:cubicBezTo>
                      <a:pt x="47" y="1"/>
                      <a:pt x="46" y="2"/>
                      <a:pt x="44" y="1"/>
                    </a:cubicBezTo>
                    <a:cubicBezTo>
                      <a:pt x="42" y="1"/>
                      <a:pt x="40" y="1"/>
                      <a:pt x="39" y="0"/>
                    </a:cubicBezTo>
                    <a:cubicBezTo>
                      <a:pt x="39" y="0"/>
                      <a:pt x="38" y="0"/>
                      <a:pt x="38" y="1"/>
                    </a:cubicBezTo>
                    <a:cubicBezTo>
                      <a:pt x="37" y="2"/>
                      <a:pt x="36" y="2"/>
                      <a:pt x="35" y="2"/>
                    </a:cubicBezTo>
                    <a:cubicBezTo>
                      <a:pt x="34" y="2"/>
                      <a:pt x="34" y="4"/>
                      <a:pt x="34" y="5"/>
                    </a:cubicBezTo>
                    <a:cubicBezTo>
                      <a:pt x="34" y="6"/>
                      <a:pt x="33" y="11"/>
                      <a:pt x="32" y="13"/>
                    </a:cubicBezTo>
                    <a:cubicBezTo>
                      <a:pt x="30" y="9"/>
                      <a:pt x="24" y="11"/>
                      <a:pt x="23" y="10"/>
                    </a:cubicBezTo>
                    <a:cubicBezTo>
                      <a:pt x="22" y="10"/>
                      <a:pt x="19" y="9"/>
                      <a:pt x="14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3" y="11"/>
                      <a:pt x="13" y="12"/>
                    </a:cubicBezTo>
                    <a:cubicBezTo>
                      <a:pt x="13" y="12"/>
                      <a:pt x="13" y="13"/>
                      <a:pt x="14" y="15"/>
                    </a:cubicBezTo>
                    <a:cubicBezTo>
                      <a:pt x="14" y="17"/>
                      <a:pt x="16" y="14"/>
                      <a:pt x="18" y="13"/>
                    </a:cubicBezTo>
                    <a:cubicBezTo>
                      <a:pt x="20" y="13"/>
                      <a:pt x="21" y="16"/>
                      <a:pt x="21" y="18"/>
                    </a:cubicBezTo>
                    <a:cubicBezTo>
                      <a:pt x="21" y="19"/>
                      <a:pt x="20" y="19"/>
                      <a:pt x="19" y="19"/>
                    </a:cubicBezTo>
                    <a:cubicBezTo>
                      <a:pt x="17" y="20"/>
                      <a:pt x="18" y="21"/>
                      <a:pt x="17" y="22"/>
                    </a:cubicBezTo>
                    <a:cubicBezTo>
                      <a:pt x="17" y="23"/>
                      <a:pt x="18" y="23"/>
                      <a:pt x="18" y="24"/>
                    </a:cubicBezTo>
                    <a:cubicBezTo>
                      <a:pt x="18" y="25"/>
                      <a:pt x="19" y="25"/>
                      <a:pt x="20" y="25"/>
                    </a:cubicBezTo>
                    <a:cubicBezTo>
                      <a:pt x="21" y="26"/>
                      <a:pt x="21" y="27"/>
                      <a:pt x="21" y="27"/>
                    </a:cubicBezTo>
                    <a:cubicBezTo>
                      <a:pt x="21" y="28"/>
                      <a:pt x="20" y="29"/>
                      <a:pt x="21" y="31"/>
                    </a:cubicBezTo>
                    <a:cubicBezTo>
                      <a:pt x="21" y="32"/>
                      <a:pt x="21" y="35"/>
                      <a:pt x="20" y="35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7"/>
                      <a:pt x="18" y="38"/>
                      <a:pt x="18" y="38"/>
                    </a:cubicBezTo>
                    <a:cubicBezTo>
                      <a:pt x="18" y="38"/>
                      <a:pt x="17" y="38"/>
                      <a:pt x="16" y="37"/>
                    </a:cubicBezTo>
                    <a:cubicBezTo>
                      <a:pt x="15" y="37"/>
                      <a:pt x="16" y="38"/>
                      <a:pt x="15" y="38"/>
                    </a:cubicBezTo>
                    <a:cubicBezTo>
                      <a:pt x="15" y="38"/>
                      <a:pt x="15" y="39"/>
                      <a:pt x="13" y="38"/>
                    </a:cubicBezTo>
                    <a:cubicBezTo>
                      <a:pt x="12" y="38"/>
                      <a:pt x="12" y="38"/>
                      <a:pt x="12" y="37"/>
                    </a:cubicBezTo>
                    <a:cubicBezTo>
                      <a:pt x="12" y="36"/>
                      <a:pt x="11" y="36"/>
                      <a:pt x="11" y="34"/>
                    </a:cubicBezTo>
                    <a:cubicBezTo>
                      <a:pt x="10" y="33"/>
                      <a:pt x="10" y="35"/>
                      <a:pt x="9" y="35"/>
                    </a:cubicBezTo>
                    <a:cubicBezTo>
                      <a:pt x="7" y="35"/>
                      <a:pt x="9" y="36"/>
                      <a:pt x="9" y="36"/>
                    </a:cubicBezTo>
                    <a:cubicBezTo>
                      <a:pt x="9" y="37"/>
                      <a:pt x="9" y="38"/>
                      <a:pt x="8" y="37"/>
                    </a:cubicBezTo>
                    <a:cubicBezTo>
                      <a:pt x="7" y="37"/>
                      <a:pt x="7" y="38"/>
                      <a:pt x="4" y="38"/>
                    </a:cubicBezTo>
                    <a:cubicBezTo>
                      <a:pt x="1" y="37"/>
                      <a:pt x="4" y="39"/>
                      <a:pt x="4" y="39"/>
                    </a:cubicBezTo>
                    <a:cubicBezTo>
                      <a:pt x="4" y="40"/>
                      <a:pt x="4" y="41"/>
                      <a:pt x="5" y="41"/>
                    </a:cubicBezTo>
                    <a:cubicBezTo>
                      <a:pt x="6" y="42"/>
                      <a:pt x="5" y="43"/>
                      <a:pt x="4" y="43"/>
                    </a:cubicBezTo>
                    <a:cubicBezTo>
                      <a:pt x="3" y="43"/>
                      <a:pt x="3" y="44"/>
                      <a:pt x="2" y="44"/>
                    </a:cubicBezTo>
                    <a:cubicBezTo>
                      <a:pt x="0" y="43"/>
                      <a:pt x="1" y="45"/>
                      <a:pt x="0" y="45"/>
                    </a:cubicBezTo>
                    <a:cubicBezTo>
                      <a:pt x="0" y="45"/>
                      <a:pt x="0" y="48"/>
                      <a:pt x="1" y="49"/>
                    </a:cubicBezTo>
                    <a:cubicBezTo>
                      <a:pt x="3" y="50"/>
                      <a:pt x="4" y="49"/>
                      <a:pt x="5" y="51"/>
                    </a:cubicBezTo>
                    <a:cubicBezTo>
                      <a:pt x="5" y="52"/>
                      <a:pt x="6" y="54"/>
                      <a:pt x="6" y="54"/>
                    </a:cubicBezTo>
                    <a:cubicBezTo>
                      <a:pt x="6" y="54"/>
                      <a:pt x="7" y="53"/>
                      <a:pt x="8" y="52"/>
                    </a:cubicBezTo>
                    <a:cubicBezTo>
                      <a:pt x="9" y="51"/>
                      <a:pt x="10" y="49"/>
                      <a:pt x="11" y="50"/>
                    </a:cubicBezTo>
                    <a:cubicBezTo>
                      <a:pt x="12" y="51"/>
                      <a:pt x="13" y="54"/>
                      <a:pt x="15" y="53"/>
                    </a:cubicBezTo>
                    <a:cubicBezTo>
                      <a:pt x="16" y="52"/>
                      <a:pt x="17" y="51"/>
                      <a:pt x="17" y="51"/>
                    </a:cubicBezTo>
                    <a:cubicBezTo>
                      <a:pt x="18" y="50"/>
                      <a:pt x="19" y="49"/>
                      <a:pt x="20" y="49"/>
                    </a:cubicBezTo>
                    <a:cubicBezTo>
                      <a:pt x="20" y="50"/>
                      <a:pt x="21" y="48"/>
                      <a:pt x="21" y="49"/>
                    </a:cubicBezTo>
                    <a:cubicBezTo>
                      <a:pt x="21" y="50"/>
                      <a:pt x="20" y="51"/>
                      <a:pt x="20" y="52"/>
                    </a:cubicBezTo>
                    <a:cubicBezTo>
                      <a:pt x="21" y="54"/>
                      <a:pt x="21" y="53"/>
                      <a:pt x="22" y="53"/>
                    </a:cubicBezTo>
                    <a:cubicBezTo>
                      <a:pt x="23" y="53"/>
                      <a:pt x="26" y="51"/>
                      <a:pt x="27" y="49"/>
                    </a:cubicBezTo>
                    <a:cubicBezTo>
                      <a:pt x="28" y="48"/>
                      <a:pt x="29" y="48"/>
                      <a:pt x="30" y="47"/>
                    </a:cubicBezTo>
                    <a:cubicBezTo>
                      <a:pt x="31" y="46"/>
                      <a:pt x="32" y="46"/>
                      <a:pt x="32" y="44"/>
                    </a:cubicBezTo>
                    <a:cubicBezTo>
                      <a:pt x="32" y="43"/>
                      <a:pt x="31" y="42"/>
                      <a:pt x="31" y="40"/>
                    </a:cubicBezTo>
                    <a:cubicBezTo>
                      <a:pt x="32" y="38"/>
                      <a:pt x="31" y="38"/>
                      <a:pt x="32" y="36"/>
                    </a:cubicBezTo>
                    <a:cubicBezTo>
                      <a:pt x="34" y="34"/>
                      <a:pt x="34" y="33"/>
                      <a:pt x="35" y="32"/>
                    </a:cubicBezTo>
                    <a:cubicBezTo>
                      <a:pt x="36" y="30"/>
                      <a:pt x="36" y="29"/>
                      <a:pt x="38" y="28"/>
                    </a:cubicBezTo>
                    <a:cubicBezTo>
                      <a:pt x="41" y="28"/>
                      <a:pt x="41" y="27"/>
                      <a:pt x="42" y="26"/>
                    </a:cubicBezTo>
                    <a:cubicBezTo>
                      <a:pt x="42" y="25"/>
                      <a:pt x="42" y="24"/>
                      <a:pt x="42" y="22"/>
                    </a:cubicBezTo>
                    <a:cubicBezTo>
                      <a:pt x="42" y="21"/>
                      <a:pt x="43" y="19"/>
                      <a:pt x="43" y="17"/>
                    </a:cubicBezTo>
                    <a:cubicBezTo>
                      <a:pt x="43" y="16"/>
                      <a:pt x="43" y="15"/>
                      <a:pt x="44" y="14"/>
                    </a:cubicBezTo>
                    <a:cubicBezTo>
                      <a:pt x="44" y="12"/>
                      <a:pt x="45" y="12"/>
                      <a:pt x="45" y="11"/>
                    </a:cubicBezTo>
                    <a:cubicBezTo>
                      <a:pt x="44" y="9"/>
                      <a:pt x="46" y="5"/>
                      <a:pt x="47" y="4"/>
                    </a:cubicBezTo>
                    <a:cubicBezTo>
                      <a:pt x="47" y="4"/>
                      <a:pt x="48" y="2"/>
                      <a:pt x="47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349"/>
              <p:cNvSpPr>
                <a:spLocks/>
              </p:cNvSpPr>
              <p:nvPr/>
            </p:nvSpPr>
            <p:spPr bwMode="auto">
              <a:xfrm>
                <a:off x="3591" y="2248"/>
                <a:ext cx="316" cy="312"/>
              </a:xfrm>
              <a:custGeom>
                <a:avLst/>
                <a:gdLst>
                  <a:gd name="T0" fmla="*/ 72 w 118"/>
                  <a:gd name="T1" fmla="*/ 440 h 117"/>
                  <a:gd name="T2" fmla="*/ 94 w 118"/>
                  <a:gd name="T3" fmla="*/ 448 h 117"/>
                  <a:gd name="T4" fmla="*/ 166 w 118"/>
                  <a:gd name="T5" fmla="*/ 413 h 117"/>
                  <a:gd name="T6" fmla="*/ 179 w 118"/>
                  <a:gd name="T7" fmla="*/ 333 h 117"/>
                  <a:gd name="T8" fmla="*/ 252 w 118"/>
                  <a:gd name="T9" fmla="*/ 264 h 117"/>
                  <a:gd name="T10" fmla="*/ 265 w 118"/>
                  <a:gd name="T11" fmla="*/ 179 h 117"/>
                  <a:gd name="T12" fmla="*/ 287 w 118"/>
                  <a:gd name="T13" fmla="*/ 85 h 117"/>
                  <a:gd name="T14" fmla="*/ 388 w 118"/>
                  <a:gd name="T15" fmla="*/ 51 h 117"/>
                  <a:gd name="T16" fmla="*/ 466 w 118"/>
                  <a:gd name="T17" fmla="*/ 29 h 117"/>
                  <a:gd name="T18" fmla="*/ 522 w 118"/>
                  <a:gd name="T19" fmla="*/ 35 h 117"/>
                  <a:gd name="T20" fmla="*/ 595 w 118"/>
                  <a:gd name="T21" fmla="*/ 8 h 117"/>
                  <a:gd name="T22" fmla="*/ 653 w 118"/>
                  <a:gd name="T23" fmla="*/ 13 h 117"/>
                  <a:gd name="T24" fmla="*/ 710 w 118"/>
                  <a:gd name="T25" fmla="*/ 43 h 117"/>
                  <a:gd name="T26" fmla="*/ 761 w 118"/>
                  <a:gd name="T27" fmla="*/ 29 h 117"/>
                  <a:gd name="T28" fmla="*/ 795 w 118"/>
                  <a:gd name="T29" fmla="*/ 56 h 117"/>
                  <a:gd name="T30" fmla="*/ 825 w 118"/>
                  <a:gd name="T31" fmla="*/ 107 h 117"/>
                  <a:gd name="T32" fmla="*/ 838 w 118"/>
                  <a:gd name="T33" fmla="*/ 136 h 117"/>
                  <a:gd name="T34" fmla="*/ 790 w 118"/>
                  <a:gd name="T35" fmla="*/ 221 h 117"/>
                  <a:gd name="T36" fmla="*/ 774 w 118"/>
                  <a:gd name="T37" fmla="*/ 299 h 117"/>
                  <a:gd name="T38" fmla="*/ 747 w 118"/>
                  <a:gd name="T39" fmla="*/ 333 h 117"/>
                  <a:gd name="T40" fmla="*/ 753 w 118"/>
                  <a:gd name="T41" fmla="*/ 376 h 117"/>
                  <a:gd name="T42" fmla="*/ 761 w 118"/>
                  <a:gd name="T43" fmla="*/ 477 h 117"/>
                  <a:gd name="T44" fmla="*/ 790 w 118"/>
                  <a:gd name="T45" fmla="*/ 541 h 117"/>
                  <a:gd name="T46" fmla="*/ 747 w 118"/>
                  <a:gd name="T47" fmla="*/ 611 h 117"/>
                  <a:gd name="T48" fmla="*/ 723 w 118"/>
                  <a:gd name="T49" fmla="*/ 669 h 117"/>
                  <a:gd name="T50" fmla="*/ 718 w 118"/>
                  <a:gd name="T51" fmla="*/ 739 h 117"/>
                  <a:gd name="T52" fmla="*/ 747 w 118"/>
                  <a:gd name="T53" fmla="*/ 776 h 117"/>
                  <a:gd name="T54" fmla="*/ 782 w 118"/>
                  <a:gd name="T55" fmla="*/ 803 h 117"/>
                  <a:gd name="T56" fmla="*/ 739 w 118"/>
                  <a:gd name="T57" fmla="*/ 811 h 117"/>
                  <a:gd name="T58" fmla="*/ 710 w 118"/>
                  <a:gd name="T59" fmla="*/ 789 h 117"/>
                  <a:gd name="T60" fmla="*/ 667 w 118"/>
                  <a:gd name="T61" fmla="*/ 760 h 117"/>
                  <a:gd name="T62" fmla="*/ 637 w 118"/>
                  <a:gd name="T63" fmla="*/ 760 h 117"/>
                  <a:gd name="T64" fmla="*/ 581 w 118"/>
                  <a:gd name="T65" fmla="*/ 747 h 117"/>
                  <a:gd name="T66" fmla="*/ 552 w 118"/>
                  <a:gd name="T67" fmla="*/ 739 h 117"/>
                  <a:gd name="T68" fmla="*/ 487 w 118"/>
                  <a:gd name="T69" fmla="*/ 725 h 117"/>
                  <a:gd name="T70" fmla="*/ 445 w 118"/>
                  <a:gd name="T71" fmla="*/ 691 h 117"/>
                  <a:gd name="T72" fmla="*/ 431 w 118"/>
                  <a:gd name="T73" fmla="*/ 627 h 117"/>
                  <a:gd name="T74" fmla="*/ 431 w 118"/>
                  <a:gd name="T75" fmla="*/ 563 h 117"/>
                  <a:gd name="T76" fmla="*/ 372 w 118"/>
                  <a:gd name="T77" fmla="*/ 541 h 117"/>
                  <a:gd name="T78" fmla="*/ 324 w 118"/>
                  <a:gd name="T79" fmla="*/ 547 h 117"/>
                  <a:gd name="T80" fmla="*/ 265 w 118"/>
                  <a:gd name="T81" fmla="*/ 589 h 117"/>
                  <a:gd name="T82" fmla="*/ 193 w 118"/>
                  <a:gd name="T83" fmla="*/ 504 h 117"/>
                  <a:gd name="T84" fmla="*/ 0 w 118"/>
                  <a:gd name="T85" fmla="*/ 499 h 117"/>
                  <a:gd name="T86" fmla="*/ 35 w 118"/>
                  <a:gd name="T87" fmla="*/ 440 h 11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8" h="117">
                    <a:moveTo>
                      <a:pt x="5" y="62"/>
                    </a:moveTo>
                    <a:cubicBezTo>
                      <a:pt x="6" y="64"/>
                      <a:pt x="7" y="65"/>
                      <a:pt x="8" y="64"/>
                    </a:cubicBezTo>
                    <a:cubicBezTo>
                      <a:pt x="9" y="63"/>
                      <a:pt x="10" y="62"/>
                      <a:pt x="10" y="62"/>
                    </a:cubicBezTo>
                    <a:cubicBezTo>
                      <a:pt x="11" y="61"/>
                      <a:pt x="12" y="60"/>
                      <a:pt x="13" y="60"/>
                    </a:cubicBezTo>
                    <a:cubicBezTo>
                      <a:pt x="13" y="61"/>
                      <a:pt x="14" y="59"/>
                      <a:pt x="14" y="60"/>
                    </a:cubicBezTo>
                    <a:cubicBezTo>
                      <a:pt x="14" y="61"/>
                      <a:pt x="13" y="62"/>
                      <a:pt x="13" y="63"/>
                    </a:cubicBezTo>
                    <a:cubicBezTo>
                      <a:pt x="14" y="65"/>
                      <a:pt x="14" y="64"/>
                      <a:pt x="15" y="64"/>
                    </a:cubicBezTo>
                    <a:cubicBezTo>
                      <a:pt x="16" y="64"/>
                      <a:pt x="19" y="62"/>
                      <a:pt x="20" y="60"/>
                    </a:cubicBezTo>
                    <a:cubicBezTo>
                      <a:pt x="21" y="59"/>
                      <a:pt x="22" y="59"/>
                      <a:pt x="23" y="58"/>
                    </a:cubicBezTo>
                    <a:cubicBezTo>
                      <a:pt x="24" y="57"/>
                      <a:pt x="25" y="57"/>
                      <a:pt x="25" y="55"/>
                    </a:cubicBezTo>
                    <a:cubicBezTo>
                      <a:pt x="25" y="54"/>
                      <a:pt x="24" y="53"/>
                      <a:pt x="24" y="51"/>
                    </a:cubicBezTo>
                    <a:cubicBezTo>
                      <a:pt x="25" y="49"/>
                      <a:pt x="24" y="49"/>
                      <a:pt x="25" y="47"/>
                    </a:cubicBezTo>
                    <a:cubicBezTo>
                      <a:pt x="27" y="45"/>
                      <a:pt x="27" y="44"/>
                      <a:pt x="28" y="43"/>
                    </a:cubicBezTo>
                    <a:cubicBezTo>
                      <a:pt x="29" y="41"/>
                      <a:pt x="29" y="40"/>
                      <a:pt x="31" y="39"/>
                    </a:cubicBezTo>
                    <a:cubicBezTo>
                      <a:pt x="34" y="39"/>
                      <a:pt x="34" y="38"/>
                      <a:pt x="35" y="37"/>
                    </a:cubicBezTo>
                    <a:cubicBezTo>
                      <a:pt x="35" y="36"/>
                      <a:pt x="35" y="35"/>
                      <a:pt x="35" y="33"/>
                    </a:cubicBezTo>
                    <a:cubicBezTo>
                      <a:pt x="35" y="32"/>
                      <a:pt x="36" y="30"/>
                      <a:pt x="36" y="28"/>
                    </a:cubicBezTo>
                    <a:cubicBezTo>
                      <a:pt x="36" y="27"/>
                      <a:pt x="36" y="26"/>
                      <a:pt x="37" y="25"/>
                    </a:cubicBezTo>
                    <a:cubicBezTo>
                      <a:pt x="37" y="23"/>
                      <a:pt x="38" y="23"/>
                      <a:pt x="38" y="22"/>
                    </a:cubicBezTo>
                    <a:cubicBezTo>
                      <a:pt x="37" y="20"/>
                      <a:pt x="39" y="16"/>
                      <a:pt x="40" y="15"/>
                    </a:cubicBezTo>
                    <a:cubicBezTo>
                      <a:pt x="40" y="15"/>
                      <a:pt x="41" y="13"/>
                      <a:pt x="40" y="12"/>
                    </a:cubicBezTo>
                    <a:cubicBezTo>
                      <a:pt x="40" y="7"/>
                      <a:pt x="42" y="3"/>
                      <a:pt x="46" y="2"/>
                    </a:cubicBezTo>
                    <a:cubicBezTo>
                      <a:pt x="49" y="1"/>
                      <a:pt x="51" y="5"/>
                      <a:pt x="52" y="6"/>
                    </a:cubicBezTo>
                    <a:cubicBezTo>
                      <a:pt x="52" y="7"/>
                      <a:pt x="53" y="7"/>
                      <a:pt x="54" y="7"/>
                    </a:cubicBezTo>
                    <a:cubicBezTo>
                      <a:pt x="55" y="7"/>
                      <a:pt x="60" y="8"/>
                      <a:pt x="61" y="8"/>
                    </a:cubicBezTo>
                    <a:cubicBezTo>
                      <a:pt x="62" y="8"/>
                      <a:pt x="62" y="9"/>
                      <a:pt x="63" y="9"/>
                    </a:cubicBezTo>
                    <a:cubicBezTo>
                      <a:pt x="64" y="9"/>
                      <a:pt x="65" y="7"/>
                      <a:pt x="65" y="4"/>
                    </a:cubicBezTo>
                    <a:cubicBezTo>
                      <a:pt x="66" y="2"/>
                      <a:pt x="67" y="4"/>
                      <a:pt x="68" y="4"/>
                    </a:cubicBezTo>
                    <a:cubicBezTo>
                      <a:pt x="69" y="4"/>
                      <a:pt x="70" y="6"/>
                      <a:pt x="71" y="5"/>
                    </a:cubicBezTo>
                    <a:cubicBezTo>
                      <a:pt x="72" y="5"/>
                      <a:pt x="72" y="5"/>
                      <a:pt x="73" y="5"/>
                    </a:cubicBezTo>
                    <a:cubicBezTo>
                      <a:pt x="73" y="5"/>
                      <a:pt x="74" y="3"/>
                      <a:pt x="75" y="2"/>
                    </a:cubicBezTo>
                    <a:cubicBezTo>
                      <a:pt x="75" y="2"/>
                      <a:pt x="81" y="2"/>
                      <a:pt x="81" y="1"/>
                    </a:cubicBezTo>
                    <a:cubicBezTo>
                      <a:pt x="82" y="0"/>
                      <a:pt x="83" y="1"/>
                      <a:pt x="83" y="1"/>
                    </a:cubicBezTo>
                    <a:cubicBezTo>
                      <a:pt x="84" y="2"/>
                      <a:pt x="85" y="2"/>
                      <a:pt x="85" y="1"/>
                    </a:cubicBezTo>
                    <a:cubicBezTo>
                      <a:pt x="86" y="1"/>
                      <a:pt x="87" y="2"/>
                      <a:pt x="88" y="2"/>
                    </a:cubicBezTo>
                    <a:cubicBezTo>
                      <a:pt x="89" y="3"/>
                      <a:pt x="91" y="2"/>
                      <a:pt x="91" y="2"/>
                    </a:cubicBezTo>
                    <a:cubicBezTo>
                      <a:pt x="92" y="1"/>
                      <a:pt x="94" y="2"/>
                      <a:pt x="94" y="2"/>
                    </a:cubicBezTo>
                    <a:cubicBezTo>
                      <a:pt x="94" y="2"/>
                      <a:pt x="95" y="3"/>
                      <a:pt x="96" y="5"/>
                    </a:cubicBezTo>
                    <a:cubicBezTo>
                      <a:pt x="97" y="6"/>
                      <a:pt x="97" y="6"/>
                      <a:pt x="99" y="6"/>
                    </a:cubicBezTo>
                    <a:cubicBezTo>
                      <a:pt x="100" y="6"/>
                      <a:pt x="100" y="6"/>
                      <a:pt x="102" y="4"/>
                    </a:cubicBezTo>
                    <a:cubicBezTo>
                      <a:pt x="103" y="3"/>
                      <a:pt x="103" y="6"/>
                      <a:pt x="104" y="6"/>
                    </a:cubicBezTo>
                    <a:cubicBezTo>
                      <a:pt x="106" y="6"/>
                      <a:pt x="106" y="6"/>
                      <a:pt x="106" y="4"/>
                    </a:cubicBezTo>
                    <a:cubicBezTo>
                      <a:pt x="107" y="3"/>
                      <a:pt x="107" y="5"/>
                      <a:pt x="108" y="5"/>
                    </a:cubicBezTo>
                    <a:cubicBezTo>
                      <a:pt x="109" y="5"/>
                      <a:pt x="108" y="6"/>
                      <a:pt x="109" y="7"/>
                    </a:cubicBezTo>
                    <a:cubicBezTo>
                      <a:pt x="109" y="8"/>
                      <a:pt x="110" y="8"/>
                      <a:pt x="111" y="8"/>
                    </a:cubicBezTo>
                    <a:cubicBezTo>
                      <a:pt x="112" y="7"/>
                      <a:pt x="114" y="11"/>
                      <a:pt x="114" y="11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5" y="12"/>
                      <a:pt x="115" y="14"/>
                      <a:pt x="115" y="15"/>
                    </a:cubicBezTo>
                    <a:cubicBezTo>
                      <a:pt x="115" y="15"/>
                      <a:pt x="116" y="16"/>
                      <a:pt x="115" y="17"/>
                    </a:cubicBezTo>
                    <a:cubicBezTo>
                      <a:pt x="115" y="17"/>
                      <a:pt x="114" y="17"/>
                      <a:pt x="115" y="18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18" y="19"/>
                      <a:pt x="118" y="21"/>
                      <a:pt x="117" y="21"/>
                    </a:cubicBezTo>
                    <a:cubicBezTo>
                      <a:pt x="114" y="24"/>
                      <a:pt x="114" y="24"/>
                      <a:pt x="114" y="24"/>
                    </a:cubicBezTo>
                    <a:cubicBezTo>
                      <a:pt x="113" y="25"/>
                      <a:pt x="110" y="30"/>
                      <a:pt x="110" y="31"/>
                    </a:cubicBezTo>
                    <a:cubicBezTo>
                      <a:pt x="109" y="32"/>
                      <a:pt x="108" y="33"/>
                      <a:pt x="108" y="35"/>
                    </a:cubicBezTo>
                    <a:cubicBezTo>
                      <a:pt x="108" y="37"/>
                      <a:pt x="107" y="38"/>
                      <a:pt x="108" y="39"/>
                    </a:cubicBezTo>
                    <a:cubicBezTo>
                      <a:pt x="108" y="41"/>
                      <a:pt x="108" y="41"/>
                      <a:pt x="108" y="42"/>
                    </a:cubicBezTo>
                    <a:cubicBezTo>
                      <a:pt x="107" y="42"/>
                      <a:pt x="108" y="43"/>
                      <a:pt x="107" y="43"/>
                    </a:cubicBezTo>
                    <a:cubicBezTo>
                      <a:pt x="105" y="43"/>
                      <a:pt x="104" y="43"/>
                      <a:pt x="105" y="45"/>
                    </a:cubicBezTo>
                    <a:cubicBezTo>
                      <a:pt x="105" y="46"/>
                      <a:pt x="105" y="46"/>
                      <a:pt x="104" y="47"/>
                    </a:cubicBezTo>
                    <a:cubicBezTo>
                      <a:pt x="103" y="48"/>
                      <a:pt x="103" y="48"/>
                      <a:pt x="103" y="49"/>
                    </a:cubicBezTo>
                    <a:cubicBezTo>
                      <a:pt x="104" y="49"/>
                      <a:pt x="103" y="50"/>
                      <a:pt x="104" y="50"/>
                    </a:cubicBezTo>
                    <a:cubicBezTo>
                      <a:pt x="105" y="50"/>
                      <a:pt x="105" y="53"/>
                      <a:pt x="105" y="53"/>
                    </a:cubicBezTo>
                    <a:cubicBezTo>
                      <a:pt x="105" y="53"/>
                      <a:pt x="106" y="56"/>
                      <a:pt x="106" y="58"/>
                    </a:cubicBezTo>
                    <a:cubicBezTo>
                      <a:pt x="105" y="59"/>
                      <a:pt x="106" y="60"/>
                      <a:pt x="106" y="62"/>
                    </a:cubicBezTo>
                    <a:cubicBezTo>
                      <a:pt x="106" y="64"/>
                      <a:pt x="106" y="65"/>
                      <a:pt x="106" y="67"/>
                    </a:cubicBezTo>
                    <a:cubicBezTo>
                      <a:pt x="107" y="69"/>
                      <a:pt x="108" y="70"/>
                      <a:pt x="108" y="71"/>
                    </a:cubicBezTo>
                    <a:cubicBezTo>
                      <a:pt x="108" y="72"/>
                      <a:pt x="107" y="72"/>
                      <a:pt x="107" y="73"/>
                    </a:cubicBezTo>
                    <a:cubicBezTo>
                      <a:pt x="108" y="74"/>
                      <a:pt x="109" y="75"/>
                      <a:pt x="110" y="76"/>
                    </a:cubicBezTo>
                    <a:cubicBezTo>
                      <a:pt x="111" y="77"/>
                      <a:pt x="112" y="78"/>
                      <a:pt x="112" y="79"/>
                    </a:cubicBezTo>
                    <a:cubicBezTo>
                      <a:pt x="113" y="80"/>
                      <a:pt x="115" y="85"/>
                      <a:pt x="115" y="85"/>
                    </a:cubicBezTo>
                    <a:cubicBezTo>
                      <a:pt x="115" y="85"/>
                      <a:pt x="104" y="85"/>
                      <a:pt x="104" y="86"/>
                    </a:cubicBezTo>
                    <a:cubicBezTo>
                      <a:pt x="103" y="86"/>
                      <a:pt x="103" y="89"/>
                      <a:pt x="103" y="89"/>
                    </a:cubicBezTo>
                    <a:cubicBezTo>
                      <a:pt x="103" y="89"/>
                      <a:pt x="101" y="91"/>
                      <a:pt x="100" y="91"/>
                    </a:cubicBezTo>
                    <a:cubicBezTo>
                      <a:pt x="100" y="91"/>
                      <a:pt x="101" y="92"/>
                      <a:pt x="101" y="94"/>
                    </a:cubicBezTo>
                    <a:cubicBezTo>
                      <a:pt x="102" y="95"/>
                      <a:pt x="101" y="96"/>
                      <a:pt x="101" y="97"/>
                    </a:cubicBezTo>
                    <a:cubicBezTo>
                      <a:pt x="101" y="99"/>
                      <a:pt x="102" y="99"/>
                      <a:pt x="102" y="101"/>
                    </a:cubicBezTo>
                    <a:cubicBezTo>
                      <a:pt x="101" y="102"/>
                      <a:pt x="100" y="103"/>
                      <a:pt x="100" y="104"/>
                    </a:cubicBezTo>
                    <a:cubicBezTo>
                      <a:pt x="100" y="105"/>
                      <a:pt x="100" y="103"/>
                      <a:pt x="100" y="105"/>
                    </a:cubicBezTo>
                    <a:cubicBezTo>
                      <a:pt x="99" y="106"/>
                      <a:pt x="101" y="106"/>
                      <a:pt x="102" y="107"/>
                    </a:cubicBezTo>
                    <a:cubicBezTo>
                      <a:pt x="102" y="108"/>
                      <a:pt x="104" y="108"/>
                      <a:pt x="104" y="109"/>
                    </a:cubicBezTo>
                    <a:cubicBezTo>
                      <a:pt x="105" y="110"/>
                      <a:pt x="106" y="110"/>
                      <a:pt x="106" y="110"/>
                    </a:cubicBezTo>
                    <a:cubicBezTo>
                      <a:pt x="108" y="110"/>
                      <a:pt x="108" y="110"/>
                      <a:pt x="108" y="110"/>
                    </a:cubicBezTo>
                    <a:cubicBezTo>
                      <a:pt x="108" y="110"/>
                      <a:pt x="109" y="112"/>
                      <a:pt x="109" y="113"/>
                    </a:cubicBezTo>
                    <a:cubicBezTo>
                      <a:pt x="109" y="114"/>
                      <a:pt x="109" y="114"/>
                      <a:pt x="108" y="115"/>
                    </a:cubicBezTo>
                    <a:cubicBezTo>
                      <a:pt x="107" y="116"/>
                      <a:pt x="106" y="117"/>
                      <a:pt x="105" y="116"/>
                    </a:cubicBezTo>
                    <a:cubicBezTo>
                      <a:pt x="104" y="116"/>
                      <a:pt x="104" y="114"/>
                      <a:pt x="103" y="114"/>
                    </a:cubicBezTo>
                    <a:cubicBezTo>
                      <a:pt x="102" y="115"/>
                      <a:pt x="101" y="115"/>
                      <a:pt x="101" y="114"/>
                    </a:cubicBezTo>
                    <a:cubicBezTo>
                      <a:pt x="101" y="113"/>
                      <a:pt x="101" y="112"/>
                      <a:pt x="100" y="112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98" y="111"/>
                      <a:pt x="97" y="109"/>
                      <a:pt x="97" y="109"/>
                    </a:cubicBezTo>
                    <a:cubicBezTo>
                      <a:pt x="97" y="109"/>
                      <a:pt x="96" y="109"/>
                      <a:pt x="95" y="109"/>
                    </a:cubicBezTo>
                    <a:cubicBezTo>
                      <a:pt x="95" y="109"/>
                      <a:pt x="93" y="109"/>
                      <a:pt x="93" y="107"/>
                    </a:cubicBezTo>
                    <a:cubicBezTo>
                      <a:pt x="93" y="106"/>
                      <a:pt x="93" y="104"/>
                      <a:pt x="92" y="104"/>
                    </a:cubicBezTo>
                    <a:cubicBezTo>
                      <a:pt x="92" y="104"/>
                      <a:pt x="91" y="105"/>
                      <a:pt x="91" y="106"/>
                    </a:cubicBezTo>
                    <a:cubicBezTo>
                      <a:pt x="91" y="107"/>
                      <a:pt x="90" y="106"/>
                      <a:pt x="89" y="107"/>
                    </a:cubicBezTo>
                    <a:cubicBezTo>
                      <a:pt x="88" y="107"/>
                      <a:pt x="87" y="105"/>
                      <a:pt x="86" y="106"/>
                    </a:cubicBezTo>
                    <a:cubicBezTo>
                      <a:pt x="85" y="107"/>
                      <a:pt x="84" y="107"/>
                      <a:pt x="83" y="106"/>
                    </a:cubicBezTo>
                    <a:cubicBezTo>
                      <a:pt x="82" y="106"/>
                      <a:pt x="82" y="106"/>
                      <a:pt x="81" y="105"/>
                    </a:cubicBezTo>
                    <a:cubicBezTo>
                      <a:pt x="81" y="104"/>
                      <a:pt x="81" y="102"/>
                      <a:pt x="81" y="103"/>
                    </a:cubicBezTo>
                    <a:cubicBezTo>
                      <a:pt x="80" y="103"/>
                      <a:pt x="78" y="104"/>
                      <a:pt x="78" y="104"/>
                    </a:cubicBezTo>
                    <a:cubicBezTo>
                      <a:pt x="77" y="104"/>
                      <a:pt x="77" y="104"/>
                      <a:pt x="77" y="104"/>
                    </a:cubicBezTo>
                    <a:cubicBezTo>
                      <a:pt x="76" y="104"/>
                      <a:pt x="76" y="104"/>
                      <a:pt x="75" y="103"/>
                    </a:cubicBezTo>
                    <a:cubicBezTo>
                      <a:pt x="74" y="102"/>
                      <a:pt x="72" y="102"/>
                      <a:pt x="72" y="102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8" y="102"/>
                      <a:pt x="63" y="103"/>
                      <a:pt x="62" y="103"/>
                    </a:cubicBezTo>
                    <a:cubicBezTo>
                      <a:pt x="62" y="104"/>
                      <a:pt x="61" y="102"/>
                      <a:pt x="62" y="101"/>
                    </a:cubicBezTo>
                    <a:cubicBezTo>
                      <a:pt x="62" y="100"/>
                      <a:pt x="62" y="99"/>
                      <a:pt x="62" y="97"/>
                    </a:cubicBezTo>
                    <a:cubicBezTo>
                      <a:pt x="61" y="96"/>
                      <a:pt x="60" y="95"/>
                      <a:pt x="60" y="94"/>
                    </a:cubicBezTo>
                    <a:cubicBezTo>
                      <a:pt x="60" y="93"/>
                      <a:pt x="59" y="93"/>
                      <a:pt x="59" y="92"/>
                    </a:cubicBezTo>
                    <a:cubicBezTo>
                      <a:pt x="59" y="91"/>
                      <a:pt x="60" y="89"/>
                      <a:pt x="60" y="88"/>
                    </a:cubicBezTo>
                    <a:cubicBezTo>
                      <a:pt x="60" y="87"/>
                      <a:pt x="60" y="85"/>
                      <a:pt x="60" y="84"/>
                    </a:cubicBezTo>
                    <a:cubicBezTo>
                      <a:pt x="59" y="83"/>
                      <a:pt x="58" y="82"/>
                      <a:pt x="59" y="82"/>
                    </a:cubicBezTo>
                    <a:cubicBezTo>
                      <a:pt x="59" y="81"/>
                      <a:pt x="60" y="80"/>
                      <a:pt x="60" y="79"/>
                    </a:cubicBezTo>
                    <a:cubicBezTo>
                      <a:pt x="59" y="79"/>
                      <a:pt x="59" y="79"/>
                      <a:pt x="59" y="79"/>
                    </a:cubicBezTo>
                    <a:cubicBezTo>
                      <a:pt x="52" y="79"/>
                      <a:pt x="52" y="79"/>
                      <a:pt x="52" y="79"/>
                    </a:cubicBezTo>
                    <a:cubicBezTo>
                      <a:pt x="52" y="76"/>
                      <a:pt x="52" y="76"/>
                      <a:pt x="52" y="76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50" y="76"/>
                      <a:pt x="50" y="77"/>
                      <a:pt x="48" y="77"/>
                    </a:cubicBezTo>
                    <a:cubicBezTo>
                      <a:pt x="47" y="78"/>
                      <a:pt x="45" y="77"/>
                      <a:pt x="45" y="77"/>
                    </a:cubicBezTo>
                    <a:cubicBezTo>
                      <a:pt x="45" y="77"/>
                      <a:pt x="46" y="79"/>
                      <a:pt x="45" y="81"/>
                    </a:cubicBezTo>
                    <a:cubicBezTo>
                      <a:pt x="45" y="82"/>
                      <a:pt x="42" y="84"/>
                      <a:pt x="42" y="84"/>
                    </a:cubicBezTo>
                    <a:cubicBezTo>
                      <a:pt x="42" y="84"/>
                      <a:pt x="39" y="83"/>
                      <a:pt x="37" y="83"/>
                    </a:cubicBezTo>
                    <a:cubicBezTo>
                      <a:pt x="36" y="84"/>
                      <a:pt x="33" y="85"/>
                      <a:pt x="32" y="82"/>
                    </a:cubicBezTo>
                    <a:cubicBezTo>
                      <a:pt x="30" y="79"/>
                      <a:pt x="30" y="76"/>
                      <a:pt x="29" y="75"/>
                    </a:cubicBezTo>
                    <a:cubicBezTo>
                      <a:pt x="27" y="74"/>
                      <a:pt x="29" y="71"/>
                      <a:pt x="27" y="71"/>
                    </a:cubicBezTo>
                    <a:cubicBezTo>
                      <a:pt x="25" y="70"/>
                      <a:pt x="5" y="70"/>
                      <a:pt x="5" y="70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2" y="70"/>
                      <a:pt x="2" y="69"/>
                    </a:cubicBezTo>
                    <a:cubicBezTo>
                      <a:pt x="2" y="68"/>
                      <a:pt x="2" y="65"/>
                      <a:pt x="3" y="65"/>
                    </a:cubicBezTo>
                    <a:lnTo>
                      <a:pt x="5" y="6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350"/>
              <p:cNvSpPr>
                <a:spLocks/>
              </p:cNvSpPr>
              <p:nvPr/>
            </p:nvSpPr>
            <p:spPr bwMode="auto">
              <a:xfrm>
                <a:off x="3589" y="2408"/>
                <a:ext cx="16" cy="27"/>
              </a:xfrm>
              <a:custGeom>
                <a:avLst/>
                <a:gdLst>
                  <a:gd name="T0" fmla="*/ 0 w 6"/>
                  <a:gd name="T1" fmla="*/ 38 h 10"/>
                  <a:gd name="T2" fmla="*/ 13 w 6"/>
                  <a:gd name="T3" fmla="*/ 22 h 10"/>
                  <a:gd name="T4" fmla="*/ 35 w 6"/>
                  <a:gd name="T5" fmla="*/ 8 h 10"/>
                  <a:gd name="T6" fmla="*/ 43 w 6"/>
                  <a:gd name="T7" fmla="*/ 14 h 10"/>
                  <a:gd name="T8" fmla="*/ 29 w 6"/>
                  <a:gd name="T9" fmla="*/ 30 h 10"/>
                  <a:gd name="T10" fmla="*/ 21 w 6"/>
                  <a:gd name="T11" fmla="*/ 43 h 10"/>
                  <a:gd name="T12" fmla="*/ 21 w 6"/>
                  <a:gd name="T13" fmla="*/ 73 h 10"/>
                  <a:gd name="T14" fmla="*/ 8 w 6"/>
                  <a:gd name="T15" fmla="*/ 73 h 10"/>
                  <a:gd name="T16" fmla="*/ 0 w 6"/>
                  <a:gd name="T17" fmla="*/ 38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10">
                    <a:moveTo>
                      <a:pt x="0" y="5"/>
                    </a:moveTo>
                    <a:cubicBezTo>
                      <a:pt x="0" y="5"/>
                      <a:pt x="1" y="4"/>
                      <a:pt x="2" y="3"/>
                    </a:cubicBezTo>
                    <a:cubicBezTo>
                      <a:pt x="3" y="2"/>
                      <a:pt x="4" y="0"/>
                      <a:pt x="5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3" y="9"/>
                      <a:pt x="3" y="10"/>
                    </a:cubicBezTo>
                    <a:cubicBezTo>
                      <a:pt x="2" y="10"/>
                      <a:pt x="1" y="10"/>
                      <a:pt x="1" y="10"/>
                    </a:cubicBezTo>
                    <a:cubicBezTo>
                      <a:pt x="1" y="10"/>
                      <a:pt x="1" y="6"/>
                      <a:pt x="0" y="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351"/>
              <p:cNvSpPr>
                <a:spLocks/>
              </p:cNvSpPr>
              <p:nvPr/>
            </p:nvSpPr>
            <p:spPr bwMode="auto">
              <a:xfrm>
                <a:off x="3586" y="2435"/>
                <a:ext cx="198" cy="205"/>
              </a:xfrm>
              <a:custGeom>
                <a:avLst/>
                <a:gdLst>
                  <a:gd name="T0" fmla="*/ 21 w 74"/>
                  <a:gd name="T1" fmla="*/ 13 h 77"/>
                  <a:gd name="T2" fmla="*/ 51 w 74"/>
                  <a:gd name="T3" fmla="*/ 0 h 77"/>
                  <a:gd name="T4" fmla="*/ 209 w 74"/>
                  <a:gd name="T5" fmla="*/ 8 h 77"/>
                  <a:gd name="T6" fmla="*/ 222 w 74"/>
                  <a:gd name="T7" fmla="*/ 35 h 77"/>
                  <a:gd name="T8" fmla="*/ 243 w 74"/>
                  <a:gd name="T9" fmla="*/ 85 h 77"/>
                  <a:gd name="T10" fmla="*/ 278 w 74"/>
                  <a:gd name="T11" fmla="*/ 93 h 77"/>
                  <a:gd name="T12" fmla="*/ 316 w 74"/>
                  <a:gd name="T13" fmla="*/ 99 h 77"/>
                  <a:gd name="T14" fmla="*/ 337 w 74"/>
                  <a:gd name="T15" fmla="*/ 77 h 77"/>
                  <a:gd name="T16" fmla="*/ 337 w 74"/>
                  <a:gd name="T17" fmla="*/ 51 h 77"/>
                  <a:gd name="T18" fmla="*/ 359 w 74"/>
                  <a:gd name="T19" fmla="*/ 51 h 77"/>
                  <a:gd name="T20" fmla="*/ 372 w 74"/>
                  <a:gd name="T21" fmla="*/ 43 h 77"/>
                  <a:gd name="T22" fmla="*/ 385 w 74"/>
                  <a:gd name="T23" fmla="*/ 43 h 77"/>
                  <a:gd name="T24" fmla="*/ 385 w 74"/>
                  <a:gd name="T25" fmla="*/ 64 h 77"/>
                  <a:gd name="T26" fmla="*/ 436 w 74"/>
                  <a:gd name="T27" fmla="*/ 64 h 77"/>
                  <a:gd name="T28" fmla="*/ 444 w 74"/>
                  <a:gd name="T29" fmla="*/ 64 h 77"/>
                  <a:gd name="T30" fmla="*/ 436 w 74"/>
                  <a:gd name="T31" fmla="*/ 85 h 77"/>
                  <a:gd name="T32" fmla="*/ 444 w 74"/>
                  <a:gd name="T33" fmla="*/ 99 h 77"/>
                  <a:gd name="T34" fmla="*/ 444 w 74"/>
                  <a:gd name="T35" fmla="*/ 128 h 77"/>
                  <a:gd name="T36" fmla="*/ 436 w 74"/>
                  <a:gd name="T37" fmla="*/ 157 h 77"/>
                  <a:gd name="T38" fmla="*/ 444 w 74"/>
                  <a:gd name="T39" fmla="*/ 170 h 77"/>
                  <a:gd name="T40" fmla="*/ 458 w 74"/>
                  <a:gd name="T41" fmla="*/ 192 h 77"/>
                  <a:gd name="T42" fmla="*/ 458 w 74"/>
                  <a:gd name="T43" fmla="*/ 221 h 77"/>
                  <a:gd name="T44" fmla="*/ 458 w 74"/>
                  <a:gd name="T45" fmla="*/ 234 h 77"/>
                  <a:gd name="T46" fmla="*/ 500 w 74"/>
                  <a:gd name="T47" fmla="*/ 226 h 77"/>
                  <a:gd name="T48" fmla="*/ 530 w 74"/>
                  <a:gd name="T49" fmla="*/ 226 h 77"/>
                  <a:gd name="T50" fmla="*/ 530 w 74"/>
                  <a:gd name="T51" fmla="*/ 311 h 77"/>
                  <a:gd name="T52" fmla="*/ 444 w 74"/>
                  <a:gd name="T53" fmla="*/ 311 h 77"/>
                  <a:gd name="T54" fmla="*/ 444 w 74"/>
                  <a:gd name="T55" fmla="*/ 453 h 77"/>
                  <a:gd name="T56" fmla="*/ 452 w 74"/>
                  <a:gd name="T57" fmla="*/ 469 h 77"/>
                  <a:gd name="T58" fmla="*/ 500 w 74"/>
                  <a:gd name="T59" fmla="*/ 516 h 77"/>
                  <a:gd name="T60" fmla="*/ 385 w 74"/>
                  <a:gd name="T61" fmla="*/ 532 h 77"/>
                  <a:gd name="T62" fmla="*/ 316 w 74"/>
                  <a:gd name="T63" fmla="*/ 524 h 77"/>
                  <a:gd name="T64" fmla="*/ 294 w 74"/>
                  <a:gd name="T65" fmla="*/ 503 h 77"/>
                  <a:gd name="T66" fmla="*/ 99 w 74"/>
                  <a:gd name="T67" fmla="*/ 503 h 77"/>
                  <a:gd name="T68" fmla="*/ 64 w 74"/>
                  <a:gd name="T69" fmla="*/ 482 h 77"/>
                  <a:gd name="T70" fmla="*/ 35 w 74"/>
                  <a:gd name="T71" fmla="*/ 495 h 77"/>
                  <a:gd name="T72" fmla="*/ 0 w 74"/>
                  <a:gd name="T73" fmla="*/ 495 h 77"/>
                  <a:gd name="T74" fmla="*/ 0 w 74"/>
                  <a:gd name="T75" fmla="*/ 453 h 77"/>
                  <a:gd name="T76" fmla="*/ 13 w 74"/>
                  <a:gd name="T77" fmla="*/ 418 h 77"/>
                  <a:gd name="T78" fmla="*/ 13 w 74"/>
                  <a:gd name="T79" fmla="*/ 389 h 77"/>
                  <a:gd name="T80" fmla="*/ 29 w 74"/>
                  <a:gd name="T81" fmla="*/ 362 h 77"/>
                  <a:gd name="T82" fmla="*/ 35 w 74"/>
                  <a:gd name="T83" fmla="*/ 341 h 77"/>
                  <a:gd name="T84" fmla="*/ 43 w 74"/>
                  <a:gd name="T85" fmla="*/ 319 h 77"/>
                  <a:gd name="T86" fmla="*/ 64 w 74"/>
                  <a:gd name="T87" fmla="*/ 290 h 77"/>
                  <a:gd name="T88" fmla="*/ 78 w 74"/>
                  <a:gd name="T89" fmla="*/ 277 h 77"/>
                  <a:gd name="T90" fmla="*/ 94 w 74"/>
                  <a:gd name="T91" fmla="*/ 248 h 77"/>
                  <a:gd name="T92" fmla="*/ 72 w 74"/>
                  <a:gd name="T93" fmla="*/ 192 h 77"/>
                  <a:gd name="T94" fmla="*/ 56 w 74"/>
                  <a:gd name="T95" fmla="*/ 149 h 77"/>
                  <a:gd name="T96" fmla="*/ 72 w 74"/>
                  <a:gd name="T97" fmla="*/ 114 h 77"/>
                  <a:gd name="T98" fmla="*/ 43 w 74"/>
                  <a:gd name="T99" fmla="*/ 51 h 77"/>
                  <a:gd name="T100" fmla="*/ 21 w 74"/>
                  <a:gd name="T101" fmla="*/ 13 h 7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74" h="77">
                    <a:moveTo>
                      <a:pt x="3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27" y="0"/>
                      <a:pt x="29" y="1"/>
                    </a:cubicBezTo>
                    <a:cubicBezTo>
                      <a:pt x="31" y="1"/>
                      <a:pt x="29" y="4"/>
                      <a:pt x="31" y="5"/>
                    </a:cubicBezTo>
                    <a:cubicBezTo>
                      <a:pt x="32" y="6"/>
                      <a:pt x="32" y="9"/>
                      <a:pt x="34" y="12"/>
                    </a:cubicBezTo>
                    <a:cubicBezTo>
                      <a:pt x="35" y="15"/>
                      <a:pt x="38" y="14"/>
                      <a:pt x="39" y="13"/>
                    </a:cubicBezTo>
                    <a:cubicBezTo>
                      <a:pt x="41" y="13"/>
                      <a:pt x="44" y="14"/>
                      <a:pt x="44" y="14"/>
                    </a:cubicBezTo>
                    <a:cubicBezTo>
                      <a:pt x="44" y="14"/>
                      <a:pt x="47" y="12"/>
                      <a:pt x="47" y="11"/>
                    </a:cubicBezTo>
                    <a:cubicBezTo>
                      <a:pt x="48" y="9"/>
                      <a:pt x="47" y="7"/>
                      <a:pt x="47" y="7"/>
                    </a:cubicBezTo>
                    <a:cubicBezTo>
                      <a:pt x="47" y="7"/>
                      <a:pt x="49" y="8"/>
                      <a:pt x="50" y="7"/>
                    </a:cubicBezTo>
                    <a:cubicBezTo>
                      <a:pt x="52" y="7"/>
                      <a:pt x="52" y="6"/>
                      <a:pt x="52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61" y="9"/>
                      <a:pt x="61" y="9"/>
                      <a:pt x="62" y="9"/>
                    </a:cubicBezTo>
                    <a:cubicBezTo>
                      <a:pt x="62" y="10"/>
                      <a:pt x="61" y="11"/>
                      <a:pt x="61" y="12"/>
                    </a:cubicBezTo>
                    <a:cubicBezTo>
                      <a:pt x="60" y="12"/>
                      <a:pt x="61" y="13"/>
                      <a:pt x="62" y="14"/>
                    </a:cubicBezTo>
                    <a:cubicBezTo>
                      <a:pt x="62" y="15"/>
                      <a:pt x="62" y="17"/>
                      <a:pt x="62" y="18"/>
                    </a:cubicBezTo>
                    <a:cubicBezTo>
                      <a:pt x="62" y="19"/>
                      <a:pt x="61" y="21"/>
                      <a:pt x="61" y="22"/>
                    </a:cubicBezTo>
                    <a:cubicBezTo>
                      <a:pt x="61" y="23"/>
                      <a:pt x="62" y="23"/>
                      <a:pt x="62" y="24"/>
                    </a:cubicBezTo>
                    <a:cubicBezTo>
                      <a:pt x="62" y="25"/>
                      <a:pt x="63" y="26"/>
                      <a:pt x="64" y="27"/>
                    </a:cubicBezTo>
                    <a:cubicBezTo>
                      <a:pt x="64" y="29"/>
                      <a:pt x="64" y="30"/>
                      <a:pt x="64" y="31"/>
                    </a:cubicBezTo>
                    <a:cubicBezTo>
                      <a:pt x="63" y="32"/>
                      <a:pt x="64" y="34"/>
                      <a:pt x="64" y="33"/>
                    </a:cubicBezTo>
                    <a:cubicBezTo>
                      <a:pt x="65" y="33"/>
                      <a:pt x="70" y="32"/>
                      <a:pt x="70" y="32"/>
                    </a:cubicBezTo>
                    <a:cubicBezTo>
                      <a:pt x="74" y="32"/>
                      <a:pt x="74" y="32"/>
                      <a:pt x="74" y="32"/>
                    </a:cubicBezTo>
                    <a:cubicBezTo>
                      <a:pt x="74" y="44"/>
                      <a:pt x="74" y="44"/>
                      <a:pt x="74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2" y="64"/>
                      <a:pt x="62" y="64"/>
                      <a:pt x="63" y="66"/>
                    </a:cubicBezTo>
                    <a:cubicBezTo>
                      <a:pt x="65" y="68"/>
                      <a:pt x="70" y="73"/>
                      <a:pt x="70" y="73"/>
                    </a:cubicBezTo>
                    <a:cubicBezTo>
                      <a:pt x="70" y="73"/>
                      <a:pt x="58" y="77"/>
                      <a:pt x="54" y="75"/>
                    </a:cubicBezTo>
                    <a:cubicBezTo>
                      <a:pt x="49" y="73"/>
                      <a:pt x="46" y="74"/>
                      <a:pt x="44" y="74"/>
                    </a:cubicBezTo>
                    <a:cubicBezTo>
                      <a:pt x="43" y="74"/>
                      <a:pt x="40" y="73"/>
                      <a:pt x="41" y="71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4" y="71"/>
                      <a:pt x="11" y="68"/>
                      <a:pt x="9" y="68"/>
                    </a:cubicBezTo>
                    <a:cubicBezTo>
                      <a:pt x="7" y="69"/>
                      <a:pt x="6" y="70"/>
                      <a:pt x="5" y="70"/>
                    </a:cubicBezTo>
                    <a:cubicBezTo>
                      <a:pt x="3" y="70"/>
                      <a:pt x="0" y="70"/>
                      <a:pt x="0" y="70"/>
                    </a:cubicBezTo>
                    <a:cubicBezTo>
                      <a:pt x="0" y="70"/>
                      <a:pt x="0" y="66"/>
                      <a:pt x="0" y="64"/>
                    </a:cubicBezTo>
                    <a:cubicBezTo>
                      <a:pt x="1" y="62"/>
                      <a:pt x="2" y="60"/>
                      <a:pt x="2" y="59"/>
                    </a:cubicBezTo>
                    <a:cubicBezTo>
                      <a:pt x="2" y="57"/>
                      <a:pt x="1" y="57"/>
                      <a:pt x="2" y="55"/>
                    </a:cubicBezTo>
                    <a:cubicBezTo>
                      <a:pt x="2" y="54"/>
                      <a:pt x="3" y="53"/>
                      <a:pt x="4" y="51"/>
                    </a:cubicBezTo>
                    <a:cubicBezTo>
                      <a:pt x="4" y="50"/>
                      <a:pt x="5" y="49"/>
                      <a:pt x="5" y="48"/>
                    </a:cubicBezTo>
                    <a:cubicBezTo>
                      <a:pt x="5" y="47"/>
                      <a:pt x="5" y="45"/>
                      <a:pt x="6" y="45"/>
                    </a:cubicBezTo>
                    <a:cubicBezTo>
                      <a:pt x="7" y="44"/>
                      <a:pt x="7" y="42"/>
                      <a:pt x="9" y="41"/>
                    </a:cubicBezTo>
                    <a:cubicBezTo>
                      <a:pt x="10" y="41"/>
                      <a:pt x="11" y="41"/>
                      <a:pt x="11" y="39"/>
                    </a:cubicBezTo>
                    <a:cubicBezTo>
                      <a:pt x="12" y="38"/>
                      <a:pt x="13" y="36"/>
                      <a:pt x="13" y="35"/>
                    </a:cubicBezTo>
                    <a:cubicBezTo>
                      <a:pt x="13" y="34"/>
                      <a:pt x="13" y="30"/>
                      <a:pt x="10" y="27"/>
                    </a:cubicBezTo>
                    <a:cubicBezTo>
                      <a:pt x="8" y="24"/>
                      <a:pt x="6" y="22"/>
                      <a:pt x="8" y="21"/>
                    </a:cubicBezTo>
                    <a:cubicBezTo>
                      <a:pt x="9" y="20"/>
                      <a:pt x="12" y="19"/>
                      <a:pt x="10" y="16"/>
                    </a:cubicBezTo>
                    <a:cubicBezTo>
                      <a:pt x="8" y="13"/>
                      <a:pt x="7" y="8"/>
                      <a:pt x="6" y="7"/>
                    </a:cubicBezTo>
                    <a:cubicBezTo>
                      <a:pt x="5" y="5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352"/>
              <p:cNvSpPr>
                <a:spLocks/>
              </p:cNvSpPr>
              <p:nvPr/>
            </p:nvSpPr>
            <p:spPr bwMode="auto">
              <a:xfrm>
                <a:off x="3877" y="2267"/>
                <a:ext cx="94" cy="96"/>
              </a:xfrm>
              <a:custGeom>
                <a:avLst/>
                <a:gdLst>
                  <a:gd name="T0" fmla="*/ 201 w 35"/>
                  <a:gd name="T1" fmla="*/ 0 h 36"/>
                  <a:gd name="T2" fmla="*/ 180 w 35"/>
                  <a:gd name="T3" fmla="*/ 21 h 36"/>
                  <a:gd name="T4" fmla="*/ 150 w 35"/>
                  <a:gd name="T5" fmla="*/ 21 h 36"/>
                  <a:gd name="T6" fmla="*/ 129 w 35"/>
                  <a:gd name="T7" fmla="*/ 21 h 36"/>
                  <a:gd name="T8" fmla="*/ 102 w 35"/>
                  <a:gd name="T9" fmla="*/ 29 h 36"/>
                  <a:gd name="T10" fmla="*/ 102 w 35"/>
                  <a:gd name="T11" fmla="*/ 21 h 36"/>
                  <a:gd name="T12" fmla="*/ 86 w 35"/>
                  <a:gd name="T13" fmla="*/ 29 h 36"/>
                  <a:gd name="T14" fmla="*/ 81 w 35"/>
                  <a:gd name="T15" fmla="*/ 21 h 36"/>
                  <a:gd name="T16" fmla="*/ 64 w 35"/>
                  <a:gd name="T17" fmla="*/ 29 h 36"/>
                  <a:gd name="T18" fmla="*/ 56 w 35"/>
                  <a:gd name="T19" fmla="*/ 35 h 36"/>
                  <a:gd name="T20" fmla="*/ 56 w 35"/>
                  <a:gd name="T21" fmla="*/ 56 h 36"/>
                  <a:gd name="T22" fmla="*/ 56 w 35"/>
                  <a:gd name="T23" fmla="*/ 72 h 36"/>
                  <a:gd name="T24" fmla="*/ 56 w 35"/>
                  <a:gd name="T25" fmla="*/ 77 h 36"/>
                  <a:gd name="T26" fmla="*/ 73 w 35"/>
                  <a:gd name="T27" fmla="*/ 85 h 36"/>
                  <a:gd name="T28" fmla="*/ 73 w 35"/>
                  <a:gd name="T29" fmla="*/ 99 h 36"/>
                  <a:gd name="T30" fmla="*/ 51 w 35"/>
                  <a:gd name="T31" fmla="*/ 120 h 36"/>
                  <a:gd name="T32" fmla="*/ 21 w 35"/>
                  <a:gd name="T33" fmla="*/ 171 h 36"/>
                  <a:gd name="T34" fmla="*/ 8 w 35"/>
                  <a:gd name="T35" fmla="*/ 200 h 36"/>
                  <a:gd name="T36" fmla="*/ 8 w 35"/>
                  <a:gd name="T37" fmla="*/ 227 h 36"/>
                  <a:gd name="T38" fmla="*/ 8 w 35"/>
                  <a:gd name="T39" fmla="*/ 248 h 36"/>
                  <a:gd name="T40" fmla="*/ 30 w 35"/>
                  <a:gd name="T41" fmla="*/ 256 h 36"/>
                  <a:gd name="T42" fmla="*/ 51 w 35"/>
                  <a:gd name="T43" fmla="*/ 235 h 36"/>
                  <a:gd name="T44" fmla="*/ 102 w 35"/>
                  <a:gd name="T45" fmla="*/ 235 h 36"/>
                  <a:gd name="T46" fmla="*/ 107 w 35"/>
                  <a:gd name="T47" fmla="*/ 213 h 36"/>
                  <a:gd name="T48" fmla="*/ 124 w 35"/>
                  <a:gd name="T49" fmla="*/ 192 h 36"/>
                  <a:gd name="T50" fmla="*/ 145 w 35"/>
                  <a:gd name="T51" fmla="*/ 184 h 36"/>
                  <a:gd name="T52" fmla="*/ 167 w 35"/>
                  <a:gd name="T53" fmla="*/ 179 h 36"/>
                  <a:gd name="T54" fmla="*/ 172 w 35"/>
                  <a:gd name="T55" fmla="*/ 171 h 36"/>
                  <a:gd name="T56" fmla="*/ 188 w 35"/>
                  <a:gd name="T57" fmla="*/ 171 h 36"/>
                  <a:gd name="T58" fmla="*/ 201 w 35"/>
                  <a:gd name="T59" fmla="*/ 184 h 36"/>
                  <a:gd name="T60" fmla="*/ 209 w 35"/>
                  <a:gd name="T61" fmla="*/ 157 h 36"/>
                  <a:gd name="T62" fmla="*/ 231 w 35"/>
                  <a:gd name="T63" fmla="*/ 136 h 36"/>
                  <a:gd name="T64" fmla="*/ 244 w 35"/>
                  <a:gd name="T65" fmla="*/ 115 h 36"/>
                  <a:gd name="T66" fmla="*/ 244 w 35"/>
                  <a:gd name="T67" fmla="*/ 93 h 36"/>
                  <a:gd name="T68" fmla="*/ 252 w 35"/>
                  <a:gd name="T69" fmla="*/ 77 h 36"/>
                  <a:gd name="T70" fmla="*/ 239 w 35"/>
                  <a:gd name="T71" fmla="*/ 56 h 36"/>
                  <a:gd name="T72" fmla="*/ 223 w 35"/>
                  <a:gd name="T73" fmla="*/ 43 h 36"/>
                  <a:gd name="T74" fmla="*/ 201 w 35"/>
                  <a:gd name="T75" fmla="*/ 0 h 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5" h="36">
                    <a:moveTo>
                      <a:pt x="28" y="0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2" y="3"/>
                      <a:pt x="21" y="3"/>
                    </a:cubicBezTo>
                    <a:cubicBezTo>
                      <a:pt x="20" y="2"/>
                      <a:pt x="20" y="1"/>
                      <a:pt x="18" y="3"/>
                    </a:cubicBezTo>
                    <a:cubicBezTo>
                      <a:pt x="17" y="4"/>
                      <a:pt x="14" y="4"/>
                      <a:pt x="14" y="4"/>
                    </a:cubicBezTo>
                    <a:cubicBezTo>
                      <a:pt x="14" y="4"/>
                      <a:pt x="14" y="2"/>
                      <a:pt x="14" y="3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3"/>
                      <a:pt x="11" y="2"/>
                      <a:pt x="11" y="3"/>
                    </a:cubicBezTo>
                    <a:cubicBezTo>
                      <a:pt x="10" y="4"/>
                      <a:pt x="9" y="4"/>
                      <a:pt x="9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7"/>
                      <a:pt x="8" y="8"/>
                    </a:cubicBezTo>
                    <a:cubicBezTo>
                      <a:pt x="8" y="8"/>
                      <a:pt x="9" y="9"/>
                      <a:pt x="8" y="10"/>
                    </a:cubicBezTo>
                    <a:cubicBezTo>
                      <a:pt x="8" y="10"/>
                      <a:pt x="7" y="10"/>
                      <a:pt x="8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1" y="14"/>
                      <a:pt x="10" y="14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8"/>
                      <a:pt x="3" y="23"/>
                      <a:pt x="3" y="24"/>
                    </a:cubicBezTo>
                    <a:cubicBezTo>
                      <a:pt x="2" y="25"/>
                      <a:pt x="1" y="26"/>
                      <a:pt x="1" y="28"/>
                    </a:cubicBezTo>
                    <a:cubicBezTo>
                      <a:pt x="1" y="30"/>
                      <a:pt x="0" y="31"/>
                      <a:pt x="1" y="32"/>
                    </a:cubicBezTo>
                    <a:cubicBezTo>
                      <a:pt x="1" y="34"/>
                      <a:pt x="1" y="34"/>
                      <a:pt x="1" y="35"/>
                    </a:cubicBezTo>
                    <a:cubicBezTo>
                      <a:pt x="1" y="35"/>
                      <a:pt x="3" y="36"/>
                      <a:pt x="4" y="36"/>
                    </a:cubicBezTo>
                    <a:cubicBezTo>
                      <a:pt x="5" y="35"/>
                      <a:pt x="5" y="33"/>
                      <a:pt x="7" y="33"/>
                    </a:cubicBezTo>
                    <a:cubicBezTo>
                      <a:pt x="10" y="33"/>
                      <a:pt x="14" y="33"/>
                      <a:pt x="14" y="33"/>
                    </a:cubicBezTo>
                    <a:cubicBezTo>
                      <a:pt x="14" y="33"/>
                      <a:pt x="15" y="31"/>
                      <a:pt x="15" y="30"/>
                    </a:cubicBezTo>
                    <a:cubicBezTo>
                      <a:pt x="15" y="28"/>
                      <a:pt x="15" y="27"/>
                      <a:pt x="17" y="27"/>
                    </a:cubicBezTo>
                    <a:cubicBezTo>
                      <a:pt x="18" y="26"/>
                      <a:pt x="19" y="25"/>
                      <a:pt x="20" y="26"/>
                    </a:cubicBezTo>
                    <a:cubicBezTo>
                      <a:pt x="21" y="27"/>
                      <a:pt x="22" y="26"/>
                      <a:pt x="23" y="25"/>
                    </a:cubicBezTo>
                    <a:cubicBezTo>
                      <a:pt x="24" y="24"/>
                      <a:pt x="24" y="23"/>
                      <a:pt x="24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8" y="26"/>
                      <a:pt x="28" y="26"/>
                    </a:cubicBezTo>
                    <a:cubicBezTo>
                      <a:pt x="28" y="26"/>
                      <a:pt x="28" y="23"/>
                      <a:pt x="29" y="22"/>
                    </a:cubicBezTo>
                    <a:cubicBezTo>
                      <a:pt x="30" y="22"/>
                      <a:pt x="31" y="19"/>
                      <a:pt x="32" y="19"/>
                    </a:cubicBezTo>
                    <a:cubicBezTo>
                      <a:pt x="33" y="18"/>
                      <a:pt x="34" y="17"/>
                      <a:pt x="34" y="16"/>
                    </a:cubicBezTo>
                    <a:cubicBezTo>
                      <a:pt x="34" y="15"/>
                      <a:pt x="34" y="14"/>
                      <a:pt x="34" y="13"/>
                    </a:cubicBezTo>
                    <a:cubicBezTo>
                      <a:pt x="34" y="13"/>
                      <a:pt x="35" y="12"/>
                      <a:pt x="35" y="11"/>
                    </a:cubicBezTo>
                    <a:cubicBezTo>
                      <a:pt x="34" y="10"/>
                      <a:pt x="34" y="9"/>
                      <a:pt x="33" y="8"/>
                    </a:cubicBezTo>
                    <a:cubicBezTo>
                      <a:pt x="32" y="7"/>
                      <a:pt x="31" y="7"/>
                      <a:pt x="31" y="6"/>
                    </a:cubicBezTo>
                    <a:cubicBezTo>
                      <a:pt x="31" y="4"/>
                      <a:pt x="28" y="0"/>
                      <a:pt x="28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353"/>
              <p:cNvSpPr>
                <a:spLocks/>
              </p:cNvSpPr>
              <p:nvPr/>
            </p:nvSpPr>
            <p:spPr bwMode="auto">
              <a:xfrm>
                <a:off x="3867" y="2355"/>
                <a:ext cx="187" cy="179"/>
              </a:xfrm>
              <a:custGeom>
                <a:avLst/>
                <a:gdLst>
                  <a:gd name="T0" fmla="*/ 77 w 70"/>
                  <a:gd name="T1" fmla="*/ 0 h 67"/>
                  <a:gd name="T2" fmla="*/ 35 w 70"/>
                  <a:gd name="T3" fmla="*/ 13 h 67"/>
                  <a:gd name="T4" fmla="*/ 13 w 70"/>
                  <a:gd name="T5" fmla="*/ 35 h 67"/>
                  <a:gd name="T6" fmla="*/ 0 w 70"/>
                  <a:gd name="T7" fmla="*/ 64 h 67"/>
                  <a:gd name="T8" fmla="*/ 13 w 70"/>
                  <a:gd name="T9" fmla="*/ 94 h 67"/>
                  <a:gd name="T10" fmla="*/ 21 w 70"/>
                  <a:gd name="T11" fmla="*/ 158 h 67"/>
                  <a:gd name="T12" fmla="*/ 35 w 70"/>
                  <a:gd name="T13" fmla="*/ 222 h 67"/>
                  <a:gd name="T14" fmla="*/ 51 w 70"/>
                  <a:gd name="T15" fmla="*/ 256 h 67"/>
                  <a:gd name="T16" fmla="*/ 85 w 70"/>
                  <a:gd name="T17" fmla="*/ 321 h 67"/>
                  <a:gd name="T18" fmla="*/ 142 w 70"/>
                  <a:gd name="T19" fmla="*/ 342 h 67"/>
                  <a:gd name="T20" fmla="*/ 192 w 70"/>
                  <a:gd name="T21" fmla="*/ 379 h 67"/>
                  <a:gd name="T22" fmla="*/ 243 w 70"/>
                  <a:gd name="T23" fmla="*/ 393 h 67"/>
                  <a:gd name="T24" fmla="*/ 251 w 70"/>
                  <a:gd name="T25" fmla="*/ 449 h 67"/>
                  <a:gd name="T26" fmla="*/ 294 w 70"/>
                  <a:gd name="T27" fmla="*/ 470 h 67"/>
                  <a:gd name="T28" fmla="*/ 329 w 70"/>
                  <a:gd name="T29" fmla="*/ 470 h 67"/>
                  <a:gd name="T30" fmla="*/ 371 w 70"/>
                  <a:gd name="T31" fmla="*/ 470 h 67"/>
                  <a:gd name="T32" fmla="*/ 393 w 70"/>
                  <a:gd name="T33" fmla="*/ 449 h 67"/>
                  <a:gd name="T34" fmla="*/ 443 w 70"/>
                  <a:gd name="T35" fmla="*/ 443 h 67"/>
                  <a:gd name="T36" fmla="*/ 478 w 70"/>
                  <a:gd name="T37" fmla="*/ 406 h 67"/>
                  <a:gd name="T38" fmla="*/ 470 w 70"/>
                  <a:gd name="T39" fmla="*/ 363 h 67"/>
                  <a:gd name="T40" fmla="*/ 449 w 70"/>
                  <a:gd name="T41" fmla="*/ 329 h 67"/>
                  <a:gd name="T42" fmla="*/ 457 w 70"/>
                  <a:gd name="T43" fmla="*/ 294 h 67"/>
                  <a:gd name="T44" fmla="*/ 457 w 70"/>
                  <a:gd name="T45" fmla="*/ 243 h 67"/>
                  <a:gd name="T46" fmla="*/ 435 w 70"/>
                  <a:gd name="T47" fmla="*/ 222 h 67"/>
                  <a:gd name="T48" fmla="*/ 449 w 70"/>
                  <a:gd name="T49" fmla="*/ 158 h 67"/>
                  <a:gd name="T50" fmla="*/ 385 w 70"/>
                  <a:gd name="T51" fmla="*/ 85 h 67"/>
                  <a:gd name="T52" fmla="*/ 227 w 70"/>
                  <a:gd name="T53" fmla="*/ 13 h 67"/>
                  <a:gd name="T54" fmla="*/ 192 w 70"/>
                  <a:gd name="T55" fmla="*/ 43 h 67"/>
                  <a:gd name="T56" fmla="*/ 206 w 70"/>
                  <a:gd name="T57" fmla="*/ 64 h 67"/>
                  <a:gd name="T58" fmla="*/ 171 w 70"/>
                  <a:gd name="T59" fmla="*/ 51 h 67"/>
                  <a:gd name="T60" fmla="*/ 150 w 70"/>
                  <a:gd name="T61" fmla="*/ 56 h 67"/>
                  <a:gd name="T62" fmla="*/ 136 w 70"/>
                  <a:gd name="T63" fmla="*/ 77 h 67"/>
                  <a:gd name="T64" fmla="*/ 128 w 70"/>
                  <a:gd name="T65" fmla="*/ 43 h 67"/>
                  <a:gd name="T66" fmla="*/ 136 w 70"/>
                  <a:gd name="T67" fmla="*/ 13 h 67"/>
                  <a:gd name="T68" fmla="*/ 128 w 70"/>
                  <a:gd name="T69" fmla="*/ 0 h 6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0" h="67">
                    <a:moveTo>
                      <a:pt x="18" y="0"/>
                    </a:moveTo>
                    <a:cubicBezTo>
                      <a:pt x="18" y="0"/>
                      <a:pt x="14" y="0"/>
                      <a:pt x="11" y="0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7" y="3"/>
                      <a:pt x="5" y="2"/>
                      <a:pt x="5" y="2"/>
                    </a:cubicBezTo>
                    <a:cubicBezTo>
                      <a:pt x="4" y="2"/>
                      <a:pt x="5" y="3"/>
                      <a:pt x="4" y="3"/>
                    </a:cubicBezTo>
                    <a:cubicBezTo>
                      <a:pt x="2" y="3"/>
                      <a:pt x="1" y="3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1" y="9"/>
                      <a:pt x="0" y="10"/>
                      <a:pt x="1" y="10"/>
                    </a:cubicBezTo>
                    <a:cubicBezTo>
                      <a:pt x="2" y="10"/>
                      <a:pt x="2" y="13"/>
                      <a:pt x="2" y="13"/>
                    </a:cubicBezTo>
                    <a:cubicBezTo>
                      <a:pt x="2" y="13"/>
                      <a:pt x="3" y="16"/>
                      <a:pt x="3" y="18"/>
                    </a:cubicBezTo>
                    <a:cubicBezTo>
                      <a:pt x="2" y="19"/>
                      <a:pt x="3" y="20"/>
                      <a:pt x="3" y="22"/>
                    </a:cubicBezTo>
                    <a:cubicBezTo>
                      <a:pt x="3" y="24"/>
                      <a:pt x="3" y="25"/>
                      <a:pt x="3" y="27"/>
                    </a:cubicBezTo>
                    <a:cubicBezTo>
                      <a:pt x="4" y="29"/>
                      <a:pt x="5" y="30"/>
                      <a:pt x="5" y="31"/>
                    </a:cubicBezTo>
                    <a:cubicBezTo>
                      <a:pt x="5" y="32"/>
                      <a:pt x="4" y="32"/>
                      <a:pt x="4" y="33"/>
                    </a:cubicBezTo>
                    <a:cubicBezTo>
                      <a:pt x="5" y="34"/>
                      <a:pt x="6" y="35"/>
                      <a:pt x="7" y="36"/>
                    </a:cubicBezTo>
                    <a:cubicBezTo>
                      <a:pt x="8" y="37"/>
                      <a:pt x="9" y="38"/>
                      <a:pt x="9" y="39"/>
                    </a:cubicBezTo>
                    <a:cubicBezTo>
                      <a:pt x="10" y="40"/>
                      <a:pt x="12" y="45"/>
                      <a:pt x="12" y="45"/>
                    </a:cubicBezTo>
                    <a:cubicBezTo>
                      <a:pt x="12" y="45"/>
                      <a:pt x="14" y="47"/>
                      <a:pt x="16" y="47"/>
                    </a:cubicBezTo>
                    <a:cubicBezTo>
                      <a:pt x="18" y="47"/>
                      <a:pt x="19" y="47"/>
                      <a:pt x="20" y="48"/>
                    </a:cubicBezTo>
                    <a:cubicBezTo>
                      <a:pt x="20" y="50"/>
                      <a:pt x="22" y="50"/>
                      <a:pt x="23" y="51"/>
                    </a:cubicBezTo>
                    <a:cubicBezTo>
                      <a:pt x="24" y="52"/>
                      <a:pt x="26" y="52"/>
                      <a:pt x="27" y="53"/>
                    </a:cubicBezTo>
                    <a:cubicBezTo>
                      <a:pt x="28" y="53"/>
                      <a:pt x="30" y="52"/>
                      <a:pt x="31" y="53"/>
                    </a:cubicBezTo>
                    <a:cubicBezTo>
                      <a:pt x="31" y="53"/>
                      <a:pt x="33" y="52"/>
                      <a:pt x="34" y="55"/>
                    </a:cubicBezTo>
                    <a:cubicBezTo>
                      <a:pt x="35" y="57"/>
                      <a:pt x="35" y="58"/>
                      <a:pt x="35" y="60"/>
                    </a:cubicBezTo>
                    <a:cubicBezTo>
                      <a:pt x="34" y="61"/>
                      <a:pt x="35" y="63"/>
                      <a:pt x="35" y="63"/>
                    </a:cubicBezTo>
                    <a:cubicBezTo>
                      <a:pt x="35" y="64"/>
                      <a:pt x="36" y="66"/>
                      <a:pt x="36" y="66"/>
                    </a:cubicBezTo>
                    <a:cubicBezTo>
                      <a:pt x="41" y="66"/>
                      <a:pt x="41" y="66"/>
                      <a:pt x="41" y="66"/>
                    </a:cubicBezTo>
                    <a:cubicBezTo>
                      <a:pt x="41" y="66"/>
                      <a:pt x="43" y="64"/>
                      <a:pt x="43" y="65"/>
                    </a:cubicBezTo>
                    <a:cubicBezTo>
                      <a:pt x="44" y="66"/>
                      <a:pt x="45" y="67"/>
                      <a:pt x="46" y="66"/>
                    </a:cubicBezTo>
                    <a:cubicBezTo>
                      <a:pt x="47" y="66"/>
                      <a:pt x="47" y="65"/>
                      <a:pt x="49" y="65"/>
                    </a:cubicBezTo>
                    <a:cubicBezTo>
                      <a:pt x="51" y="65"/>
                      <a:pt x="51" y="66"/>
                      <a:pt x="52" y="66"/>
                    </a:cubicBezTo>
                    <a:cubicBezTo>
                      <a:pt x="53" y="66"/>
                      <a:pt x="55" y="65"/>
                      <a:pt x="55" y="65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6" y="63"/>
                      <a:pt x="57" y="61"/>
                      <a:pt x="58" y="62"/>
                    </a:cubicBezTo>
                    <a:cubicBezTo>
                      <a:pt x="60" y="64"/>
                      <a:pt x="60" y="63"/>
                      <a:pt x="62" y="62"/>
                    </a:cubicBezTo>
                    <a:cubicBezTo>
                      <a:pt x="63" y="62"/>
                      <a:pt x="69" y="59"/>
                      <a:pt x="70" y="59"/>
                    </a:cubicBezTo>
                    <a:cubicBezTo>
                      <a:pt x="70" y="59"/>
                      <a:pt x="69" y="58"/>
                      <a:pt x="67" y="57"/>
                    </a:cubicBezTo>
                    <a:cubicBezTo>
                      <a:pt x="66" y="56"/>
                      <a:pt x="65" y="55"/>
                      <a:pt x="65" y="54"/>
                    </a:cubicBezTo>
                    <a:cubicBezTo>
                      <a:pt x="66" y="53"/>
                      <a:pt x="66" y="51"/>
                      <a:pt x="66" y="51"/>
                    </a:cubicBezTo>
                    <a:cubicBezTo>
                      <a:pt x="65" y="50"/>
                      <a:pt x="65" y="49"/>
                      <a:pt x="64" y="48"/>
                    </a:cubicBezTo>
                    <a:cubicBezTo>
                      <a:pt x="63" y="48"/>
                      <a:pt x="63" y="47"/>
                      <a:pt x="63" y="46"/>
                    </a:cubicBezTo>
                    <a:cubicBezTo>
                      <a:pt x="64" y="45"/>
                      <a:pt x="64" y="44"/>
                      <a:pt x="64" y="43"/>
                    </a:cubicBezTo>
                    <a:cubicBezTo>
                      <a:pt x="65" y="43"/>
                      <a:pt x="65" y="42"/>
                      <a:pt x="64" y="41"/>
                    </a:cubicBezTo>
                    <a:cubicBezTo>
                      <a:pt x="63" y="39"/>
                      <a:pt x="64" y="39"/>
                      <a:pt x="65" y="38"/>
                    </a:cubicBezTo>
                    <a:cubicBezTo>
                      <a:pt x="65" y="37"/>
                      <a:pt x="65" y="35"/>
                      <a:pt x="64" y="34"/>
                    </a:cubicBezTo>
                    <a:cubicBezTo>
                      <a:pt x="63" y="34"/>
                      <a:pt x="62" y="35"/>
                      <a:pt x="62" y="34"/>
                    </a:cubicBezTo>
                    <a:cubicBezTo>
                      <a:pt x="61" y="32"/>
                      <a:pt x="61" y="32"/>
                      <a:pt x="61" y="31"/>
                    </a:cubicBezTo>
                    <a:cubicBezTo>
                      <a:pt x="61" y="30"/>
                      <a:pt x="62" y="27"/>
                      <a:pt x="62" y="27"/>
                    </a:cubicBezTo>
                    <a:cubicBezTo>
                      <a:pt x="62" y="26"/>
                      <a:pt x="63" y="22"/>
                      <a:pt x="63" y="22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16"/>
                      <a:pt x="54" y="14"/>
                      <a:pt x="54" y="1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2" y="1"/>
                      <a:pt x="32" y="2"/>
                    </a:cubicBezTo>
                    <a:cubicBezTo>
                      <a:pt x="31" y="3"/>
                      <a:pt x="30" y="2"/>
                      <a:pt x="29" y="4"/>
                    </a:cubicBezTo>
                    <a:cubicBezTo>
                      <a:pt x="28" y="5"/>
                      <a:pt x="25" y="5"/>
                      <a:pt x="27" y="6"/>
                    </a:cubicBezTo>
                    <a:cubicBezTo>
                      <a:pt x="29" y="7"/>
                      <a:pt x="30" y="6"/>
                      <a:pt x="31" y="7"/>
                    </a:cubicBezTo>
                    <a:cubicBezTo>
                      <a:pt x="31" y="8"/>
                      <a:pt x="30" y="9"/>
                      <a:pt x="29" y="9"/>
                    </a:cubicBezTo>
                    <a:cubicBezTo>
                      <a:pt x="27" y="10"/>
                      <a:pt x="26" y="10"/>
                      <a:pt x="26" y="9"/>
                    </a:cubicBezTo>
                    <a:cubicBezTo>
                      <a:pt x="25" y="8"/>
                      <a:pt x="25" y="6"/>
                      <a:pt x="24" y="7"/>
                    </a:cubicBezTo>
                    <a:cubicBezTo>
                      <a:pt x="23" y="8"/>
                      <a:pt x="23" y="9"/>
                      <a:pt x="23" y="9"/>
                    </a:cubicBezTo>
                    <a:cubicBezTo>
                      <a:pt x="23" y="9"/>
                      <a:pt x="22" y="7"/>
                      <a:pt x="21" y="8"/>
                    </a:cubicBezTo>
                    <a:cubicBezTo>
                      <a:pt x="21" y="9"/>
                      <a:pt x="22" y="7"/>
                      <a:pt x="21" y="9"/>
                    </a:cubicBezTo>
                    <a:cubicBezTo>
                      <a:pt x="20" y="10"/>
                      <a:pt x="20" y="11"/>
                      <a:pt x="19" y="11"/>
                    </a:cubicBezTo>
                    <a:cubicBezTo>
                      <a:pt x="18" y="11"/>
                      <a:pt x="16" y="11"/>
                      <a:pt x="17" y="10"/>
                    </a:cubicBezTo>
                    <a:cubicBezTo>
                      <a:pt x="18" y="8"/>
                      <a:pt x="19" y="7"/>
                      <a:pt x="18" y="6"/>
                    </a:cubicBezTo>
                    <a:cubicBezTo>
                      <a:pt x="18" y="6"/>
                      <a:pt x="18" y="6"/>
                      <a:pt x="18" y="5"/>
                    </a:cubicBezTo>
                    <a:cubicBezTo>
                      <a:pt x="18" y="3"/>
                      <a:pt x="18" y="3"/>
                      <a:pt x="19" y="2"/>
                    </a:cubicBezTo>
                    <a:cubicBezTo>
                      <a:pt x="20" y="1"/>
                      <a:pt x="20" y="1"/>
                      <a:pt x="20" y="1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354"/>
              <p:cNvSpPr>
                <a:spLocks/>
              </p:cNvSpPr>
              <p:nvPr/>
            </p:nvSpPr>
            <p:spPr bwMode="auto">
              <a:xfrm>
                <a:off x="3952" y="2259"/>
                <a:ext cx="128" cy="155"/>
              </a:xfrm>
              <a:custGeom>
                <a:avLst/>
                <a:gdLst>
                  <a:gd name="T0" fmla="*/ 221 w 48"/>
                  <a:gd name="T1" fmla="*/ 414 h 58"/>
                  <a:gd name="T2" fmla="*/ 171 w 48"/>
                  <a:gd name="T3" fmla="*/ 371 h 58"/>
                  <a:gd name="T4" fmla="*/ 157 w 48"/>
                  <a:gd name="T5" fmla="*/ 342 h 58"/>
                  <a:gd name="T6" fmla="*/ 8 w 48"/>
                  <a:gd name="T7" fmla="*/ 257 h 58"/>
                  <a:gd name="T8" fmla="*/ 8 w 48"/>
                  <a:gd name="T9" fmla="*/ 230 h 58"/>
                  <a:gd name="T10" fmla="*/ 13 w 48"/>
                  <a:gd name="T11" fmla="*/ 230 h 58"/>
                  <a:gd name="T12" fmla="*/ 21 w 48"/>
                  <a:gd name="T13" fmla="*/ 230 h 58"/>
                  <a:gd name="T14" fmla="*/ 43 w 48"/>
                  <a:gd name="T15" fmla="*/ 222 h 58"/>
                  <a:gd name="T16" fmla="*/ 35 w 48"/>
                  <a:gd name="T17" fmla="*/ 214 h 58"/>
                  <a:gd name="T18" fmla="*/ 21 w 48"/>
                  <a:gd name="T19" fmla="*/ 222 h 58"/>
                  <a:gd name="T20" fmla="*/ 8 w 48"/>
                  <a:gd name="T21" fmla="*/ 214 h 58"/>
                  <a:gd name="T22" fmla="*/ 0 w 48"/>
                  <a:gd name="T23" fmla="*/ 208 h 58"/>
                  <a:gd name="T24" fmla="*/ 8 w 48"/>
                  <a:gd name="T25" fmla="*/ 179 h 58"/>
                  <a:gd name="T26" fmla="*/ 29 w 48"/>
                  <a:gd name="T27" fmla="*/ 158 h 58"/>
                  <a:gd name="T28" fmla="*/ 43 w 48"/>
                  <a:gd name="T29" fmla="*/ 136 h 58"/>
                  <a:gd name="T30" fmla="*/ 43 w 48"/>
                  <a:gd name="T31" fmla="*/ 115 h 58"/>
                  <a:gd name="T32" fmla="*/ 51 w 48"/>
                  <a:gd name="T33" fmla="*/ 99 h 58"/>
                  <a:gd name="T34" fmla="*/ 35 w 48"/>
                  <a:gd name="T35" fmla="*/ 78 h 58"/>
                  <a:gd name="T36" fmla="*/ 21 w 48"/>
                  <a:gd name="T37" fmla="*/ 64 h 58"/>
                  <a:gd name="T38" fmla="*/ 0 w 48"/>
                  <a:gd name="T39" fmla="*/ 21 h 58"/>
                  <a:gd name="T40" fmla="*/ 0 w 48"/>
                  <a:gd name="T41" fmla="*/ 21 h 58"/>
                  <a:gd name="T42" fmla="*/ 13 w 48"/>
                  <a:gd name="T43" fmla="*/ 0 h 58"/>
                  <a:gd name="T44" fmla="*/ 72 w 48"/>
                  <a:gd name="T45" fmla="*/ 0 h 58"/>
                  <a:gd name="T46" fmla="*/ 85 w 48"/>
                  <a:gd name="T47" fmla="*/ 8 h 58"/>
                  <a:gd name="T48" fmla="*/ 128 w 48"/>
                  <a:gd name="T49" fmla="*/ 13 h 58"/>
                  <a:gd name="T50" fmla="*/ 179 w 48"/>
                  <a:gd name="T51" fmla="*/ 43 h 58"/>
                  <a:gd name="T52" fmla="*/ 243 w 48"/>
                  <a:gd name="T53" fmla="*/ 43 h 58"/>
                  <a:gd name="T54" fmla="*/ 264 w 48"/>
                  <a:gd name="T55" fmla="*/ 29 h 58"/>
                  <a:gd name="T56" fmla="*/ 291 w 48"/>
                  <a:gd name="T57" fmla="*/ 13 h 58"/>
                  <a:gd name="T58" fmla="*/ 312 w 48"/>
                  <a:gd name="T59" fmla="*/ 21 h 58"/>
                  <a:gd name="T60" fmla="*/ 341 w 48"/>
                  <a:gd name="T61" fmla="*/ 21 h 58"/>
                  <a:gd name="T62" fmla="*/ 307 w 48"/>
                  <a:gd name="T63" fmla="*/ 78 h 58"/>
                  <a:gd name="T64" fmla="*/ 307 w 48"/>
                  <a:gd name="T65" fmla="*/ 243 h 58"/>
                  <a:gd name="T66" fmla="*/ 328 w 48"/>
                  <a:gd name="T67" fmla="*/ 273 h 58"/>
                  <a:gd name="T68" fmla="*/ 312 w 48"/>
                  <a:gd name="T69" fmla="*/ 294 h 58"/>
                  <a:gd name="T70" fmla="*/ 299 w 48"/>
                  <a:gd name="T71" fmla="*/ 294 h 58"/>
                  <a:gd name="T72" fmla="*/ 299 w 48"/>
                  <a:gd name="T73" fmla="*/ 299 h 58"/>
                  <a:gd name="T74" fmla="*/ 299 w 48"/>
                  <a:gd name="T75" fmla="*/ 307 h 58"/>
                  <a:gd name="T76" fmla="*/ 285 w 48"/>
                  <a:gd name="T77" fmla="*/ 321 h 58"/>
                  <a:gd name="T78" fmla="*/ 277 w 48"/>
                  <a:gd name="T79" fmla="*/ 315 h 58"/>
                  <a:gd name="T80" fmla="*/ 277 w 48"/>
                  <a:gd name="T81" fmla="*/ 315 h 58"/>
                  <a:gd name="T82" fmla="*/ 264 w 48"/>
                  <a:gd name="T83" fmla="*/ 337 h 58"/>
                  <a:gd name="T84" fmla="*/ 264 w 48"/>
                  <a:gd name="T85" fmla="*/ 358 h 58"/>
                  <a:gd name="T86" fmla="*/ 256 w 48"/>
                  <a:gd name="T87" fmla="*/ 363 h 58"/>
                  <a:gd name="T88" fmla="*/ 248 w 48"/>
                  <a:gd name="T89" fmla="*/ 363 h 58"/>
                  <a:gd name="T90" fmla="*/ 248 w 48"/>
                  <a:gd name="T91" fmla="*/ 379 h 58"/>
                  <a:gd name="T92" fmla="*/ 235 w 48"/>
                  <a:gd name="T93" fmla="*/ 379 h 58"/>
                  <a:gd name="T94" fmla="*/ 243 w 48"/>
                  <a:gd name="T95" fmla="*/ 393 h 58"/>
                  <a:gd name="T96" fmla="*/ 243 w 48"/>
                  <a:gd name="T97" fmla="*/ 406 h 58"/>
                  <a:gd name="T98" fmla="*/ 243 w 48"/>
                  <a:gd name="T99" fmla="*/ 414 h 58"/>
                  <a:gd name="T100" fmla="*/ 221 w 48"/>
                  <a:gd name="T101" fmla="*/ 414 h 5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8" h="58">
                    <a:moveTo>
                      <a:pt x="31" y="58"/>
                    </a:move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52"/>
                      <a:pt x="22" y="50"/>
                      <a:pt x="22" y="48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0" y="33"/>
                      <a:pt x="1" y="32"/>
                    </a:cubicBezTo>
                    <a:cubicBezTo>
                      <a:pt x="1" y="31"/>
                      <a:pt x="1" y="32"/>
                      <a:pt x="2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4" y="31"/>
                      <a:pt x="5" y="31"/>
                      <a:pt x="6" y="31"/>
                    </a:cubicBezTo>
                    <a:cubicBezTo>
                      <a:pt x="6" y="30"/>
                      <a:pt x="5" y="30"/>
                      <a:pt x="5" y="30"/>
                    </a:cubicBezTo>
                    <a:cubicBezTo>
                      <a:pt x="4" y="29"/>
                      <a:pt x="3" y="30"/>
                      <a:pt x="3" y="31"/>
                    </a:cubicBezTo>
                    <a:cubicBezTo>
                      <a:pt x="2" y="31"/>
                      <a:pt x="1" y="31"/>
                      <a:pt x="1" y="30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0" y="29"/>
                      <a:pt x="0" y="26"/>
                      <a:pt x="1" y="25"/>
                    </a:cubicBezTo>
                    <a:cubicBezTo>
                      <a:pt x="2" y="25"/>
                      <a:pt x="3" y="22"/>
                      <a:pt x="4" y="22"/>
                    </a:cubicBezTo>
                    <a:cubicBezTo>
                      <a:pt x="5" y="21"/>
                      <a:pt x="6" y="20"/>
                      <a:pt x="6" y="19"/>
                    </a:cubicBezTo>
                    <a:cubicBezTo>
                      <a:pt x="6" y="18"/>
                      <a:pt x="6" y="17"/>
                      <a:pt x="6" y="16"/>
                    </a:cubicBezTo>
                    <a:cubicBezTo>
                      <a:pt x="6" y="16"/>
                      <a:pt x="7" y="15"/>
                      <a:pt x="7" y="14"/>
                    </a:cubicBezTo>
                    <a:cubicBezTo>
                      <a:pt x="6" y="13"/>
                      <a:pt x="6" y="12"/>
                      <a:pt x="5" y="11"/>
                    </a:cubicBezTo>
                    <a:cubicBezTo>
                      <a:pt x="4" y="10"/>
                      <a:pt x="3" y="10"/>
                      <a:pt x="3" y="9"/>
                    </a:cubicBezTo>
                    <a:cubicBezTo>
                      <a:pt x="3" y="7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2" y="0"/>
                      <a:pt x="12" y="1"/>
                    </a:cubicBezTo>
                    <a:cubicBezTo>
                      <a:pt x="13" y="1"/>
                      <a:pt x="18" y="2"/>
                      <a:pt x="18" y="2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5" y="4"/>
                      <a:pt x="37" y="4"/>
                    </a:cubicBezTo>
                    <a:cubicBezTo>
                      <a:pt x="38" y="3"/>
                      <a:pt x="40" y="0"/>
                      <a:pt x="41" y="2"/>
                    </a:cubicBezTo>
                    <a:cubicBezTo>
                      <a:pt x="43" y="4"/>
                      <a:pt x="44" y="3"/>
                      <a:pt x="44" y="3"/>
                    </a:cubicBezTo>
                    <a:cubicBezTo>
                      <a:pt x="45" y="3"/>
                      <a:pt x="48" y="3"/>
                      <a:pt x="48" y="3"/>
                    </a:cubicBezTo>
                    <a:cubicBezTo>
                      <a:pt x="48" y="3"/>
                      <a:pt x="44" y="10"/>
                      <a:pt x="43" y="11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6" y="38"/>
                      <a:pt x="45" y="41"/>
                      <a:pt x="44" y="41"/>
                    </a:cubicBezTo>
                    <a:cubicBezTo>
                      <a:pt x="43" y="41"/>
                      <a:pt x="43" y="40"/>
                      <a:pt x="42" y="41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2" y="42"/>
                      <a:pt x="41" y="42"/>
                      <a:pt x="42" y="43"/>
                    </a:cubicBezTo>
                    <a:cubicBezTo>
                      <a:pt x="42" y="44"/>
                      <a:pt x="41" y="45"/>
                      <a:pt x="40" y="45"/>
                    </a:cubicBezTo>
                    <a:cubicBezTo>
                      <a:pt x="40" y="45"/>
                      <a:pt x="40" y="44"/>
                      <a:pt x="39" y="44"/>
                    </a:cubicBezTo>
                    <a:cubicBezTo>
                      <a:pt x="39" y="44"/>
                      <a:pt x="39" y="43"/>
                      <a:pt x="39" y="44"/>
                    </a:cubicBezTo>
                    <a:cubicBezTo>
                      <a:pt x="38" y="45"/>
                      <a:pt x="36" y="45"/>
                      <a:pt x="37" y="47"/>
                    </a:cubicBezTo>
                    <a:cubicBezTo>
                      <a:pt x="38" y="48"/>
                      <a:pt x="38" y="49"/>
                      <a:pt x="37" y="50"/>
                    </a:cubicBezTo>
                    <a:cubicBezTo>
                      <a:pt x="37" y="51"/>
                      <a:pt x="36" y="51"/>
                      <a:pt x="36" y="51"/>
                    </a:cubicBezTo>
                    <a:cubicBezTo>
                      <a:pt x="35" y="51"/>
                      <a:pt x="35" y="50"/>
                      <a:pt x="35" y="51"/>
                    </a:cubicBezTo>
                    <a:cubicBezTo>
                      <a:pt x="35" y="52"/>
                      <a:pt x="36" y="53"/>
                      <a:pt x="35" y="53"/>
                    </a:cubicBezTo>
                    <a:cubicBezTo>
                      <a:pt x="35" y="54"/>
                      <a:pt x="33" y="53"/>
                      <a:pt x="33" y="53"/>
                    </a:cubicBezTo>
                    <a:cubicBezTo>
                      <a:pt x="33" y="53"/>
                      <a:pt x="33" y="54"/>
                      <a:pt x="34" y="55"/>
                    </a:cubicBezTo>
                    <a:cubicBezTo>
                      <a:pt x="34" y="56"/>
                      <a:pt x="35" y="56"/>
                      <a:pt x="34" y="57"/>
                    </a:cubicBezTo>
                    <a:cubicBezTo>
                      <a:pt x="34" y="57"/>
                      <a:pt x="35" y="57"/>
                      <a:pt x="34" y="58"/>
                    </a:cubicBezTo>
                    <a:cubicBezTo>
                      <a:pt x="32" y="58"/>
                      <a:pt x="31" y="58"/>
                      <a:pt x="31" y="58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355"/>
              <p:cNvSpPr>
                <a:spLocks/>
              </p:cNvSpPr>
              <p:nvPr/>
            </p:nvSpPr>
            <p:spPr bwMode="auto">
              <a:xfrm>
                <a:off x="3982" y="2032"/>
                <a:ext cx="106" cy="93"/>
              </a:xfrm>
              <a:custGeom>
                <a:avLst/>
                <a:gdLst>
                  <a:gd name="T0" fmla="*/ 77 w 40"/>
                  <a:gd name="T1" fmla="*/ 0 h 35"/>
                  <a:gd name="T2" fmla="*/ 72 w 40"/>
                  <a:gd name="T3" fmla="*/ 21 h 35"/>
                  <a:gd name="T4" fmla="*/ 42 w 40"/>
                  <a:gd name="T5" fmla="*/ 35 h 35"/>
                  <a:gd name="T6" fmla="*/ 29 w 40"/>
                  <a:gd name="T7" fmla="*/ 56 h 35"/>
                  <a:gd name="T8" fmla="*/ 13 w 40"/>
                  <a:gd name="T9" fmla="*/ 72 h 35"/>
                  <a:gd name="T10" fmla="*/ 0 w 40"/>
                  <a:gd name="T11" fmla="*/ 114 h 35"/>
                  <a:gd name="T12" fmla="*/ 8 w 40"/>
                  <a:gd name="T13" fmla="*/ 154 h 35"/>
                  <a:gd name="T14" fmla="*/ 8 w 40"/>
                  <a:gd name="T15" fmla="*/ 170 h 35"/>
                  <a:gd name="T16" fmla="*/ 21 w 40"/>
                  <a:gd name="T17" fmla="*/ 170 h 35"/>
                  <a:gd name="T18" fmla="*/ 34 w 40"/>
                  <a:gd name="T19" fmla="*/ 162 h 35"/>
                  <a:gd name="T20" fmla="*/ 50 w 40"/>
                  <a:gd name="T21" fmla="*/ 170 h 35"/>
                  <a:gd name="T22" fmla="*/ 56 w 40"/>
                  <a:gd name="T23" fmla="*/ 170 h 35"/>
                  <a:gd name="T24" fmla="*/ 64 w 40"/>
                  <a:gd name="T25" fmla="*/ 154 h 35"/>
                  <a:gd name="T26" fmla="*/ 72 w 40"/>
                  <a:gd name="T27" fmla="*/ 141 h 35"/>
                  <a:gd name="T28" fmla="*/ 85 w 40"/>
                  <a:gd name="T29" fmla="*/ 149 h 35"/>
                  <a:gd name="T30" fmla="*/ 90 w 40"/>
                  <a:gd name="T31" fmla="*/ 154 h 35"/>
                  <a:gd name="T32" fmla="*/ 106 w 40"/>
                  <a:gd name="T33" fmla="*/ 154 h 35"/>
                  <a:gd name="T34" fmla="*/ 111 w 40"/>
                  <a:gd name="T35" fmla="*/ 149 h 35"/>
                  <a:gd name="T36" fmla="*/ 127 w 40"/>
                  <a:gd name="T37" fmla="*/ 154 h 35"/>
                  <a:gd name="T38" fmla="*/ 170 w 40"/>
                  <a:gd name="T39" fmla="*/ 170 h 35"/>
                  <a:gd name="T40" fmla="*/ 204 w 40"/>
                  <a:gd name="T41" fmla="*/ 191 h 35"/>
                  <a:gd name="T42" fmla="*/ 260 w 40"/>
                  <a:gd name="T43" fmla="*/ 239 h 35"/>
                  <a:gd name="T44" fmla="*/ 281 w 40"/>
                  <a:gd name="T45" fmla="*/ 226 h 35"/>
                  <a:gd name="T46" fmla="*/ 252 w 40"/>
                  <a:gd name="T47" fmla="*/ 205 h 35"/>
                  <a:gd name="T48" fmla="*/ 231 w 40"/>
                  <a:gd name="T49" fmla="*/ 175 h 35"/>
                  <a:gd name="T50" fmla="*/ 196 w 40"/>
                  <a:gd name="T51" fmla="*/ 149 h 35"/>
                  <a:gd name="T52" fmla="*/ 148 w 40"/>
                  <a:gd name="T53" fmla="*/ 128 h 35"/>
                  <a:gd name="T54" fmla="*/ 119 w 40"/>
                  <a:gd name="T55" fmla="*/ 93 h 35"/>
                  <a:gd name="T56" fmla="*/ 77 w 40"/>
                  <a:gd name="T57" fmla="*/ 0 h 3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0" h="35">
                    <a:moveTo>
                      <a:pt x="11" y="0"/>
                    </a:moveTo>
                    <a:cubicBezTo>
                      <a:pt x="11" y="0"/>
                      <a:pt x="11" y="2"/>
                      <a:pt x="10" y="3"/>
                    </a:cubicBezTo>
                    <a:cubicBezTo>
                      <a:pt x="8" y="4"/>
                      <a:pt x="6" y="3"/>
                      <a:pt x="6" y="5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2" y="8"/>
                      <a:pt x="2" y="6"/>
                      <a:pt x="2" y="10"/>
                    </a:cubicBezTo>
                    <a:cubicBezTo>
                      <a:pt x="2" y="14"/>
                      <a:pt x="1" y="14"/>
                      <a:pt x="0" y="16"/>
                    </a:cubicBezTo>
                    <a:cubicBezTo>
                      <a:pt x="0" y="18"/>
                      <a:pt x="0" y="20"/>
                      <a:pt x="1" y="22"/>
                    </a:cubicBezTo>
                    <a:cubicBezTo>
                      <a:pt x="1" y="23"/>
                      <a:pt x="1" y="23"/>
                      <a:pt x="1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4" y="24"/>
                      <a:pt x="5" y="23"/>
                      <a:pt x="5" y="23"/>
                    </a:cubicBezTo>
                    <a:cubicBezTo>
                      <a:pt x="6" y="23"/>
                      <a:pt x="6" y="23"/>
                      <a:pt x="7" y="24"/>
                    </a:cubicBezTo>
                    <a:cubicBezTo>
                      <a:pt x="7" y="25"/>
                      <a:pt x="8" y="25"/>
                      <a:pt x="8" y="24"/>
                    </a:cubicBezTo>
                    <a:cubicBezTo>
                      <a:pt x="8" y="23"/>
                      <a:pt x="8" y="22"/>
                      <a:pt x="9" y="22"/>
                    </a:cubicBezTo>
                    <a:cubicBezTo>
                      <a:pt x="9" y="21"/>
                      <a:pt x="9" y="20"/>
                      <a:pt x="10" y="20"/>
                    </a:cubicBezTo>
                    <a:cubicBezTo>
                      <a:pt x="11" y="20"/>
                      <a:pt x="12" y="21"/>
                      <a:pt x="12" y="21"/>
                    </a:cubicBezTo>
                    <a:cubicBezTo>
                      <a:pt x="12" y="22"/>
                      <a:pt x="12" y="21"/>
                      <a:pt x="13" y="22"/>
                    </a:cubicBezTo>
                    <a:cubicBezTo>
                      <a:pt x="14" y="23"/>
                      <a:pt x="14" y="22"/>
                      <a:pt x="15" y="22"/>
                    </a:cubicBezTo>
                    <a:cubicBezTo>
                      <a:pt x="15" y="22"/>
                      <a:pt x="16" y="20"/>
                      <a:pt x="16" y="21"/>
                    </a:cubicBezTo>
                    <a:cubicBezTo>
                      <a:pt x="17" y="22"/>
                      <a:pt x="17" y="22"/>
                      <a:pt x="18" y="22"/>
                    </a:cubicBezTo>
                    <a:cubicBezTo>
                      <a:pt x="19" y="23"/>
                      <a:pt x="22" y="22"/>
                      <a:pt x="24" y="24"/>
                    </a:cubicBezTo>
                    <a:cubicBezTo>
                      <a:pt x="27" y="25"/>
                      <a:pt x="28" y="25"/>
                      <a:pt x="29" y="27"/>
                    </a:cubicBezTo>
                    <a:cubicBezTo>
                      <a:pt x="31" y="30"/>
                      <a:pt x="36" y="34"/>
                      <a:pt x="37" y="34"/>
                    </a:cubicBezTo>
                    <a:cubicBezTo>
                      <a:pt x="38" y="35"/>
                      <a:pt x="40" y="33"/>
                      <a:pt x="40" y="32"/>
                    </a:cubicBezTo>
                    <a:cubicBezTo>
                      <a:pt x="40" y="32"/>
                      <a:pt x="37" y="30"/>
                      <a:pt x="36" y="29"/>
                    </a:cubicBezTo>
                    <a:cubicBezTo>
                      <a:pt x="35" y="28"/>
                      <a:pt x="34" y="26"/>
                      <a:pt x="33" y="25"/>
                    </a:cubicBezTo>
                    <a:cubicBezTo>
                      <a:pt x="31" y="24"/>
                      <a:pt x="29" y="21"/>
                      <a:pt x="28" y="21"/>
                    </a:cubicBezTo>
                    <a:cubicBezTo>
                      <a:pt x="28" y="20"/>
                      <a:pt x="24" y="20"/>
                      <a:pt x="21" y="18"/>
                    </a:cubicBezTo>
                    <a:cubicBezTo>
                      <a:pt x="18" y="16"/>
                      <a:pt x="17" y="15"/>
                      <a:pt x="17" y="13"/>
                    </a:cubicBezTo>
                    <a:cubicBezTo>
                      <a:pt x="17" y="12"/>
                      <a:pt x="16" y="5"/>
                      <a:pt x="1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356"/>
              <p:cNvSpPr>
                <a:spLocks/>
              </p:cNvSpPr>
              <p:nvPr/>
            </p:nvSpPr>
            <p:spPr bwMode="auto">
              <a:xfrm>
                <a:off x="3925" y="2085"/>
                <a:ext cx="249" cy="190"/>
              </a:xfrm>
              <a:custGeom>
                <a:avLst/>
                <a:gdLst>
                  <a:gd name="T0" fmla="*/ 415 w 93"/>
                  <a:gd name="T1" fmla="*/ 487 h 71"/>
                  <a:gd name="T2" fmla="*/ 388 w 93"/>
                  <a:gd name="T3" fmla="*/ 487 h 71"/>
                  <a:gd name="T4" fmla="*/ 367 w 93"/>
                  <a:gd name="T5" fmla="*/ 479 h 71"/>
                  <a:gd name="T6" fmla="*/ 337 w 93"/>
                  <a:gd name="T7" fmla="*/ 495 h 71"/>
                  <a:gd name="T8" fmla="*/ 316 w 93"/>
                  <a:gd name="T9" fmla="*/ 508 h 71"/>
                  <a:gd name="T10" fmla="*/ 252 w 93"/>
                  <a:gd name="T11" fmla="*/ 508 h 71"/>
                  <a:gd name="T12" fmla="*/ 201 w 93"/>
                  <a:gd name="T13" fmla="*/ 479 h 71"/>
                  <a:gd name="T14" fmla="*/ 158 w 93"/>
                  <a:gd name="T15" fmla="*/ 474 h 71"/>
                  <a:gd name="T16" fmla="*/ 145 w 93"/>
                  <a:gd name="T17" fmla="*/ 466 h 71"/>
                  <a:gd name="T18" fmla="*/ 145 w 93"/>
                  <a:gd name="T19" fmla="*/ 466 h 71"/>
                  <a:gd name="T20" fmla="*/ 150 w 93"/>
                  <a:gd name="T21" fmla="*/ 431 h 71"/>
                  <a:gd name="T22" fmla="*/ 123 w 93"/>
                  <a:gd name="T23" fmla="*/ 431 h 71"/>
                  <a:gd name="T24" fmla="*/ 107 w 93"/>
                  <a:gd name="T25" fmla="*/ 415 h 71"/>
                  <a:gd name="T26" fmla="*/ 94 w 93"/>
                  <a:gd name="T27" fmla="*/ 388 h 71"/>
                  <a:gd name="T28" fmla="*/ 72 w 93"/>
                  <a:gd name="T29" fmla="*/ 359 h 71"/>
                  <a:gd name="T30" fmla="*/ 51 w 93"/>
                  <a:gd name="T31" fmla="*/ 337 h 71"/>
                  <a:gd name="T32" fmla="*/ 13 w 93"/>
                  <a:gd name="T33" fmla="*/ 337 h 71"/>
                  <a:gd name="T34" fmla="*/ 29 w 93"/>
                  <a:gd name="T35" fmla="*/ 300 h 71"/>
                  <a:gd name="T36" fmla="*/ 51 w 93"/>
                  <a:gd name="T37" fmla="*/ 300 h 71"/>
                  <a:gd name="T38" fmla="*/ 64 w 93"/>
                  <a:gd name="T39" fmla="*/ 286 h 71"/>
                  <a:gd name="T40" fmla="*/ 64 w 93"/>
                  <a:gd name="T41" fmla="*/ 257 h 71"/>
                  <a:gd name="T42" fmla="*/ 72 w 93"/>
                  <a:gd name="T43" fmla="*/ 209 h 71"/>
                  <a:gd name="T44" fmla="*/ 86 w 93"/>
                  <a:gd name="T45" fmla="*/ 193 h 71"/>
                  <a:gd name="T46" fmla="*/ 99 w 93"/>
                  <a:gd name="T47" fmla="*/ 187 h 71"/>
                  <a:gd name="T48" fmla="*/ 99 w 93"/>
                  <a:gd name="T49" fmla="*/ 158 h 71"/>
                  <a:gd name="T50" fmla="*/ 115 w 93"/>
                  <a:gd name="T51" fmla="*/ 120 h 71"/>
                  <a:gd name="T52" fmla="*/ 129 w 93"/>
                  <a:gd name="T53" fmla="*/ 107 h 71"/>
                  <a:gd name="T54" fmla="*/ 145 w 93"/>
                  <a:gd name="T55" fmla="*/ 99 h 71"/>
                  <a:gd name="T56" fmla="*/ 158 w 93"/>
                  <a:gd name="T57" fmla="*/ 56 h 71"/>
                  <a:gd name="T58" fmla="*/ 158 w 93"/>
                  <a:gd name="T59" fmla="*/ 35 h 71"/>
                  <a:gd name="T60" fmla="*/ 158 w 93"/>
                  <a:gd name="T61" fmla="*/ 29 h 71"/>
                  <a:gd name="T62" fmla="*/ 171 w 93"/>
                  <a:gd name="T63" fmla="*/ 29 h 71"/>
                  <a:gd name="T64" fmla="*/ 187 w 93"/>
                  <a:gd name="T65" fmla="*/ 21 h 71"/>
                  <a:gd name="T66" fmla="*/ 201 w 93"/>
                  <a:gd name="T67" fmla="*/ 29 h 71"/>
                  <a:gd name="T68" fmla="*/ 209 w 93"/>
                  <a:gd name="T69" fmla="*/ 29 h 71"/>
                  <a:gd name="T70" fmla="*/ 214 w 93"/>
                  <a:gd name="T71" fmla="*/ 13 h 71"/>
                  <a:gd name="T72" fmla="*/ 222 w 93"/>
                  <a:gd name="T73" fmla="*/ 0 h 71"/>
                  <a:gd name="T74" fmla="*/ 236 w 93"/>
                  <a:gd name="T75" fmla="*/ 8 h 71"/>
                  <a:gd name="T76" fmla="*/ 244 w 93"/>
                  <a:gd name="T77" fmla="*/ 13 h 71"/>
                  <a:gd name="T78" fmla="*/ 257 w 93"/>
                  <a:gd name="T79" fmla="*/ 13 h 71"/>
                  <a:gd name="T80" fmla="*/ 265 w 93"/>
                  <a:gd name="T81" fmla="*/ 8 h 71"/>
                  <a:gd name="T82" fmla="*/ 278 w 93"/>
                  <a:gd name="T83" fmla="*/ 13 h 71"/>
                  <a:gd name="T84" fmla="*/ 321 w 93"/>
                  <a:gd name="T85" fmla="*/ 29 h 71"/>
                  <a:gd name="T86" fmla="*/ 359 w 93"/>
                  <a:gd name="T87" fmla="*/ 51 h 71"/>
                  <a:gd name="T88" fmla="*/ 415 w 93"/>
                  <a:gd name="T89" fmla="*/ 99 h 71"/>
                  <a:gd name="T90" fmla="*/ 410 w 93"/>
                  <a:gd name="T91" fmla="*/ 115 h 71"/>
                  <a:gd name="T92" fmla="*/ 394 w 93"/>
                  <a:gd name="T93" fmla="*/ 136 h 71"/>
                  <a:gd name="T94" fmla="*/ 388 w 93"/>
                  <a:gd name="T95" fmla="*/ 158 h 71"/>
                  <a:gd name="T96" fmla="*/ 402 w 93"/>
                  <a:gd name="T97" fmla="*/ 171 h 71"/>
                  <a:gd name="T98" fmla="*/ 436 w 93"/>
                  <a:gd name="T99" fmla="*/ 166 h 71"/>
                  <a:gd name="T100" fmla="*/ 436 w 93"/>
                  <a:gd name="T101" fmla="*/ 193 h 71"/>
                  <a:gd name="T102" fmla="*/ 501 w 93"/>
                  <a:gd name="T103" fmla="*/ 257 h 71"/>
                  <a:gd name="T104" fmla="*/ 667 w 93"/>
                  <a:gd name="T105" fmla="*/ 294 h 71"/>
                  <a:gd name="T106" fmla="*/ 544 w 93"/>
                  <a:gd name="T107" fmla="*/ 444 h 71"/>
                  <a:gd name="T108" fmla="*/ 487 w 93"/>
                  <a:gd name="T109" fmla="*/ 444 h 71"/>
                  <a:gd name="T110" fmla="*/ 458 w 93"/>
                  <a:gd name="T111" fmla="*/ 458 h 71"/>
                  <a:gd name="T112" fmla="*/ 415 w 93"/>
                  <a:gd name="T113" fmla="*/ 487 h 7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93" h="71">
                    <a:moveTo>
                      <a:pt x="58" y="68"/>
                    </a:moveTo>
                    <a:cubicBezTo>
                      <a:pt x="58" y="68"/>
                      <a:pt x="55" y="68"/>
                      <a:pt x="54" y="68"/>
                    </a:cubicBezTo>
                    <a:cubicBezTo>
                      <a:pt x="54" y="68"/>
                      <a:pt x="53" y="69"/>
                      <a:pt x="51" y="67"/>
                    </a:cubicBezTo>
                    <a:cubicBezTo>
                      <a:pt x="50" y="65"/>
                      <a:pt x="48" y="68"/>
                      <a:pt x="47" y="69"/>
                    </a:cubicBezTo>
                    <a:cubicBezTo>
                      <a:pt x="45" y="69"/>
                      <a:pt x="44" y="71"/>
                      <a:pt x="44" y="71"/>
                    </a:cubicBezTo>
                    <a:cubicBezTo>
                      <a:pt x="35" y="71"/>
                      <a:pt x="35" y="71"/>
                      <a:pt x="35" y="71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3" y="66"/>
                      <a:pt x="22" y="66"/>
                    </a:cubicBezTo>
                    <a:cubicBezTo>
                      <a:pt x="22" y="65"/>
                      <a:pt x="20" y="65"/>
                      <a:pt x="20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65"/>
                      <a:pt x="21" y="61"/>
                      <a:pt x="21" y="60"/>
                    </a:cubicBezTo>
                    <a:cubicBezTo>
                      <a:pt x="20" y="59"/>
                      <a:pt x="19" y="61"/>
                      <a:pt x="17" y="60"/>
                    </a:cubicBezTo>
                    <a:cubicBezTo>
                      <a:pt x="16" y="60"/>
                      <a:pt x="17" y="59"/>
                      <a:pt x="15" y="58"/>
                    </a:cubicBezTo>
                    <a:cubicBezTo>
                      <a:pt x="14" y="58"/>
                      <a:pt x="14" y="56"/>
                      <a:pt x="13" y="54"/>
                    </a:cubicBezTo>
                    <a:cubicBezTo>
                      <a:pt x="13" y="51"/>
                      <a:pt x="11" y="52"/>
                      <a:pt x="10" y="50"/>
                    </a:cubicBezTo>
                    <a:cubicBezTo>
                      <a:pt x="9" y="48"/>
                      <a:pt x="9" y="48"/>
                      <a:pt x="7" y="47"/>
                    </a:cubicBezTo>
                    <a:cubicBezTo>
                      <a:pt x="6" y="46"/>
                      <a:pt x="4" y="47"/>
                      <a:pt x="2" y="47"/>
                    </a:cubicBezTo>
                    <a:cubicBezTo>
                      <a:pt x="0" y="46"/>
                      <a:pt x="3" y="44"/>
                      <a:pt x="4" y="42"/>
                    </a:cubicBezTo>
                    <a:cubicBezTo>
                      <a:pt x="5" y="39"/>
                      <a:pt x="6" y="42"/>
                      <a:pt x="7" y="42"/>
                    </a:cubicBezTo>
                    <a:cubicBezTo>
                      <a:pt x="9" y="42"/>
                      <a:pt x="9" y="42"/>
                      <a:pt x="9" y="40"/>
                    </a:cubicBezTo>
                    <a:cubicBezTo>
                      <a:pt x="9" y="38"/>
                      <a:pt x="8" y="37"/>
                      <a:pt x="9" y="36"/>
                    </a:cubicBezTo>
                    <a:cubicBezTo>
                      <a:pt x="10" y="35"/>
                      <a:pt x="10" y="32"/>
                      <a:pt x="10" y="29"/>
                    </a:cubicBezTo>
                    <a:cubicBezTo>
                      <a:pt x="10" y="25"/>
                      <a:pt x="11" y="27"/>
                      <a:pt x="12" y="27"/>
                    </a:cubicBezTo>
                    <a:cubicBezTo>
                      <a:pt x="13" y="27"/>
                      <a:pt x="14" y="28"/>
                      <a:pt x="14" y="26"/>
                    </a:cubicBezTo>
                    <a:cubicBezTo>
                      <a:pt x="14" y="24"/>
                      <a:pt x="14" y="22"/>
                      <a:pt x="14" y="22"/>
                    </a:cubicBezTo>
                    <a:cubicBezTo>
                      <a:pt x="15" y="21"/>
                      <a:pt x="16" y="19"/>
                      <a:pt x="16" y="17"/>
                    </a:cubicBezTo>
                    <a:cubicBezTo>
                      <a:pt x="16" y="15"/>
                      <a:pt x="17" y="15"/>
                      <a:pt x="18" y="15"/>
                    </a:cubicBezTo>
                    <a:cubicBezTo>
                      <a:pt x="19" y="15"/>
                      <a:pt x="20" y="15"/>
                      <a:pt x="20" y="14"/>
                    </a:cubicBezTo>
                    <a:cubicBezTo>
                      <a:pt x="20" y="13"/>
                      <a:pt x="21" y="9"/>
                      <a:pt x="22" y="8"/>
                    </a:cubicBezTo>
                    <a:cubicBezTo>
                      <a:pt x="22" y="7"/>
                      <a:pt x="22" y="6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4"/>
                      <a:pt x="26" y="3"/>
                      <a:pt x="26" y="3"/>
                    </a:cubicBezTo>
                    <a:cubicBezTo>
                      <a:pt x="27" y="3"/>
                      <a:pt x="27" y="3"/>
                      <a:pt x="28" y="4"/>
                    </a:cubicBezTo>
                    <a:cubicBezTo>
                      <a:pt x="28" y="5"/>
                      <a:pt x="29" y="5"/>
                      <a:pt x="29" y="4"/>
                    </a:cubicBezTo>
                    <a:cubicBezTo>
                      <a:pt x="29" y="3"/>
                      <a:pt x="29" y="2"/>
                      <a:pt x="30" y="2"/>
                    </a:cubicBezTo>
                    <a:cubicBezTo>
                      <a:pt x="30" y="1"/>
                      <a:pt x="30" y="0"/>
                      <a:pt x="31" y="0"/>
                    </a:cubicBezTo>
                    <a:cubicBezTo>
                      <a:pt x="32" y="0"/>
                      <a:pt x="33" y="1"/>
                      <a:pt x="33" y="1"/>
                    </a:cubicBezTo>
                    <a:cubicBezTo>
                      <a:pt x="33" y="2"/>
                      <a:pt x="33" y="1"/>
                      <a:pt x="34" y="2"/>
                    </a:cubicBezTo>
                    <a:cubicBezTo>
                      <a:pt x="35" y="3"/>
                      <a:pt x="35" y="2"/>
                      <a:pt x="36" y="2"/>
                    </a:cubicBezTo>
                    <a:cubicBezTo>
                      <a:pt x="36" y="2"/>
                      <a:pt x="37" y="0"/>
                      <a:pt x="37" y="1"/>
                    </a:cubicBezTo>
                    <a:cubicBezTo>
                      <a:pt x="38" y="2"/>
                      <a:pt x="38" y="2"/>
                      <a:pt x="39" y="2"/>
                    </a:cubicBezTo>
                    <a:cubicBezTo>
                      <a:pt x="40" y="3"/>
                      <a:pt x="43" y="2"/>
                      <a:pt x="45" y="4"/>
                    </a:cubicBezTo>
                    <a:cubicBezTo>
                      <a:pt x="48" y="5"/>
                      <a:pt x="49" y="5"/>
                      <a:pt x="50" y="7"/>
                    </a:cubicBezTo>
                    <a:cubicBezTo>
                      <a:pt x="52" y="10"/>
                      <a:pt x="57" y="14"/>
                      <a:pt x="58" y="14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6" y="16"/>
                      <a:pt x="55" y="18"/>
                      <a:pt x="55" y="19"/>
                    </a:cubicBezTo>
                    <a:cubicBezTo>
                      <a:pt x="54" y="19"/>
                      <a:pt x="54" y="20"/>
                      <a:pt x="54" y="22"/>
                    </a:cubicBezTo>
                    <a:cubicBezTo>
                      <a:pt x="55" y="23"/>
                      <a:pt x="55" y="24"/>
                      <a:pt x="56" y="24"/>
                    </a:cubicBezTo>
                    <a:cubicBezTo>
                      <a:pt x="57" y="24"/>
                      <a:pt x="61" y="23"/>
                      <a:pt x="61" y="23"/>
                    </a:cubicBezTo>
                    <a:cubicBezTo>
                      <a:pt x="61" y="23"/>
                      <a:pt x="60" y="26"/>
                      <a:pt x="61" y="27"/>
                    </a:cubicBezTo>
                    <a:cubicBezTo>
                      <a:pt x="62" y="29"/>
                      <a:pt x="67" y="35"/>
                      <a:pt x="70" y="36"/>
                    </a:cubicBezTo>
                    <a:cubicBezTo>
                      <a:pt x="74" y="38"/>
                      <a:pt x="88" y="42"/>
                      <a:pt x="93" y="41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69" y="62"/>
                      <a:pt x="68" y="62"/>
                    </a:cubicBezTo>
                    <a:cubicBezTo>
                      <a:pt x="67" y="63"/>
                      <a:pt x="65" y="63"/>
                      <a:pt x="64" y="64"/>
                    </a:cubicBezTo>
                    <a:cubicBezTo>
                      <a:pt x="63" y="66"/>
                      <a:pt x="59" y="66"/>
                      <a:pt x="58" y="68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357"/>
              <p:cNvSpPr>
                <a:spLocks/>
              </p:cNvSpPr>
              <p:nvPr/>
            </p:nvSpPr>
            <p:spPr bwMode="auto">
              <a:xfrm>
                <a:off x="4070" y="2117"/>
                <a:ext cx="26" cy="32"/>
              </a:xfrm>
              <a:custGeom>
                <a:avLst/>
                <a:gdLst>
                  <a:gd name="T0" fmla="*/ 47 w 10"/>
                  <a:gd name="T1" fmla="*/ 77 h 12"/>
                  <a:gd name="T2" fmla="*/ 13 w 10"/>
                  <a:gd name="T3" fmla="*/ 85 h 12"/>
                  <a:gd name="T4" fmla="*/ 0 w 10"/>
                  <a:gd name="T5" fmla="*/ 72 h 12"/>
                  <a:gd name="T6" fmla="*/ 8 w 10"/>
                  <a:gd name="T7" fmla="*/ 51 h 12"/>
                  <a:gd name="T8" fmla="*/ 21 w 10"/>
                  <a:gd name="T9" fmla="*/ 29 h 12"/>
                  <a:gd name="T10" fmla="*/ 26 w 10"/>
                  <a:gd name="T11" fmla="*/ 13 h 12"/>
                  <a:gd name="T12" fmla="*/ 47 w 10"/>
                  <a:gd name="T13" fmla="*/ 0 h 12"/>
                  <a:gd name="T14" fmla="*/ 60 w 10"/>
                  <a:gd name="T15" fmla="*/ 8 h 12"/>
                  <a:gd name="T16" fmla="*/ 68 w 10"/>
                  <a:gd name="T17" fmla="*/ 29 h 12"/>
                  <a:gd name="T18" fmla="*/ 60 w 10"/>
                  <a:gd name="T19" fmla="*/ 35 h 12"/>
                  <a:gd name="T20" fmla="*/ 55 w 10"/>
                  <a:gd name="T21" fmla="*/ 43 h 12"/>
                  <a:gd name="T22" fmla="*/ 60 w 10"/>
                  <a:gd name="T23" fmla="*/ 51 h 12"/>
                  <a:gd name="T24" fmla="*/ 68 w 10"/>
                  <a:gd name="T25" fmla="*/ 56 h 12"/>
                  <a:gd name="T26" fmla="*/ 68 w 10"/>
                  <a:gd name="T27" fmla="*/ 64 h 12"/>
                  <a:gd name="T28" fmla="*/ 47 w 10"/>
                  <a:gd name="T29" fmla="*/ 77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" h="12">
                    <a:moveTo>
                      <a:pt x="7" y="11"/>
                    </a:moveTo>
                    <a:cubicBezTo>
                      <a:pt x="7" y="11"/>
                      <a:pt x="3" y="12"/>
                      <a:pt x="2" y="12"/>
                    </a:cubicBezTo>
                    <a:cubicBezTo>
                      <a:pt x="1" y="12"/>
                      <a:pt x="1" y="11"/>
                      <a:pt x="0" y="10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" y="6"/>
                      <a:pt x="2" y="4"/>
                      <a:pt x="3" y="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3"/>
                      <a:pt x="7" y="1"/>
                      <a:pt x="7" y="0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9" y="2"/>
                      <a:pt x="10" y="3"/>
                      <a:pt x="10" y="4"/>
                    </a:cubicBezTo>
                    <a:cubicBezTo>
                      <a:pt x="10" y="4"/>
                      <a:pt x="10" y="5"/>
                      <a:pt x="9" y="5"/>
                    </a:cubicBezTo>
                    <a:cubicBezTo>
                      <a:pt x="8" y="6"/>
                      <a:pt x="7" y="6"/>
                      <a:pt x="8" y="6"/>
                    </a:cubicBezTo>
                    <a:cubicBezTo>
                      <a:pt x="8" y="7"/>
                      <a:pt x="9" y="7"/>
                      <a:pt x="9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7" y="11"/>
                      <a:pt x="7" y="11"/>
                      <a:pt x="7" y="1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358"/>
              <p:cNvSpPr>
                <a:spLocks/>
              </p:cNvSpPr>
              <p:nvPr/>
            </p:nvSpPr>
            <p:spPr bwMode="auto">
              <a:xfrm>
                <a:off x="4067" y="2117"/>
                <a:ext cx="160" cy="243"/>
              </a:xfrm>
              <a:custGeom>
                <a:avLst/>
                <a:gdLst>
                  <a:gd name="T0" fmla="*/ 21 w 60"/>
                  <a:gd name="T1" fmla="*/ 649 h 91"/>
                  <a:gd name="T2" fmla="*/ 0 w 60"/>
                  <a:gd name="T3" fmla="*/ 620 h 91"/>
                  <a:gd name="T4" fmla="*/ 0 w 60"/>
                  <a:gd name="T5" fmla="*/ 457 h 91"/>
                  <a:gd name="T6" fmla="*/ 35 w 60"/>
                  <a:gd name="T7" fmla="*/ 401 h 91"/>
                  <a:gd name="T8" fmla="*/ 77 w 60"/>
                  <a:gd name="T9" fmla="*/ 371 h 91"/>
                  <a:gd name="T10" fmla="*/ 107 w 60"/>
                  <a:gd name="T11" fmla="*/ 358 h 91"/>
                  <a:gd name="T12" fmla="*/ 163 w 60"/>
                  <a:gd name="T13" fmla="*/ 358 h 91"/>
                  <a:gd name="T14" fmla="*/ 285 w 60"/>
                  <a:gd name="T15" fmla="*/ 206 h 91"/>
                  <a:gd name="T16" fmla="*/ 120 w 60"/>
                  <a:gd name="T17" fmla="*/ 171 h 91"/>
                  <a:gd name="T18" fmla="*/ 56 w 60"/>
                  <a:gd name="T19" fmla="*/ 107 h 91"/>
                  <a:gd name="T20" fmla="*/ 56 w 60"/>
                  <a:gd name="T21" fmla="*/ 77 h 91"/>
                  <a:gd name="T22" fmla="*/ 77 w 60"/>
                  <a:gd name="T23" fmla="*/ 64 h 91"/>
                  <a:gd name="T24" fmla="*/ 128 w 60"/>
                  <a:gd name="T25" fmla="*/ 107 h 91"/>
                  <a:gd name="T26" fmla="*/ 179 w 60"/>
                  <a:gd name="T27" fmla="*/ 93 h 91"/>
                  <a:gd name="T28" fmla="*/ 205 w 60"/>
                  <a:gd name="T29" fmla="*/ 85 h 91"/>
                  <a:gd name="T30" fmla="*/ 235 w 60"/>
                  <a:gd name="T31" fmla="*/ 77 h 91"/>
                  <a:gd name="T32" fmla="*/ 243 w 60"/>
                  <a:gd name="T33" fmla="*/ 64 h 91"/>
                  <a:gd name="T34" fmla="*/ 269 w 60"/>
                  <a:gd name="T35" fmla="*/ 56 h 91"/>
                  <a:gd name="T36" fmla="*/ 299 w 60"/>
                  <a:gd name="T37" fmla="*/ 51 h 91"/>
                  <a:gd name="T38" fmla="*/ 328 w 60"/>
                  <a:gd name="T39" fmla="*/ 51 h 91"/>
                  <a:gd name="T40" fmla="*/ 355 w 60"/>
                  <a:gd name="T41" fmla="*/ 43 h 91"/>
                  <a:gd name="T42" fmla="*/ 376 w 60"/>
                  <a:gd name="T43" fmla="*/ 29 h 91"/>
                  <a:gd name="T44" fmla="*/ 392 w 60"/>
                  <a:gd name="T45" fmla="*/ 21 h 91"/>
                  <a:gd name="T46" fmla="*/ 413 w 60"/>
                  <a:gd name="T47" fmla="*/ 29 h 91"/>
                  <a:gd name="T48" fmla="*/ 405 w 60"/>
                  <a:gd name="T49" fmla="*/ 72 h 91"/>
                  <a:gd name="T50" fmla="*/ 397 w 60"/>
                  <a:gd name="T51" fmla="*/ 99 h 91"/>
                  <a:gd name="T52" fmla="*/ 392 w 60"/>
                  <a:gd name="T53" fmla="*/ 150 h 91"/>
                  <a:gd name="T54" fmla="*/ 363 w 60"/>
                  <a:gd name="T55" fmla="*/ 206 h 91"/>
                  <a:gd name="T56" fmla="*/ 333 w 60"/>
                  <a:gd name="T57" fmla="*/ 291 h 91"/>
                  <a:gd name="T58" fmla="*/ 277 w 60"/>
                  <a:gd name="T59" fmla="*/ 393 h 91"/>
                  <a:gd name="T60" fmla="*/ 179 w 60"/>
                  <a:gd name="T61" fmla="*/ 491 h 91"/>
                  <a:gd name="T62" fmla="*/ 107 w 60"/>
                  <a:gd name="T63" fmla="*/ 555 h 91"/>
                  <a:gd name="T64" fmla="*/ 21 w 60"/>
                  <a:gd name="T65" fmla="*/ 649 h 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0" h="91">
                    <a:moveTo>
                      <a:pt x="3" y="91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" y="63"/>
                      <a:pt x="5" y="56"/>
                      <a:pt x="5" y="56"/>
                    </a:cubicBezTo>
                    <a:cubicBezTo>
                      <a:pt x="6" y="54"/>
                      <a:pt x="10" y="54"/>
                      <a:pt x="11" y="52"/>
                    </a:cubicBezTo>
                    <a:cubicBezTo>
                      <a:pt x="12" y="51"/>
                      <a:pt x="14" y="51"/>
                      <a:pt x="15" y="50"/>
                    </a:cubicBezTo>
                    <a:cubicBezTo>
                      <a:pt x="16" y="50"/>
                      <a:pt x="23" y="50"/>
                      <a:pt x="23" y="50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35" y="30"/>
                      <a:pt x="21" y="26"/>
                      <a:pt x="17" y="24"/>
                    </a:cubicBezTo>
                    <a:cubicBezTo>
                      <a:pt x="14" y="23"/>
                      <a:pt x="9" y="17"/>
                      <a:pt x="8" y="15"/>
                    </a:cubicBezTo>
                    <a:cubicBezTo>
                      <a:pt x="7" y="14"/>
                      <a:pt x="8" y="11"/>
                      <a:pt x="8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5" y="16"/>
                      <a:pt x="18" y="15"/>
                    </a:cubicBezTo>
                    <a:cubicBezTo>
                      <a:pt x="21" y="15"/>
                      <a:pt x="23" y="14"/>
                      <a:pt x="25" y="13"/>
                    </a:cubicBezTo>
                    <a:cubicBezTo>
                      <a:pt x="26" y="12"/>
                      <a:pt x="27" y="11"/>
                      <a:pt x="29" y="12"/>
                    </a:cubicBezTo>
                    <a:cubicBezTo>
                      <a:pt x="31" y="13"/>
                      <a:pt x="32" y="11"/>
                      <a:pt x="33" y="11"/>
                    </a:cubicBezTo>
                    <a:cubicBezTo>
                      <a:pt x="33" y="11"/>
                      <a:pt x="33" y="10"/>
                      <a:pt x="34" y="9"/>
                    </a:cubicBezTo>
                    <a:cubicBezTo>
                      <a:pt x="36" y="8"/>
                      <a:pt x="35" y="7"/>
                      <a:pt x="38" y="8"/>
                    </a:cubicBezTo>
                    <a:cubicBezTo>
                      <a:pt x="40" y="9"/>
                      <a:pt x="40" y="8"/>
                      <a:pt x="42" y="7"/>
                    </a:cubicBezTo>
                    <a:cubicBezTo>
                      <a:pt x="44" y="7"/>
                      <a:pt x="46" y="6"/>
                      <a:pt x="46" y="7"/>
                    </a:cubicBezTo>
                    <a:cubicBezTo>
                      <a:pt x="47" y="7"/>
                      <a:pt x="49" y="7"/>
                      <a:pt x="50" y="6"/>
                    </a:cubicBezTo>
                    <a:cubicBezTo>
                      <a:pt x="52" y="6"/>
                      <a:pt x="52" y="5"/>
                      <a:pt x="53" y="4"/>
                    </a:cubicBezTo>
                    <a:cubicBezTo>
                      <a:pt x="54" y="3"/>
                      <a:pt x="55" y="2"/>
                      <a:pt x="55" y="3"/>
                    </a:cubicBezTo>
                    <a:cubicBezTo>
                      <a:pt x="56" y="4"/>
                      <a:pt x="60" y="0"/>
                      <a:pt x="58" y="4"/>
                    </a:cubicBezTo>
                    <a:cubicBezTo>
                      <a:pt x="56" y="8"/>
                      <a:pt x="57" y="9"/>
                      <a:pt x="57" y="10"/>
                    </a:cubicBezTo>
                    <a:cubicBezTo>
                      <a:pt x="57" y="12"/>
                      <a:pt x="55" y="12"/>
                      <a:pt x="56" y="14"/>
                    </a:cubicBezTo>
                    <a:cubicBezTo>
                      <a:pt x="56" y="17"/>
                      <a:pt x="56" y="19"/>
                      <a:pt x="55" y="21"/>
                    </a:cubicBezTo>
                    <a:cubicBezTo>
                      <a:pt x="54" y="23"/>
                      <a:pt x="53" y="25"/>
                      <a:pt x="51" y="29"/>
                    </a:cubicBezTo>
                    <a:cubicBezTo>
                      <a:pt x="50" y="33"/>
                      <a:pt x="49" y="37"/>
                      <a:pt x="47" y="41"/>
                    </a:cubicBezTo>
                    <a:cubicBezTo>
                      <a:pt x="46" y="44"/>
                      <a:pt x="44" y="48"/>
                      <a:pt x="39" y="55"/>
                    </a:cubicBezTo>
                    <a:cubicBezTo>
                      <a:pt x="33" y="63"/>
                      <a:pt x="30" y="67"/>
                      <a:pt x="25" y="69"/>
                    </a:cubicBezTo>
                    <a:cubicBezTo>
                      <a:pt x="21" y="71"/>
                      <a:pt x="19" y="73"/>
                      <a:pt x="15" y="78"/>
                    </a:cubicBezTo>
                    <a:cubicBezTo>
                      <a:pt x="11" y="82"/>
                      <a:pt x="5" y="86"/>
                      <a:pt x="3" y="9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359"/>
              <p:cNvSpPr>
                <a:spLocks/>
              </p:cNvSpPr>
              <p:nvPr/>
            </p:nvSpPr>
            <p:spPr bwMode="auto">
              <a:xfrm>
                <a:off x="3752" y="2475"/>
                <a:ext cx="195" cy="163"/>
              </a:xfrm>
              <a:custGeom>
                <a:avLst/>
                <a:gdLst>
                  <a:gd name="T0" fmla="*/ 8 w 73"/>
                  <a:gd name="T1" fmla="*/ 363 h 61"/>
                  <a:gd name="T2" fmla="*/ 0 w 73"/>
                  <a:gd name="T3" fmla="*/ 206 h 61"/>
                  <a:gd name="T4" fmla="*/ 85 w 73"/>
                  <a:gd name="T5" fmla="*/ 120 h 61"/>
                  <a:gd name="T6" fmla="*/ 120 w 73"/>
                  <a:gd name="T7" fmla="*/ 136 h 61"/>
                  <a:gd name="T8" fmla="*/ 150 w 73"/>
                  <a:gd name="T9" fmla="*/ 128 h 61"/>
                  <a:gd name="T10" fmla="*/ 163 w 73"/>
                  <a:gd name="T11" fmla="*/ 150 h 61"/>
                  <a:gd name="T12" fmla="*/ 206 w 73"/>
                  <a:gd name="T13" fmla="*/ 158 h 61"/>
                  <a:gd name="T14" fmla="*/ 227 w 73"/>
                  <a:gd name="T15" fmla="*/ 136 h 61"/>
                  <a:gd name="T16" fmla="*/ 248 w 73"/>
                  <a:gd name="T17" fmla="*/ 171 h 61"/>
                  <a:gd name="T18" fmla="*/ 278 w 73"/>
                  <a:gd name="T19" fmla="*/ 184 h 61"/>
                  <a:gd name="T20" fmla="*/ 294 w 73"/>
                  <a:gd name="T21" fmla="*/ 206 h 61"/>
                  <a:gd name="T22" fmla="*/ 321 w 73"/>
                  <a:gd name="T23" fmla="*/ 222 h 61"/>
                  <a:gd name="T24" fmla="*/ 350 w 73"/>
                  <a:gd name="T25" fmla="*/ 200 h 61"/>
                  <a:gd name="T26" fmla="*/ 329 w 73"/>
                  <a:gd name="T27" fmla="*/ 179 h 61"/>
                  <a:gd name="T28" fmla="*/ 299 w 73"/>
                  <a:gd name="T29" fmla="*/ 158 h 61"/>
                  <a:gd name="T30" fmla="*/ 286 w 73"/>
                  <a:gd name="T31" fmla="*/ 136 h 61"/>
                  <a:gd name="T32" fmla="*/ 294 w 73"/>
                  <a:gd name="T33" fmla="*/ 86 h 61"/>
                  <a:gd name="T34" fmla="*/ 286 w 73"/>
                  <a:gd name="T35" fmla="*/ 43 h 61"/>
                  <a:gd name="T36" fmla="*/ 315 w 73"/>
                  <a:gd name="T37" fmla="*/ 8 h 61"/>
                  <a:gd name="T38" fmla="*/ 422 w 73"/>
                  <a:gd name="T39" fmla="*/ 13 h 61"/>
                  <a:gd name="T40" fmla="*/ 470 w 73"/>
                  <a:gd name="T41" fmla="*/ 43 h 61"/>
                  <a:gd name="T42" fmla="*/ 500 w 73"/>
                  <a:gd name="T43" fmla="*/ 77 h 61"/>
                  <a:gd name="T44" fmla="*/ 492 w 73"/>
                  <a:gd name="T45" fmla="*/ 128 h 61"/>
                  <a:gd name="T46" fmla="*/ 492 w 73"/>
                  <a:gd name="T47" fmla="*/ 158 h 61"/>
                  <a:gd name="T48" fmla="*/ 492 w 73"/>
                  <a:gd name="T49" fmla="*/ 184 h 61"/>
                  <a:gd name="T50" fmla="*/ 470 w 73"/>
                  <a:gd name="T51" fmla="*/ 200 h 61"/>
                  <a:gd name="T52" fmla="*/ 465 w 73"/>
                  <a:gd name="T53" fmla="*/ 235 h 61"/>
                  <a:gd name="T54" fmla="*/ 363 w 73"/>
                  <a:gd name="T55" fmla="*/ 294 h 61"/>
                  <a:gd name="T56" fmla="*/ 358 w 73"/>
                  <a:gd name="T57" fmla="*/ 337 h 61"/>
                  <a:gd name="T58" fmla="*/ 294 w 73"/>
                  <a:gd name="T59" fmla="*/ 358 h 61"/>
                  <a:gd name="T60" fmla="*/ 243 w 73"/>
                  <a:gd name="T61" fmla="*/ 393 h 61"/>
                  <a:gd name="T62" fmla="*/ 200 w 73"/>
                  <a:gd name="T63" fmla="*/ 428 h 61"/>
                  <a:gd name="T64" fmla="*/ 179 w 73"/>
                  <a:gd name="T65" fmla="*/ 428 h 61"/>
                  <a:gd name="T66" fmla="*/ 158 w 73"/>
                  <a:gd name="T67" fmla="*/ 422 h 61"/>
                  <a:gd name="T68" fmla="*/ 120 w 73"/>
                  <a:gd name="T69" fmla="*/ 406 h 6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3" h="61">
                    <a:moveTo>
                      <a:pt x="8" y="58"/>
                    </a:moveTo>
                    <a:cubicBezTo>
                      <a:pt x="8" y="58"/>
                      <a:pt x="3" y="53"/>
                      <a:pt x="1" y="51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4" y="17"/>
                      <a:pt x="15" y="18"/>
                    </a:cubicBezTo>
                    <a:cubicBezTo>
                      <a:pt x="16" y="19"/>
                      <a:pt x="16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20" y="18"/>
                      <a:pt x="21" y="18"/>
                    </a:cubicBezTo>
                    <a:cubicBezTo>
                      <a:pt x="21" y="17"/>
                      <a:pt x="21" y="19"/>
                      <a:pt x="21" y="20"/>
                    </a:cubicBezTo>
                    <a:cubicBezTo>
                      <a:pt x="22" y="21"/>
                      <a:pt x="22" y="21"/>
                      <a:pt x="23" y="21"/>
                    </a:cubicBezTo>
                    <a:cubicBezTo>
                      <a:pt x="24" y="22"/>
                      <a:pt x="25" y="22"/>
                      <a:pt x="26" y="21"/>
                    </a:cubicBezTo>
                    <a:cubicBezTo>
                      <a:pt x="27" y="20"/>
                      <a:pt x="28" y="22"/>
                      <a:pt x="29" y="22"/>
                    </a:cubicBezTo>
                    <a:cubicBezTo>
                      <a:pt x="30" y="21"/>
                      <a:pt x="31" y="22"/>
                      <a:pt x="31" y="21"/>
                    </a:cubicBezTo>
                    <a:cubicBezTo>
                      <a:pt x="31" y="20"/>
                      <a:pt x="32" y="19"/>
                      <a:pt x="32" y="19"/>
                    </a:cubicBezTo>
                    <a:cubicBezTo>
                      <a:pt x="33" y="19"/>
                      <a:pt x="33" y="21"/>
                      <a:pt x="33" y="22"/>
                    </a:cubicBezTo>
                    <a:cubicBezTo>
                      <a:pt x="33" y="24"/>
                      <a:pt x="35" y="24"/>
                      <a:pt x="35" y="24"/>
                    </a:cubicBezTo>
                    <a:cubicBezTo>
                      <a:pt x="36" y="24"/>
                      <a:pt x="37" y="24"/>
                      <a:pt x="37" y="24"/>
                    </a:cubicBezTo>
                    <a:cubicBezTo>
                      <a:pt x="37" y="24"/>
                      <a:pt x="38" y="26"/>
                      <a:pt x="39" y="26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1" y="27"/>
                      <a:pt x="41" y="28"/>
                      <a:pt x="41" y="29"/>
                    </a:cubicBezTo>
                    <a:cubicBezTo>
                      <a:pt x="41" y="30"/>
                      <a:pt x="42" y="30"/>
                      <a:pt x="43" y="29"/>
                    </a:cubicBezTo>
                    <a:cubicBezTo>
                      <a:pt x="44" y="29"/>
                      <a:pt x="44" y="31"/>
                      <a:pt x="45" y="31"/>
                    </a:cubicBezTo>
                    <a:cubicBezTo>
                      <a:pt x="46" y="32"/>
                      <a:pt x="47" y="31"/>
                      <a:pt x="48" y="30"/>
                    </a:cubicBezTo>
                    <a:cubicBezTo>
                      <a:pt x="49" y="29"/>
                      <a:pt x="49" y="29"/>
                      <a:pt x="49" y="28"/>
                    </a:cubicBezTo>
                    <a:cubicBezTo>
                      <a:pt x="49" y="27"/>
                      <a:pt x="48" y="25"/>
                      <a:pt x="48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5" y="25"/>
                      <a:pt x="44" y="24"/>
                    </a:cubicBezTo>
                    <a:cubicBezTo>
                      <a:pt x="44" y="23"/>
                      <a:pt x="42" y="23"/>
                      <a:pt x="42" y="22"/>
                    </a:cubicBezTo>
                    <a:cubicBezTo>
                      <a:pt x="41" y="21"/>
                      <a:pt x="39" y="21"/>
                      <a:pt x="40" y="20"/>
                    </a:cubicBezTo>
                    <a:cubicBezTo>
                      <a:pt x="40" y="18"/>
                      <a:pt x="40" y="20"/>
                      <a:pt x="40" y="19"/>
                    </a:cubicBezTo>
                    <a:cubicBezTo>
                      <a:pt x="40" y="18"/>
                      <a:pt x="41" y="17"/>
                      <a:pt x="42" y="16"/>
                    </a:cubicBezTo>
                    <a:cubicBezTo>
                      <a:pt x="42" y="14"/>
                      <a:pt x="41" y="14"/>
                      <a:pt x="41" y="12"/>
                    </a:cubicBezTo>
                    <a:cubicBezTo>
                      <a:pt x="41" y="11"/>
                      <a:pt x="42" y="10"/>
                      <a:pt x="41" y="9"/>
                    </a:cubicBezTo>
                    <a:cubicBezTo>
                      <a:pt x="41" y="7"/>
                      <a:pt x="40" y="6"/>
                      <a:pt x="40" y="6"/>
                    </a:cubicBezTo>
                    <a:cubicBezTo>
                      <a:pt x="41" y="6"/>
                      <a:pt x="43" y="4"/>
                      <a:pt x="43" y="4"/>
                    </a:cubicBezTo>
                    <a:cubicBezTo>
                      <a:pt x="43" y="4"/>
                      <a:pt x="43" y="1"/>
                      <a:pt x="44" y="1"/>
                    </a:cubicBezTo>
                    <a:cubicBezTo>
                      <a:pt x="44" y="0"/>
                      <a:pt x="55" y="0"/>
                      <a:pt x="55" y="0"/>
                    </a:cubicBezTo>
                    <a:cubicBezTo>
                      <a:pt x="55" y="0"/>
                      <a:pt x="57" y="2"/>
                      <a:pt x="59" y="2"/>
                    </a:cubicBezTo>
                    <a:cubicBezTo>
                      <a:pt x="61" y="2"/>
                      <a:pt x="62" y="2"/>
                      <a:pt x="63" y="3"/>
                    </a:cubicBezTo>
                    <a:cubicBezTo>
                      <a:pt x="63" y="5"/>
                      <a:pt x="65" y="5"/>
                      <a:pt x="66" y="6"/>
                    </a:cubicBezTo>
                    <a:cubicBezTo>
                      <a:pt x="67" y="7"/>
                      <a:pt x="69" y="7"/>
                      <a:pt x="70" y="8"/>
                    </a:cubicBezTo>
                    <a:cubicBezTo>
                      <a:pt x="70" y="8"/>
                      <a:pt x="70" y="10"/>
                      <a:pt x="70" y="11"/>
                    </a:cubicBezTo>
                    <a:cubicBezTo>
                      <a:pt x="71" y="12"/>
                      <a:pt x="73" y="14"/>
                      <a:pt x="72" y="15"/>
                    </a:cubicBezTo>
                    <a:cubicBezTo>
                      <a:pt x="70" y="16"/>
                      <a:pt x="68" y="17"/>
                      <a:pt x="69" y="18"/>
                    </a:cubicBezTo>
                    <a:cubicBezTo>
                      <a:pt x="69" y="19"/>
                      <a:pt x="70" y="20"/>
                      <a:pt x="70" y="21"/>
                    </a:cubicBezTo>
                    <a:cubicBezTo>
                      <a:pt x="70" y="21"/>
                      <a:pt x="68" y="21"/>
                      <a:pt x="69" y="22"/>
                    </a:cubicBezTo>
                    <a:cubicBezTo>
                      <a:pt x="69" y="23"/>
                      <a:pt x="71" y="23"/>
                      <a:pt x="71" y="24"/>
                    </a:cubicBezTo>
                    <a:cubicBezTo>
                      <a:pt x="71" y="25"/>
                      <a:pt x="69" y="25"/>
                      <a:pt x="69" y="26"/>
                    </a:cubicBezTo>
                    <a:cubicBezTo>
                      <a:pt x="69" y="27"/>
                      <a:pt x="69" y="26"/>
                      <a:pt x="68" y="27"/>
                    </a:cubicBezTo>
                    <a:cubicBezTo>
                      <a:pt x="67" y="28"/>
                      <a:pt x="66" y="27"/>
                      <a:pt x="66" y="28"/>
                    </a:cubicBezTo>
                    <a:cubicBezTo>
                      <a:pt x="66" y="30"/>
                      <a:pt x="67" y="30"/>
                      <a:pt x="67" y="31"/>
                    </a:cubicBezTo>
                    <a:cubicBezTo>
                      <a:pt x="66" y="32"/>
                      <a:pt x="64" y="32"/>
                      <a:pt x="65" y="33"/>
                    </a:cubicBezTo>
                    <a:cubicBezTo>
                      <a:pt x="66" y="34"/>
                      <a:pt x="68" y="34"/>
                      <a:pt x="67" y="35"/>
                    </a:cubicBezTo>
                    <a:cubicBezTo>
                      <a:pt x="67" y="36"/>
                      <a:pt x="53" y="40"/>
                      <a:pt x="51" y="41"/>
                    </a:cubicBezTo>
                    <a:cubicBezTo>
                      <a:pt x="49" y="43"/>
                      <a:pt x="50" y="43"/>
                      <a:pt x="50" y="44"/>
                    </a:cubicBezTo>
                    <a:cubicBezTo>
                      <a:pt x="51" y="44"/>
                      <a:pt x="50" y="47"/>
                      <a:pt x="50" y="47"/>
                    </a:cubicBezTo>
                    <a:cubicBezTo>
                      <a:pt x="50" y="47"/>
                      <a:pt x="46" y="45"/>
                      <a:pt x="44" y="46"/>
                    </a:cubicBezTo>
                    <a:cubicBezTo>
                      <a:pt x="42" y="48"/>
                      <a:pt x="41" y="48"/>
                      <a:pt x="41" y="50"/>
                    </a:cubicBezTo>
                    <a:cubicBezTo>
                      <a:pt x="42" y="52"/>
                      <a:pt x="40" y="52"/>
                      <a:pt x="39" y="52"/>
                    </a:cubicBezTo>
                    <a:cubicBezTo>
                      <a:pt x="38" y="52"/>
                      <a:pt x="34" y="53"/>
                      <a:pt x="34" y="55"/>
                    </a:cubicBezTo>
                    <a:cubicBezTo>
                      <a:pt x="33" y="57"/>
                      <a:pt x="33" y="57"/>
                      <a:pt x="32" y="58"/>
                    </a:cubicBezTo>
                    <a:cubicBezTo>
                      <a:pt x="30" y="60"/>
                      <a:pt x="29" y="61"/>
                      <a:pt x="28" y="60"/>
                    </a:cubicBezTo>
                    <a:cubicBezTo>
                      <a:pt x="28" y="59"/>
                      <a:pt x="27" y="58"/>
                      <a:pt x="26" y="59"/>
                    </a:cubicBezTo>
                    <a:cubicBezTo>
                      <a:pt x="26" y="60"/>
                      <a:pt x="25" y="60"/>
                      <a:pt x="25" y="60"/>
                    </a:cubicBezTo>
                    <a:cubicBezTo>
                      <a:pt x="25" y="60"/>
                      <a:pt x="24" y="58"/>
                      <a:pt x="24" y="59"/>
                    </a:cubicBezTo>
                    <a:cubicBezTo>
                      <a:pt x="23" y="60"/>
                      <a:pt x="22" y="59"/>
                      <a:pt x="22" y="59"/>
                    </a:cubicBezTo>
                    <a:cubicBezTo>
                      <a:pt x="22" y="59"/>
                      <a:pt x="20" y="58"/>
                      <a:pt x="20" y="59"/>
                    </a:cubicBezTo>
                    <a:cubicBezTo>
                      <a:pt x="20" y="59"/>
                      <a:pt x="20" y="57"/>
                      <a:pt x="17" y="57"/>
                    </a:cubicBezTo>
                    <a:cubicBezTo>
                      <a:pt x="15" y="57"/>
                      <a:pt x="9" y="57"/>
                      <a:pt x="8" y="58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360"/>
              <p:cNvSpPr>
                <a:spLocks/>
              </p:cNvSpPr>
              <p:nvPr/>
            </p:nvSpPr>
            <p:spPr bwMode="auto">
              <a:xfrm>
                <a:off x="3923" y="2494"/>
                <a:ext cx="53" cy="130"/>
              </a:xfrm>
              <a:custGeom>
                <a:avLst/>
                <a:gdLst>
                  <a:gd name="T0" fmla="*/ 72 w 20"/>
                  <a:gd name="T1" fmla="*/ 8 h 49"/>
                  <a:gd name="T2" fmla="*/ 42 w 20"/>
                  <a:gd name="T3" fmla="*/ 8 h 49"/>
                  <a:gd name="T4" fmla="*/ 42 w 20"/>
                  <a:gd name="T5" fmla="*/ 29 h 49"/>
                  <a:gd name="T6" fmla="*/ 56 w 20"/>
                  <a:gd name="T7" fmla="*/ 56 h 49"/>
                  <a:gd name="T8" fmla="*/ 34 w 20"/>
                  <a:gd name="T9" fmla="*/ 77 h 49"/>
                  <a:gd name="T10" fmla="*/ 42 w 20"/>
                  <a:gd name="T11" fmla="*/ 98 h 49"/>
                  <a:gd name="T12" fmla="*/ 34 w 20"/>
                  <a:gd name="T13" fmla="*/ 106 h 49"/>
                  <a:gd name="T14" fmla="*/ 50 w 20"/>
                  <a:gd name="T15" fmla="*/ 119 h 49"/>
                  <a:gd name="T16" fmla="*/ 34 w 20"/>
                  <a:gd name="T17" fmla="*/ 133 h 49"/>
                  <a:gd name="T18" fmla="*/ 29 w 20"/>
                  <a:gd name="T19" fmla="*/ 141 h 49"/>
                  <a:gd name="T20" fmla="*/ 13 w 20"/>
                  <a:gd name="T21" fmla="*/ 149 h 49"/>
                  <a:gd name="T22" fmla="*/ 21 w 20"/>
                  <a:gd name="T23" fmla="*/ 170 h 49"/>
                  <a:gd name="T24" fmla="*/ 8 w 20"/>
                  <a:gd name="T25" fmla="*/ 183 h 49"/>
                  <a:gd name="T26" fmla="*/ 21 w 20"/>
                  <a:gd name="T27" fmla="*/ 196 h 49"/>
                  <a:gd name="T28" fmla="*/ 34 w 20"/>
                  <a:gd name="T29" fmla="*/ 204 h 49"/>
                  <a:gd name="T30" fmla="*/ 56 w 20"/>
                  <a:gd name="T31" fmla="*/ 226 h 49"/>
                  <a:gd name="T32" fmla="*/ 77 w 20"/>
                  <a:gd name="T33" fmla="*/ 226 h 49"/>
                  <a:gd name="T34" fmla="*/ 85 w 20"/>
                  <a:gd name="T35" fmla="*/ 260 h 49"/>
                  <a:gd name="T36" fmla="*/ 77 w 20"/>
                  <a:gd name="T37" fmla="*/ 294 h 49"/>
                  <a:gd name="T38" fmla="*/ 98 w 20"/>
                  <a:gd name="T39" fmla="*/ 316 h 49"/>
                  <a:gd name="T40" fmla="*/ 111 w 20"/>
                  <a:gd name="T41" fmla="*/ 345 h 49"/>
                  <a:gd name="T42" fmla="*/ 111 w 20"/>
                  <a:gd name="T43" fmla="*/ 324 h 49"/>
                  <a:gd name="T44" fmla="*/ 111 w 20"/>
                  <a:gd name="T45" fmla="*/ 302 h 49"/>
                  <a:gd name="T46" fmla="*/ 140 w 20"/>
                  <a:gd name="T47" fmla="*/ 289 h 49"/>
                  <a:gd name="T48" fmla="*/ 127 w 20"/>
                  <a:gd name="T49" fmla="*/ 218 h 49"/>
                  <a:gd name="T50" fmla="*/ 111 w 20"/>
                  <a:gd name="T51" fmla="*/ 191 h 49"/>
                  <a:gd name="T52" fmla="*/ 119 w 20"/>
                  <a:gd name="T53" fmla="*/ 226 h 49"/>
                  <a:gd name="T54" fmla="*/ 106 w 20"/>
                  <a:gd name="T55" fmla="*/ 204 h 49"/>
                  <a:gd name="T56" fmla="*/ 85 w 20"/>
                  <a:gd name="T57" fmla="*/ 204 h 49"/>
                  <a:gd name="T58" fmla="*/ 85 w 20"/>
                  <a:gd name="T59" fmla="*/ 183 h 49"/>
                  <a:gd name="T60" fmla="*/ 77 w 20"/>
                  <a:gd name="T61" fmla="*/ 162 h 49"/>
                  <a:gd name="T62" fmla="*/ 72 w 20"/>
                  <a:gd name="T63" fmla="*/ 149 h 49"/>
                  <a:gd name="T64" fmla="*/ 64 w 20"/>
                  <a:gd name="T65" fmla="*/ 111 h 49"/>
                  <a:gd name="T66" fmla="*/ 77 w 20"/>
                  <a:gd name="T67" fmla="*/ 98 h 49"/>
                  <a:gd name="T68" fmla="*/ 85 w 20"/>
                  <a:gd name="T69" fmla="*/ 90 h 49"/>
                  <a:gd name="T70" fmla="*/ 85 w 20"/>
                  <a:gd name="T71" fmla="*/ 64 h 49"/>
                  <a:gd name="T72" fmla="*/ 72 w 20"/>
                  <a:gd name="T73" fmla="*/ 29 h 49"/>
                  <a:gd name="T74" fmla="*/ 72 w 20"/>
                  <a:gd name="T75" fmla="*/ 8 h 4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0" h="49">
                    <a:moveTo>
                      <a:pt x="10" y="1"/>
                    </a:moveTo>
                    <a:cubicBezTo>
                      <a:pt x="9" y="0"/>
                      <a:pt x="7" y="1"/>
                      <a:pt x="6" y="1"/>
                    </a:cubicBezTo>
                    <a:cubicBezTo>
                      <a:pt x="6" y="1"/>
                      <a:pt x="6" y="3"/>
                      <a:pt x="6" y="4"/>
                    </a:cubicBezTo>
                    <a:cubicBezTo>
                      <a:pt x="7" y="5"/>
                      <a:pt x="9" y="7"/>
                      <a:pt x="8" y="8"/>
                    </a:cubicBezTo>
                    <a:cubicBezTo>
                      <a:pt x="6" y="9"/>
                      <a:pt x="4" y="10"/>
                      <a:pt x="5" y="11"/>
                    </a:cubicBezTo>
                    <a:cubicBezTo>
                      <a:pt x="5" y="12"/>
                      <a:pt x="6" y="13"/>
                      <a:pt x="6" y="14"/>
                    </a:cubicBezTo>
                    <a:cubicBezTo>
                      <a:pt x="6" y="14"/>
                      <a:pt x="4" y="14"/>
                      <a:pt x="5" y="15"/>
                    </a:cubicBezTo>
                    <a:cubicBezTo>
                      <a:pt x="5" y="16"/>
                      <a:pt x="7" y="16"/>
                      <a:pt x="7" y="17"/>
                    </a:cubicBezTo>
                    <a:cubicBezTo>
                      <a:pt x="7" y="18"/>
                      <a:pt x="5" y="18"/>
                      <a:pt x="5" y="19"/>
                    </a:cubicBezTo>
                    <a:cubicBezTo>
                      <a:pt x="5" y="20"/>
                      <a:pt x="5" y="19"/>
                      <a:pt x="4" y="20"/>
                    </a:cubicBezTo>
                    <a:cubicBezTo>
                      <a:pt x="3" y="21"/>
                      <a:pt x="2" y="20"/>
                      <a:pt x="2" y="21"/>
                    </a:cubicBezTo>
                    <a:cubicBezTo>
                      <a:pt x="2" y="23"/>
                      <a:pt x="3" y="23"/>
                      <a:pt x="3" y="24"/>
                    </a:cubicBezTo>
                    <a:cubicBezTo>
                      <a:pt x="2" y="25"/>
                      <a:pt x="0" y="25"/>
                      <a:pt x="1" y="26"/>
                    </a:cubicBezTo>
                    <a:cubicBezTo>
                      <a:pt x="2" y="27"/>
                      <a:pt x="4" y="27"/>
                      <a:pt x="3" y="28"/>
                    </a:cubicBezTo>
                    <a:cubicBezTo>
                      <a:pt x="3" y="28"/>
                      <a:pt x="4" y="28"/>
                      <a:pt x="5" y="29"/>
                    </a:cubicBezTo>
                    <a:cubicBezTo>
                      <a:pt x="5" y="30"/>
                      <a:pt x="6" y="32"/>
                      <a:pt x="8" y="32"/>
                    </a:cubicBezTo>
                    <a:cubicBezTo>
                      <a:pt x="9" y="32"/>
                      <a:pt x="11" y="31"/>
                      <a:pt x="11" y="32"/>
                    </a:cubicBezTo>
                    <a:cubicBezTo>
                      <a:pt x="12" y="32"/>
                      <a:pt x="14" y="34"/>
                      <a:pt x="12" y="37"/>
                    </a:cubicBezTo>
                    <a:cubicBezTo>
                      <a:pt x="10" y="39"/>
                      <a:pt x="9" y="39"/>
                      <a:pt x="11" y="42"/>
                    </a:cubicBezTo>
                    <a:cubicBezTo>
                      <a:pt x="13" y="45"/>
                      <a:pt x="13" y="44"/>
                      <a:pt x="14" y="45"/>
                    </a:cubicBezTo>
                    <a:cubicBezTo>
                      <a:pt x="14" y="47"/>
                      <a:pt x="16" y="49"/>
                      <a:pt x="16" y="49"/>
                    </a:cubicBezTo>
                    <a:cubicBezTo>
                      <a:pt x="16" y="49"/>
                      <a:pt x="16" y="47"/>
                      <a:pt x="16" y="46"/>
                    </a:cubicBezTo>
                    <a:cubicBezTo>
                      <a:pt x="15" y="44"/>
                      <a:pt x="15" y="44"/>
                      <a:pt x="16" y="43"/>
                    </a:cubicBezTo>
                    <a:cubicBezTo>
                      <a:pt x="17" y="42"/>
                      <a:pt x="19" y="42"/>
                      <a:pt x="20" y="41"/>
                    </a:cubicBezTo>
                    <a:cubicBezTo>
                      <a:pt x="20" y="39"/>
                      <a:pt x="20" y="34"/>
                      <a:pt x="18" y="31"/>
                    </a:cubicBezTo>
                    <a:cubicBezTo>
                      <a:pt x="16" y="28"/>
                      <a:pt x="16" y="27"/>
                      <a:pt x="16" y="27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30"/>
                      <a:pt x="12" y="31"/>
                      <a:pt x="12" y="29"/>
                    </a:cubicBezTo>
                    <a:cubicBezTo>
                      <a:pt x="13" y="27"/>
                      <a:pt x="13" y="26"/>
                      <a:pt x="12" y="26"/>
                    </a:cubicBezTo>
                    <a:cubicBezTo>
                      <a:pt x="11" y="25"/>
                      <a:pt x="11" y="24"/>
                      <a:pt x="11" y="23"/>
                    </a:cubicBezTo>
                    <a:cubicBezTo>
                      <a:pt x="11" y="23"/>
                      <a:pt x="11" y="24"/>
                      <a:pt x="10" y="21"/>
                    </a:cubicBezTo>
                    <a:cubicBezTo>
                      <a:pt x="10" y="18"/>
                      <a:pt x="9" y="17"/>
                      <a:pt x="9" y="16"/>
                    </a:cubicBezTo>
                    <a:cubicBezTo>
                      <a:pt x="10" y="16"/>
                      <a:pt x="10" y="14"/>
                      <a:pt x="11" y="14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2" y="13"/>
                      <a:pt x="12" y="10"/>
                      <a:pt x="12" y="9"/>
                    </a:cubicBezTo>
                    <a:cubicBezTo>
                      <a:pt x="11" y="8"/>
                      <a:pt x="10" y="6"/>
                      <a:pt x="10" y="4"/>
                    </a:cubicBezTo>
                    <a:cubicBezTo>
                      <a:pt x="10" y="2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361"/>
              <p:cNvSpPr>
                <a:spLocks/>
              </p:cNvSpPr>
              <p:nvPr/>
            </p:nvSpPr>
            <p:spPr bwMode="auto">
              <a:xfrm>
                <a:off x="3883" y="2512"/>
                <a:ext cx="173" cy="267"/>
              </a:xfrm>
              <a:custGeom>
                <a:avLst/>
                <a:gdLst>
                  <a:gd name="T0" fmla="*/ 8 w 65"/>
                  <a:gd name="T1" fmla="*/ 214 h 100"/>
                  <a:gd name="T2" fmla="*/ 128 w 65"/>
                  <a:gd name="T3" fmla="*/ 150 h 100"/>
                  <a:gd name="T4" fmla="*/ 162 w 65"/>
                  <a:gd name="T5" fmla="*/ 179 h 100"/>
                  <a:gd name="T6" fmla="*/ 192 w 65"/>
                  <a:gd name="T7" fmla="*/ 214 h 100"/>
                  <a:gd name="T8" fmla="*/ 205 w 65"/>
                  <a:gd name="T9" fmla="*/ 270 h 100"/>
                  <a:gd name="T10" fmla="*/ 221 w 65"/>
                  <a:gd name="T11" fmla="*/ 278 h 100"/>
                  <a:gd name="T12" fmla="*/ 248 w 65"/>
                  <a:gd name="T13" fmla="*/ 243 h 100"/>
                  <a:gd name="T14" fmla="*/ 221 w 65"/>
                  <a:gd name="T15" fmla="*/ 142 h 100"/>
                  <a:gd name="T16" fmla="*/ 200 w 65"/>
                  <a:gd name="T17" fmla="*/ 85 h 100"/>
                  <a:gd name="T18" fmla="*/ 248 w 65"/>
                  <a:gd name="T19" fmla="*/ 51 h 100"/>
                  <a:gd name="T20" fmla="*/ 282 w 65"/>
                  <a:gd name="T21" fmla="*/ 51 h 100"/>
                  <a:gd name="T22" fmla="*/ 325 w 65"/>
                  <a:gd name="T23" fmla="*/ 51 h 100"/>
                  <a:gd name="T24" fmla="*/ 346 w 65"/>
                  <a:gd name="T25" fmla="*/ 29 h 100"/>
                  <a:gd name="T26" fmla="*/ 397 w 65"/>
                  <a:gd name="T27" fmla="*/ 21 h 100"/>
                  <a:gd name="T28" fmla="*/ 452 w 65"/>
                  <a:gd name="T29" fmla="*/ 29 h 100"/>
                  <a:gd name="T30" fmla="*/ 447 w 65"/>
                  <a:gd name="T31" fmla="*/ 107 h 100"/>
                  <a:gd name="T32" fmla="*/ 452 w 65"/>
                  <a:gd name="T33" fmla="*/ 163 h 100"/>
                  <a:gd name="T34" fmla="*/ 452 w 65"/>
                  <a:gd name="T35" fmla="*/ 214 h 100"/>
                  <a:gd name="T36" fmla="*/ 383 w 65"/>
                  <a:gd name="T37" fmla="*/ 286 h 100"/>
                  <a:gd name="T38" fmla="*/ 277 w 65"/>
                  <a:gd name="T39" fmla="*/ 334 h 100"/>
                  <a:gd name="T40" fmla="*/ 221 w 65"/>
                  <a:gd name="T41" fmla="*/ 384 h 100"/>
                  <a:gd name="T42" fmla="*/ 184 w 65"/>
                  <a:gd name="T43" fmla="*/ 422 h 100"/>
                  <a:gd name="T44" fmla="*/ 192 w 65"/>
                  <a:gd name="T45" fmla="*/ 478 h 100"/>
                  <a:gd name="T46" fmla="*/ 213 w 65"/>
                  <a:gd name="T47" fmla="*/ 529 h 100"/>
                  <a:gd name="T48" fmla="*/ 200 w 65"/>
                  <a:gd name="T49" fmla="*/ 577 h 100"/>
                  <a:gd name="T50" fmla="*/ 192 w 65"/>
                  <a:gd name="T51" fmla="*/ 614 h 100"/>
                  <a:gd name="T52" fmla="*/ 149 w 65"/>
                  <a:gd name="T53" fmla="*/ 635 h 100"/>
                  <a:gd name="T54" fmla="*/ 98 w 65"/>
                  <a:gd name="T55" fmla="*/ 649 h 100"/>
                  <a:gd name="T56" fmla="*/ 85 w 65"/>
                  <a:gd name="T57" fmla="*/ 678 h 100"/>
                  <a:gd name="T58" fmla="*/ 72 w 65"/>
                  <a:gd name="T59" fmla="*/ 713 h 100"/>
                  <a:gd name="T60" fmla="*/ 51 w 65"/>
                  <a:gd name="T61" fmla="*/ 678 h 100"/>
                  <a:gd name="T62" fmla="*/ 51 w 65"/>
                  <a:gd name="T63" fmla="*/ 571 h 100"/>
                  <a:gd name="T64" fmla="*/ 64 w 65"/>
                  <a:gd name="T65" fmla="*/ 491 h 100"/>
                  <a:gd name="T66" fmla="*/ 106 w 65"/>
                  <a:gd name="T67" fmla="*/ 427 h 100"/>
                  <a:gd name="T68" fmla="*/ 106 w 65"/>
                  <a:gd name="T69" fmla="*/ 363 h 100"/>
                  <a:gd name="T70" fmla="*/ 120 w 65"/>
                  <a:gd name="T71" fmla="*/ 320 h 100"/>
                  <a:gd name="T72" fmla="*/ 98 w 65"/>
                  <a:gd name="T73" fmla="*/ 264 h 100"/>
                  <a:gd name="T74" fmla="*/ 64 w 65"/>
                  <a:gd name="T75" fmla="*/ 243 h 100"/>
                  <a:gd name="T76" fmla="*/ 29 w 65"/>
                  <a:gd name="T77" fmla="*/ 243 h 10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5" h="100">
                    <a:moveTo>
                      <a:pt x="1" y="33"/>
                    </a:moveTo>
                    <a:cubicBezTo>
                      <a:pt x="1" y="33"/>
                      <a:pt x="2" y="30"/>
                      <a:pt x="1" y="30"/>
                    </a:cubicBezTo>
                    <a:cubicBezTo>
                      <a:pt x="1" y="29"/>
                      <a:pt x="0" y="29"/>
                      <a:pt x="2" y="27"/>
                    </a:cubicBezTo>
                    <a:cubicBezTo>
                      <a:pt x="4" y="26"/>
                      <a:pt x="18" y="22"/>
                      <a:pt x="18" y="21"/>
                    </a:cubicBezTo>
                    <a:cubicBezTo>
                      <a:pt x="18" y="21"/>
                      <a:pt x="19" y="21"/>
                      <a:pt x="20" y="22"/>
                    </a:cubicBezTo>
                    <a:cubicBezTo>
                      <a:pt x="20" y="23"/>
                      <a:pt x="21" y="25"/>
                      <a:pt x="23" y="25"/>
                    </a:cubicBezTo>
                    <a:cubicBezTo>
                      <a:pt x="24" y="25"/>
                      <a:pt x="26" y="24"/>
                      <a:pt x="26" y="25"/>
                    </a:cubicBezTo>
                    <a:cubicBezTo>
                      <a:pt x="27" y="25"/>
                      <a:pt x="29" y="27"/>
                      <a:pt x="27" y="30"/>
                    </a:cubicBezTo>
                    <a:cubicBezTo>
                      <a:pt x="25" y="32"/>
                      <a:pt x="24" y="32"/>
                      <a:pt x="26" y="35"/>
                    </a:cubicBezTo>
                    <a:cubicBezTo>
                      <a:pt x="28" y="38"/>
                      <a:pt x="28" y="37"/>
                      <a:pt x="29" y="38"/>
                    </a:cubicBezTo>
                    <a:cubicBezTo>
                      <a:pt x="29" y="40"/>
                      <a:pt x="31" y="42"/>
                      <a:pt x="31" y="42"/>
                    </a:cubicBezTo>
                    <a:cubicBezTo>
                      <a:pt x="31" y="42"/>
                      <a:pt x="31" y="40"/>
                      <a:pt x="31" y="39"/>
                    </a:cubicBezTo>
                    <a:cubicBezTo>
                      <a:pt x="30" y="37"/>
                      <a:pt x="30" y="37"/>
                      <a:pt x="31" y="36"/>
                    </a:cubicBezTo>
                    <a:cubicBezTo>
                      <a:pt x="32" y="35"/>
                      <a:pt x="34" y="35"/>
                      <a:pt x="35" y="34"/>
                    </a:cubicBezTo>
                    <a:cubicBezTo>
                      <a:pt x="35" y="32"/>
                      <a:pt x="35" y="27"/>
                      <a:pt x="33" y="24"/>
                    </a:cubicBezTo>
                    <a:cubicBezTo>
                      <a:pt x="31" y="21"/>
                      <a:pt x="31" y="20"/>
                      <a:pt x="31" y="20"/>
                    </a:cubicBezTo>
                    <a:cubicBezTo>
                      <a:pt x="31" y="20"/>
                      <a:pt x="29" y="20"/>
                      <a:pt x="29" y="18"/>
                    </a:cubicBezTo>
                    <a:cubicBezTo>
                      <a:pt x="28" y="16"/>
                      <a:pt x="28" y="13"/>
                      <a:pt x="28" y="12"/>
                    </a:cubicBezTo>
                    <a:cubicBezTo>
                      <a:pt x="28" y="11"/>
                      <a:pt x="30" y="7"/>
                      <a:pt x="30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7" y="5"/>
                      <a:pt x="37" y="6"/>
                    </a:cubicBezTo>
                    <a:cubicBezTo>
                      <a:pt x="38" y="7"/>
                      <a:pt x="39" y="8"/>
                      <a:pt x="40" y="7"/>
                    </a:cubicBezTo>
                    <a:cubicBezTo>
                      <a:pt x="41" y="7"/>
                      <a:pt x="41" y="6"/>
                      <a:pt x="43" y="6"/>
                    </a:cubicBezTo>
                    <a:cubicBezTo>
                      <a:pt x="45" y="6"/>
                      <a:pt x="45" y="7"/>
                      <a:pt x="46" y="7"/>
                    </a:cubicBezTo>
                    <a:cubicBezTo>
                      <a:pt x="47" y="7"/>
                      <a:pt x="49" y="6"/>
                      <a:pt x="49" y="6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50" y="4"/>
                      <a:pt x="51" y="2"/>
                      <a:pt x="52" y="3"/>
                    </a:cubicBezTo>
                    <a:cubicBezTo>
                      <a:pt x="54" y="5"/>
                      <a:pt x="54" y="4"/>
                      <a:pt x="56" y="3"/>
                    </a:cubicBezTo>
                    <a:cubicBezTo>
                      <a:pt x="57" y="3"/>
                      <a:pt x="63" y="0"/>
                      <a:pt x="64" y="0"/>
                    </a:cubicBezTo>
                    <a:cubicBezTo>
                      <a:pt x="64" y="0"/>
                      <a:pt x="65" y="3"/>
                      <a:pt x="64" y="4"/>
                    </a:cubicBezTo>
                    <a:cubicBezTo>
                      <a:pt x="63" y="5"/>
                      <a:pt x="63" y="6"/>
                      <a:pt x="63" y="8"/>
                    </a:cubicBezTo>
                    <a:cubicBezTo>
                      <a:pt x="63" y="11"/>
                      <a:pt x="63" y="11"/>
                      <a:pt x="63" y="15"/>
                    </a:cubicBezTo>
                    <a:cubicBezTo>
                      <a:pt x="64" y="18"/>
                      <a:pt x="64" y="21"/>
                      <a:pt x="64" y="21"/>
                    </a:cubicBezTo>
                    <a:cubicBezTo>
                      <a:pt x="64" y="22"/>
                      <a:pt x="64" y="23"/>
                      <a:pt x="64" y="23"/>
                    </a:cubicBezTo>
                    <a:cubicBezTo>
                      <a:pt x="64" y="24"/>
                      <a:pt x="63" y="27"/>
                      <a:pt x="63" y="28"/>
                    </a:cubicBezTo>
                    <a:cubicBezTo>
                      <a:pt x="64" y="29"/>
                      <a:pt x="64" y="30"/>
                      <a:pt x="64" y="30"/>
                    </a:cubicBezTo>
                    <a:cubicBezTo>
                      <a:pt x="63" y="31"/>
                      <a:pt x="62" y="32"/>
                      <a:pt x="61" y="33"/>
                    </a:cubicBezTo>
                    <a:cubicBezTo>
                      <a:pt x="60" y="33"/>
                      <a:pt x="58" y="38"/>
                      <a:pt x="54" y="40"/>
                    </a:cubicBezTo>
                    <a:cubicBezTo>
                      <a:pt x="51" y="41"/>
                      <a:pt x="48" y="42"/>
                      <a:pt x="46" y="44"/>
                    </a:cubicBezTo>
                    <a:cubicBezTo>
                      <a:pt x="43" y="45"/>
                      <a:pt x="41" y="45"/>
                      <a:pt x="39" y="47"/>
                    </a:cubicBezTo>
                    <a:cubicBezTo>
                      <a:pt x="38" y="49"/>
                      <a:pt x="36" y="51"/>
                      <a:pt x="35" y="51"/>
                    </a:cubicBezTo>
                    <a:cubicBezTo>
                      <a:pt x="34" y="52"/>
                      <a:pt x="33" y="52"/>
                      <a:pt x="31" y="54"/>
                    </a:cubicBezTo>
                    <a:cubicBezTo>
                      <a:pt x="30" y="56"/>
                      <a:pt x="28" y="58"/>
                      <a:pt x="27" y="57"/>
                    </a:cubicBezTo>
                    <a:cubicBezTo>
                      <a:pt x="27" y="57"/>
                      <a:pt x="26" y="57"/>
                      <a:pt x="26" y="59"/>
                    </a:cubicBezTo>
                    <a:cubicBezTo>
                      <a:pt x="26" y="61"/>
                      <a:pt x="26" y="62"/>
                      <a:pt x="27" y="63"/>
                    </a:cubicBezTo>
                    <a:cubicBezTo>
                      <a:pt x="28" y="64"/>
                      <a:pt x="27" y="64"/>
                      <a:pt x="27" y="67"/>
                    </a:cubicBezTo>
                    <a:cubicBezTo>
                      <a:pt x="27" y="69"/>
                      <a:pt x="28" y="68"/>
                      <a:pt x="28" y="71"/>
                    </a:cubicBezTo>
                    <a:cubicBezTo>
                      <a:pt x="29" y="74"/>
                      <a:pt x="30" y="73"/>
                      <a:pt x="30" y="74"/>
                    </a:cubicBezTo>
                    <a:cubicBezTo>
                      <a:pt x="30" y="75"/>
                      <a:pt x="29" y="76"/>
                      <a:pt x="29" y="77"/>
                    </a:cubicBezTo>
                    <a:cubicBezTo>
                      <a:pt x="29" y="78"/>
                      <a:pt x="28" y="79"/>
                      <a:pt x="28" y="81"/>
                    </a:cubicBezTo>
                    <a:cubicBezTo>
                      <a:pt x="28" y="82"/>
                      <a:pt x="29" y="83"/>
                      <a:pt x="29" y="83"/>
                    </a:cubicBezTo>
                    <a:cubicBezTo>
                      <a:pt x="29" y="84"/>
                      <a:pt x="27" y="84"/>
                      <a:pt x="27" y="86"/>
                    </a:cubicBezTo>
                    <a:cubicBezTo>
                      <a:pt x="26" y="87"/>
                      <a:pt x="25" y="88"/>
                      <a:pt x="23" y="88"/>
                    </a:cubicBezTo>
                    <a:cubicBezTo>
                      <a:pt x="21" y="88"/>
                      <a:pt x="21" y="88"/>
                      <a:pt x="21" y="89"/>
                    </a:cubicBezTo>
                    <a:cubicBezTo>
                      <a:pt x="20" y="89"/>
                      <a:pt x="19" y="90"/>
                      <a:pt x="17" y="90"/>
                    </a:cubicBezTo>
                    <a:cubicBezTo>
                      <a:pt x="16" y="90"/>
                      <a:pt x="15" y="90"/>
                      <a:pt x="14" y="91"/>
                    </a:cubicBezTo>
                    <a:cubicBezTo>
                      <a:pt x="13" y="92"/>
                      <a:pt x="13" y="92"/>
                      <a:pt x="12" y="93"/>
                    </a:cubicBezTo>
                    <a:cubicBezTo>
                      <a:pt x="11" y="94"/>
                      <a:pt x="11" y="94"/>
                      <a:pt x="12" y="95"/>
                    </a:cubicBezTo>
                    <a:cubicBezTo>
                      <a:pt x="13" y="96"/>
                      <a:pt x="13" y="96"/>
                      <a:pt x="12" y="98"/>
                    </a:cubicBezTo>
                    <a:cubicBezTo>
                      <a:pt x="11" y="100"/>
                      <a:pt x="11" y="100"/>
                      <a:pt x="10" y="100"/>
                    </a:cubicBezTo>
                    <a:cubicBezTo>
                      <a:pt x="9" y="99"/>
                      <a:pt x="7" y="100"/>
                      <a:pt x="7" y="100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7" y="95"/>
                      <a:pt x="7" y="90"/>
                      <a:pt x="8" y="87"/>
                    </a:cubicBezTo>
                    <a:cubicBezTo>
                      <a:pt x="8" y="84"/>
                      <a:pt x="8" y="83"/>
                      <a:pt x="7" y="80"/>
                    </a:cubicBezTo>
                    <a:cubicBezTo>
                      <a:pt x="5" y="78"/>
                      <a:pt x="5" y="73"/>
                      <a:pt x="5" y="73"/>
                    </a:cubicBezTo>
                    <a:cubicBezTo>
                      <a:pt x="5" y="73"/>
                      <a:pt x="7" y="71"/>
                      <a:pt x="9" y="69"/>
                    </a:cubicBezTo>
                    <a:cubicBezTo>
                      <a:pt x="11" y="67"/>
                      <a:pt x="12" y="66"/>
                      <a:pt x="12" y="64"/>
                    </a:cubicBezTo>
                    <a:cubicBezTo>
                      <a:pt x="13" y="62"/>
                      <a:pt x="14" y="62"/>
                      <a:pt x="15" y="60"/>
                    </a:cubicBezTo>
                    <a:cubicBezTo>
                      <a:pt x="16" y="59"/>
                      <a:pt x="15" y="57"/>
                      <a:pt x="15" y="55"/>
                    </a:cubicBezTo>
                    <a:cubicBezTo>
                      <a:pt x="14" y="53"/>
                      <a:pt x="14" y="52"/>
                      <a:pt x="15" y="51"/>
                    </a:cubicBezTo>
                    <a:cubicBezTo>
                      <a:pt x="16" y="50"/>
                      <a:pt x="14" y="50"/>
                      <a:pt x="15" y="49"/>
                    </a:cubicBezTo>
                    <a:cubicBezTo>
                      <a:pt x="16" y="49"/>
                      <a:pt x="16" y="45"/>
                      <a:pt x="17" y="45"/>
                    </a:cubicBezTo>
                    <a:cubicBezTo>
                      <a:pt x="17" y="44"/>
                      <a:pt x="17" y="45"/>
                      <a:pt x="17" y="42"/>
                    </a:cubicBezTo>
                    <a:cubicBezTo>
                      <a:pt x="16" y="38"/>
                      <a:pt x="15" y="37"/>
                      <a:pt x="14" y="37"/>
                    </a:cubicBezTo>
                    <a:cubicBezTo>
                      <a:pt x="14" y="37"/>
                      <a:pt x="13" y="37"/>
                      <a:pt x="12" y="36"/>
                    </a:cubicBezTo>
                    <a:cubicBezTo>
                      <a:pt x="10" y="35"/>
                      <a:pt x="10" y="35"/>
                      <a:pt x="9" y="34"/>
                    </a:cubicBezTo>
                    <a:cubicBezTo>
                      <a:pt x="7" y="34"/>
                      <a:pt x="7" y="34"/>
                      <a:pt x="6" y="34"/>
                    </a:cubicBezTo>
                    <a:cubicBezTo>
                      <a:pt x="5" y="34"/>
                      <a:pt x="4" y="33"/>
                      <a:pt x="4" y="34"/>
                    </a:cubicBezTo>
                    <a:cubicBezTo>
                      <a:pt x="3" y="34"/>
                      <a:pt x="1" y="33"/>
                      <a:pt x="1" y="3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362"/>
              <p:cNvSpPr>
                <a:spLocks/>
              </p:cNvSpPr>
              <p:nvPr/>
            </p:nvSpPr>
            <p:spPr bwMode="auto">
              <a:xfrm>
                <a:off x="3803" y="2595"/>
                <a:ext cx="125" cy="112"/>
              </a:xfrm>
              <a:custGeom>
                <a:avLst/>
                <a:gdLst>
                  <a:gd name="T0" fmla="*/ 247 w 47"/>
                  <a:gd name="T1" fmla="*/ 299 h 42"/>
                  <a:gd name="T2" fmla="*/ 277 w 47"/>
                  <a:gd name="T3" fmla="*/ 269 h 42"/>
                  <a:gd name="T4" fmla="*/ 298 w 47"/>
                  <a:gd name="T5" fmla="*/ 235 h 42"/>
                  <a:gd name="T6" fmla="*/ 319 w 47"/>
                  <a:gd name="T7" fmla="*/ 205 h 42"/>
                  <a:gd name="T8" fmla="*/ 319 w 47"/>
                  <a:gd name="T9" fmla="*/ 171 h 42"/>
                  <a:gd name="T10" fmla="*/ 319 w 47"/>
                  <a:gd name="T11" fmla="*/ 141 h 42"/>
                  <a:gd name="T12" fmla="*/ 319 w 47"/>
                  <a:gd name="T13" fmla="*/ 128 h 42"/>
                  <a:gd name="T14" fmla="*/ 332 w 47"/>
                  <a:gd name="T15" fmla="*/ 99 h 42"/>
                  <a:gd name="T16" fmla="*/ 332 w 47"/>
                  <a:gd name="T17" fmla="*/ 77 h 42"/>
                  <a:gd name="T18" fmla="*/ 311 w 47"/>
                  <a:gd name="T19" fmla="*/ 43 h 42"/>
                  <a:gd name="T20" fmla="*/ 298 w 47"/>
                  <a:gd name="T21" fmla="*/ 35 h 42"/>
                  <a:gd name="T22" fmla="*/ 277 w 47"/>
                  <a:gd name="T23" fmla="*/ 21 h 42"/>
                  <a:gd name="T24" fmla="*/ 255 w 47"/>
                  <a:gd name="T25" fmla="*/ 21 h 42"/>
                  <a:gd name="T26" fmla="*/ 239 w 47"/>
                  <a:gd name="T27" fmla="*/ 21 h 42"/>
                  <a:gd name="T28" fmla="*/ 218 w 47"/>
                  <a:gd name="T29" fmla="*/ 13 h 42"/>
                  <a:gd name="T30" fmla="*/ 176 w 47"/>
                  <a:gd name="T31" fmla="*/ 8 h 42"/>
                  <a:gd name="T32" fmla="*/ 157 w 47"/>
                  <a:gd name="T33" fmla="*/ 35 h 42"/>
                  <a:gd name="T34" fmla="*/ 141 w 47"/>
                  <a:gd name="T35" fmla="*/ 51 h 42"/>
                  <a:gd name="T36" fmla="*/ 106 w 47"/>
                  <a:gd name="T37" fmla="*/ 72 h 42"/>
                  <a:gd name="T38" fmla="*/ 93 w 47"/>
                  <a:gd name="T39" fmla="*/ 93 h 42"/>
                  <a:gd name="T40" fmla="*/ 64 w 47"/>
                  <a:gd name="T41" fmla="*/ 107 h 42"/>
                  <a:gd name="T42" fmla="*/ 51 w 47"/>
                  <a:gd name="T43" fmla="*/ 99 h 42"/>
                  <a:gd name="T44" fmla="*/ 43 w 47"/>
                  <a:gd name="T45" fmla="*/ 107 h 42"/>
                  <a:gd name="T46" fmla="*/ 35 w 47"/>
                  <a:gd name="T47" fmla="*/ 99 h 42"/>
                  <a:gd name="T48" fmla="*/ 21 w 47"/>
                  <a:gd name="T49" fmla="*/ 99 h 42"/>
                  <a:gd name="T50" fmla="*/ 8 w 47"/>
                  <a:gd name="T51" fmla="*/ 99 h 42"/>
                  <a:gd name="T52" fmla="*/ 8 w 47"/>
                  <a:gd name="T53" fmla="*/ 120 h 42"/>
                  <a:gd name="T54" fmla="*/ 43 w 47"/>
                  <a:gd name="T55" fmla="*/ 171 h 42"/>
                  <a:gd name="T56" fmla="*/ 72 w 47"/>
                  <a:gd name="T57" fmla="*/ 200 h 42"/>
                  <a:gd name="T58" fmla="*/ 93 w 47"/>
                  <a:gd name="T59" fmla="*/ 213 h 42"/>
                  <a:gd name="T60" fmla="*/ 98 w 47"/>
                  <a:gd name="T61" fmla="*/ 205 h 42"/>
                  <a:gd name="T62" fmla="*/ 93 w 47"/>
                  <a:gd name="T63" fmla="*/ 227 h 42"/>
                  <a:gd name="T64" fmla="*/ 106 w 47"/>
                  <a:gd name="T65" fmla="*/ 235 h 42"/>
                  <a:gd name="T66" fmla="*/ 98 w 47"/>
                  <a:gd name="T67" fmla="*/ 256 h 42"/>
                  <a:gd name="T68" fmla="*/ 114 w 47"/>
                  <a:gd name="T69" fmla="*/ 256 h 42"/>
                  <a:gd name="T70" fmla="*/ 128 w 47"/>
                  <a:gd name="T71" fmla="*/ 264 h 42"/>
                  <a:gd name="T72" fmla="*/ 157 w 47"/>
                  <a:gd name="T73" fmla="*/ 285 h 42"/>
                  <a:gd name="T74" fmla="*/ 247 w 47"/>
                  <a:gd name="T75" fmla="*/ 299 h 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7" h="42">
                    <a:moveTo>
                      <a:pt x="35" y="42"/>
                    </a:moveTo>
                    <a:cubicBezTo>
                      <a:pt x="35" y="42"/>
                      <a:pt x="37" y="40"/>
                      <a:pt x="39" y="38"/>
                    </a:cubicBezTo>
                    <a:cubicBezTo>
                      <a:pt x="41" y="36"/>
                      <a:pt x="42" y="35"/>
                      <a:pt x="42" y="33"/>
                    </a:cubicBezTo>
                    <a:cubicBezTo>
                      <a:pt x="43" y="31"/>
                      <a:pt x="44" y="31"/>
                      <a:pt x="45" y="29"/>
                    </a:cubicBezTo>
                    <a:cubicBezTo>
                      <a:pt x="46" y="28"/>
                      <a:pt x="45" y="26"/>
                      <a:pt x="45" y="24"/>
                    </a:cubicBezTo>
                    <a:cubicBezTo>
                      <a:pt x="44" y="22"/>
                      <a:pt x="44" y="21"/>
                      <a:pt x="45" y="20"/>
                    </a:cubicBezTo>
                    <a:cubicBezTo>
                      <a:pt x="46" y="19"/>
                      <a:pt x="44" y="19"/>
                      <a:pt x="45" y="18"/>
                    </a:cubicBezTo>
                    <a:cubicBezTo>
                      <a:pt x="46" y="18"/>
                      <a:pt x="46" y="14"/>
                      <a:pt x="47" y="14"/>
                    </a:cubicBezTo>
                    <a:cubicBezTo>
                      <a:pt x="47" y="13"/>
                      <a:pt x="47" y="14"/>
                      <a:pt x="47" y="11"/>
                    </a:cubicBezTo>
                    <a:cubicBezTo>
                      <a:pt x="46" y="7"/>
                      <a:pt x="45" y="6"/>
                      <a:pt x="44" y="6"/>
                    </a:cubicBezTo>
                    <a:cubicBezTo>
                      <a:pt x="44" y="6"/>
                      <a:pt x="43" y="6"/>
                      <a:pt x="42" y="5"/>
                    </a:cubicBezTo>
                    <a:cubicBezTo>
                      <a:pt x="40" y="4"/>
                      <a:pt x="40" y="4"/>
                      <a:pt x="39" y="3"/>
                    </a:cubicBezTo>
                    <a:cubicBezTo>
                      <a:pt x="37" y="3"/>
                      <a:pt x="37" y="3"/>
                      <a:pt x="36" y="3"/>
                    </a:cubicBezTo>
                    <a:cubicBezTo>
                      <a:pt x="35" y="3"/>
                      <a:pt x="34" y="2"/>
                      <a:pt x="34" y="3"/>
                    </a:cubicBezTo>
                    <a:cubicBezTo>
                      <a:pt x="33" y="3"/>
                      <a:pt x="31" y="2"/>
                      <a:pt x="31" y="2"/>
                    </a:cubicBezTo>
                    <a:cubicBezTo>
                      <a:pt x="31" y="2"/>
                      <a:pt x="27" y="0"/>
                      <a:pt x="25" y="1"/>
                    </a:cubicBezTo>
                    <a:cubicBezTo>
                      <a:pt x="23" y="3"/>
                      <a:pt x="22" y="3"/>
                      <a:pt x="22" y="5"/>
                    </a:cubicBezTo>
                    <a:cubicBezTo>
                      <a:pt x="23" y="7"/>
                      <a:pt x="21" y="7"/>
                      <a:pt x="20" y="7"/>
                    </a:cubicBezTo>
                    <a:cubicBezTo>
                      <a:pt x="19" y="7"/>
                      <a:pt x="15" y="8"/>
                      <a:pt x="15" y="10"/>
                    </a:cubicBezTo>
                    <a:cubicBezTo>
                      <a:pt x="14" y="12"/>
                      <a:pt x="14" y="12"/>
                      <a:pt x="13" y="13"/>
                    </a:cubicBezTo>
                    <a:cubicBezTo>
                      <a:pt x="11" y="15"/>
                      <a:pt x="10" y="16"/>
                      <a:pt x="9" y="15"/>
                    </a:cubicBezTo>
                    <a:cubicBezTo>
                      <a:pt x="9" y="14"/>
                      <a:pt x="8" y="13"/>
                      <a:pt x="7" y="14"/>
                    </a:cubicBezTo>
                    <a:cubicBezTo>
                      <a:pt x="7" y="15"/>
                      <a:pt x="6" y="15"/>
                      <a:pt x="6" y="15"/>
                    </a:cubicBezTo>
                    <a:cubicBezTo>
                      <a:pt x="6" y="15"/>
                      <a:pt x="5" y="13"/>
                      <a:pt x="5" y="14"/>
                    </a:cubicBezTo>
                    <a:cubicBezTo>
                      <a:pt x="4" y="15"/>
                      <a:pt x="3" y="14"/>
                      <a:pt x="3" y="14"/>
                    </a:cubicBezTo>
                    <a:cubicBezTo>
                      <a:pt x="3" y="14"/>
                      <a:pt x="1" y="13"/>
                      <a:pt x="1" y="14"/>
                    </a:cubicBezTo>
                    <a:cubicBezTo>
                      <a:pt x="1" y="14"/>
                      <a:pt x="0" y="16"/>
                      <a:pt x="1" y="17"/>
                    </a:cubicBezTo>
                    <a:cubicBezTo>
                      <a:pt x="3" y="19"/>
                      <a:pt x="6" y="21"/>
                      <a:pt x="6" y="24"/>
                    </a:cubicBezTo>
                    <a:cubicBezTo>
                      <a:pt x="7" y="27"/>
                      <a:pt x="9" y="28"/>
                      <a:pt x="10" y="28"/>
                    </a:cubicBezTo>
                    <a:cubicBezTo>
                      <a:pt x="11" y="29"/>
                      <a:pt x="13" y="29"/>
                      <a:pt x="13" y="30"/>
                    </a:cubicBezTo>
                    <a:cubicBezTo>
                      <a:pt x="13" y="31"/>
                      <a:pt x="14" y="28"/>
                      <a:pt x="14" y="29"/>
                    </a:cubicBezTo>
                    <a:cubicBezTo>
                      <a:pt x="14" y="31"/>
                      <a:pt x="13" y="31"/>
                      <a:pt x="13" y="32"/>
                    </a:cubicBezTo>
                    <a:cubicBezTo>
                      <a:pt x="14" y="33"/>
                      <a:pt x="15" y="32"/>
                      <a:pt x="15" y="33"/>
                    </a:cubicBezTo>
                    <a:cubicBezTo>
                      <a:pt x="15" y="34"/>
                      <a:pt x="14" y="35"/>
                      <a:pt x="14" y="36"/>
                    </a:cubicBezTo>
                    <a:cubicBezTo>
                      <a:pt x="15" y="36"/>
                      <a:pt x="15" y="36"/>
                      <a:pt x="16" y="36"/>
                    </a:cubicBezTo>
                    <a:cubicBezTo>
                      <a:pt x="17" y="36"/>
                      <a:pt x="17" y="36"/>
                      <a:pt x="18" y="37"/>
                    </a:cubicBezTo>
                    <a:cubicBezTo>
                      <a:pt x="19" y="38"/>
                      <a:pt x="22" y="38"/>
                      <a:pt x="22" y="40"/>
                    </a:cubicBezTo>
                    <a:cubicBezTo>
                      <a:pt x="22" y="40"/>
                      <a:pt x="33" y="41"/>
                      <a:pt x="35" y="4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Freeform 363"/>
              <p:cNvSpPr>
                <a:spLocks/>
              </p:cNvSpPr>
              <p:nvPr/>
            </p:nvSpPr>
            <p:spPr bwMode="auto">
              <a:xfrm>
                <a:off x="3583" y="2616"/>
                <a:ext cx="222" cy="195"/>
              </a:xfrm>
              <a:custGeom>
                <a:avLst/>
                <a:gdLst>
                  <a:gd name="T0" fmla="*/ 8 w 83"/>
                  <a:gd name="T1" fmla="*/ 13 h 73"/>
                  <a:gd name="T2" fmla="*/ 43 w 83"/>
                  <a:gd name="T3" fmla="*/ 13 h 73"/>
                  <a:gd name="T4" fmla="*/ 72 w 83"/>
                  <a:gd name="T5" fmla="*/ 0 h 73"/>
                  <a:gd name="T6" fmla="*/ 107 w 83"/>
                  <a:gd name="T7" fmla="*/ 21 h 73"/>
                  <a:gd name="T8" fmla="*/ 300 w 83"/>
                  <a:gd name="T9" fmla="*/ 21 h 73"/>
                  <a:gd name="T10" fmla="*/ 321 w 83"/>
                  <a:gd name="T11" fmla="*/ 43 h 73"/>
                  <a:gd name="T12" fmla="*/ 393 w 83"/>
                  <a:gd name="T13" fmla="*/ 51 h 73"/>
                  <a:gd name="T14" fmla="*/ 508 w 83"/>
                  <a:gd name="T15" fmla="*/ 35 h 73"/>
                  <a:gd name="T16" fmla="*/ 572 w 83"/>
                  <a:gd name="T17" fmla="*/ 29 h 73"/>
                  <a:gd name="T18" fmla="*/ 594 w 83"/>
                  <a:gd name="T19" fmla="*/ 43 h 73"/>
                  <a:gd name="T20" fmla="*/ 580 w 83"/>
                  <a:gd name="T21" fmla="*/ 43 h 73"/>
                  <a:gd name="T22" fmla="*/ 559 w 83"/>
                  <a:gd name="T23" fmla="*/ 51 h 73"/>
                  <a:gd name="T24" fmla="*/ 538 w 83"/>
                  <a:gd name="T25" fmla="*/ 51 h 73"/>
                  <a:gd name="T26" fmla="*/ 516 w 83"/>
                  <a:gd name="T27" fmla="*/ 64 h 73"/>
                  <a:gd name="T28" fmla="*/ 508 w 83"/>
                  <a:gd name="T29" fmla="*/ 51 h 73"/>
                  <a:gd name="T30" fmla="*/ 407 w 83"/>
                  <a:gd name="T31" fmla="*/ 64 h 73"/>
                  <a:gd name="T32" fmla="*/ 401 w 83"/>
                  <a:gd name="T33" fmla="*/ 222 h 73"/>
                  <a:gd name="T34" fmla="*/ 364 w 83"/>
                  <a:gd name="T35" fmla="*/ 222 h 73"/>
                  <a:gd name="T36" fmla="*/ 358 w 83"/>
                  <a:gd name="T37" fmla="*/ 492 h 73"/>
                  <a:gd name="T38" fmla="*/ 329 w 83"/>
                  <a:gd name="T39" fmla="*/ 508 h 73"/>
                  <a:gd name="T40" fmla="*/ 316 w 83"/>
                  <a:gd name="T41" fmla="*/ 513 h 73"/>
                  <a:gd name="T42" fmla="*/ 294 w 83"/>
                  <a:gd name="T43" fmla="*/ 513 h 73"/>
                  <a:gd name="T44" fmla="*/ 273 w 83"/>
                  <a:gd name="T45" fmla="*/ 513 h 73"/>
                  <a:gd name="T46" fmla="*/ 265 w 83"/>
                  <a:gd name="T47" fmla="*/ 508 h 73"/>
                  <a:gd name="T48" fmla="*/ 251 w 83"/>
                  <a:gd name="T49" fmla="*/ 500 h 73"/>
                  <a:gd name="T50" fmla="*/ 235 w 83"/>
                  <a:gd name="T51" fmla="*/ 478 h 73"/>
                  <a:gd name="T52" fmla="*/ 214 w 83"/>
                  <a:gd name="T53" fmla="*/ 508 h 73"/>
                  <a:gd name="T54" fmla="*/ 158 w 83"/>
                  <a:gd name="T55" fmla="*/ 443 h 73"/>
                  <a:gd name="T56" fmla="*/ 150 w 83"/>
                  <a:gd name="T57" fmla="*/ 393 h 73"/>
                  <a:gd name="T58" fmla="*/ 142 w 83"/>
                  <a:gd name="T59" fmla="*/ 358 h 73"/>
                  <a:gd name="T60" fmla="*/ 142 w 83"/>
                  <a:gd name="T61" fmla="*/ 329 h 73"/>
                  <a:gd name="T62" fmla="*/ 128 w 83"/>
                  <a:gd name="T63" fmla="*/ 315 h 73"/>
                  <a:gd name="T64" fmla="*/ 128 w 83"/>
                  <a:gd name="T65" fmla="*/ 243 h 73"/>
                  <a:gd name="T66" fmla="*/ 86 w 83"/>
                  <a:gd name="T67" fmla="*/ 171 h 73"/>
                  <a:gd name="T68" fmla="*/ 51 w 83"/>
                  <a:gd name="T69" fmla="*/ 115 h 73"/>
                  <a:gd name="T70" fmla="*/ 29 w 83"/>
                  <a:gd name="T71" fmla="*/ 77 h 73"/>
                  <a:gd name="T72" fmla="*/ 8 w 83"/>
                  <a:gd name="T73" fmla="*/ 13 h 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3" h="73">
                    <a:moveTo>
                      <a:pt x="1" y="2"/>
                    </a:moveTo>
                    <a:cubicBezTo>
                      <a:pt x="1" y="2"/>
                      <a:pt x="4" y="2"/>
                      <a:pt x="6" y="2"/>
                    </a:cubicBezTo>
                    <a:cubicBezTo>
                      <a:pt x="7" y="2"/>
                      <a:pt x="8" y="1"/>
                      <a:pt x="10" y="0"/>
                    </a:cubicBezTo>
                    <a:cubicBezTo>
                      <a:pt x="12" y="0"/>
                      <a:pt x="15" y="3"/>
                      <a:pt x="15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5"/>
                      <a:pt x="44" y="6"/>
                      <a:pt x="45" y="6"/>
                    </a:cubicBezTo>
                    <a:cubicBezTo>
                      <a:pt x="47" y="6"/>
                      <a:pt x="50" y="5"/>
                      <a:pt x="55" y="7"/>
                    </a:cubicBezTo>
                    <a:cubicBezTo>
                      <a:pt x="59" y="9"/>
                      <a:pt x="71" y="5"/>
                      <a:pt x="71" y="5"/>
                    </a:cubicBezTo>
                    <a:cubicBezTo>
                      <a:pt x="72" y="4"/>
                      <a:pt x="78" y="4"/>
                      <a:pt x="80" y="4"/>
                    </a:cubicBezTo>
                    <a:cubicBezTo>
                      <a:pt x="83" y="4"/>
                      <a:pt x="83" y="6"/>
                      <a:pt x="83" y="6"/>
                    </a:cubicBezTo>
                    <a:cubicBezTo>
                      <a:pt x="83" y="6"/>
                      <a:pt x="83" y="6"/>
                      <a:pt x="81" y="6"/>
                    </a:cubicBezTo>
                    <a:cubicBezTo>
                      <a:pt x="80" y="6"/>
                      <a:pt x="80" y="8"/>
                      <a:pt x="78" y="7"/>
                    </a:cubicBezTo>
                    <a:cubicBezTo>
                      <a:pt x="77" y="7"/>
                      <a:pt x="77" y="6"/>
                      <a:pt x="75" y="7"/>
                    </a:cubicBezTo>
                    <a:cubicBezTo>
                      <a:pt x="74" y="8"/>
                      <a:pt x="72" y="9"/>
                      <a:pt x="72" y="9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71" y="7"/>
                      <a:pt x="59" y="10"/>
                      <a:pt x="57" y="9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0" y="69"/>
                      <a:pt x="47" y="70"/>
                      <a:pt x="46" y="71"/>
                    </a:cubicBezTo>
                    <a:cubicBezTo>
                      <a:pt x="46" y="72"/>
                      <a:pt x="45" y="72"/>
                      <a:pt x="44" y="72"/>
                    </a:cubicBezTo>
                    <a:cubicBezTo>
                      <a:pt x="43" y="72"/>
                      <a:pt x="42" y="71"/>
                      <a:pt x="41" y="72"/>
                    </a:cubicBezTo>
                    <a:cubicBezTo>
                      <a:pt x="41" y="72"/>
                      <a:pt x="39" y="73"/>
                      <a:pt x="38" y="72"/>
                    </a:cubicBezTo>
                    <a:cubicBezTo>
                      <a:pt x="38" y="72"/>
                      <a:pt x="37" y="70"/>
                      <a:pt x="37" y="71"/>
                    </a:cubicBezTo>
                    <a:cubicBezTo>
                      <a:pt x="36" y="71"/>
                      <a:pt x="35" y="71"/>
                      <a:pt x="35" y="70"/>
                    </a:cubicBezTo>
                    <a:cubicBezTo>
                      <a:pt x="34" y="70"/>
                      <a:pt x="34" y="67"/>
                      <a:pt x="33" y="67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30" y="71"/>
                      <a:pt x="23" y="66"/>
                      <a:pt x="22" y="62"/>
                    </a:cubicBezTo>
                    <a:cubicBezTo>
                      <a:pt x="22" y="58"/>
                      <a:pt x="22" y="57"/>
                      <a:pt x="21" y="55"/>
                    </a:cubicBezTo>
                    <a:cubicBezTo>
                      <a:pt x="20" y="53"/>
                      <a:pt x="20" y="51"/>
                      <a:pt x="20" y="50"/>
                    </a:cubicBezTo>
                    <a:cubicBezTo>
                      <a:pt x="21" y="48"/>
                      <a:pt x="21" y="46"/>
                      <a:pt x="20" y="46"/>
                    </a:cubicBezTo>
                    <a:cubicBezTo>
                      <a:pt x="19" y="46"/>
                      <a:pt x="18" y="49"/>
                      <a:pt x="18" y="44"/>
                    </a:cubicBezTo>
                    <a:cubicBezTo>
                      <a:pt x="19" y="39"/>
                      <a:pt x="20" y="37"/>
                      <a:pt x="18" y="34"/>
                    </a:cubicBezTo>
                    <a:cubicBezTo>
                      <a:pt x="15" y="30"/>
                      <a:pt x="14" y="28"/>
                      <a:pt x="12" y="24"/>
                    </a:cubicBezTo>
                    <a:cubicBezTo>
                      <a:pt x="10" y="20"/>
                      <a:pt x="7" y="20"/>
                      <a:pt x="7" y="16"/>
                    </a:cubicBezTo>
                    <a:cubicBezTo>
                      <a:pt x="6" y="12"/>
                      <a:pt x="6" y="14"/>
                      <a:pt x="4" y="11"/>
                    </a:cubicBezTo>
                    <a:cubicBezTo>
                      <a:pt x="1" y="8"/>
                      <a:pt x="0" y="5"/>
                      <a:pt x="1" y="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Freeform 364"/>
              <p:cNvSpPr>
                <a:spLocks/>
              </p:cNvSpPr>
              <p:nvPr/>
            </p:nvSpPr>
            <p:spPr bwMode="auto">
              <a:xfrm>
                <a:off x="3717" y="2632"/>
                <a:ext cx="147" cy="147"/>
              </a:xfrm>
              <a:custGeom>
                <a:avLst/>
                <a:gdLst>
                  <a:gd name="T0" fmla="*/ 0 w 55"/>
                  <a:gd name="T1" fmla="*/ 299 h 55"/>
                  <a:gd name="T2" fmla="*/ 8 w 55"/>
                  <a:gd name="T3" fmla="*/ 179 h 55"/>
                  <a:gd name="T4" fmla="*/ 43 w 55"/>
                  <a:gd name="T5" fmla="*/ 179 h 55"/>
                  <a:gd name="T6" fmla="*/ 51 w 55"/>
                  <a:gd name="T7" fmla="*/ 21 h 55"/>
                  <a:gd name="T8" fmla="*/ 150 w 55"/>
                  <a:gd name="T9" fmla="*/ 8 h 55"/>
                  <a:gd name="T10" fmla="*/ 158 w 55"/>
                  <a:gd name="T11" fmla="*/ 21 h 55"/>
                  <a:gd name="T12" fmla="*/ 179 w 55"/>
                  <a:gd name="T13" fmla="*/ 8 h 55"/>
                  <a:gd name="T14" fmla="*/ 200 w 55"/>
                  <a:gd name="T15" fmla="*/ 8 h 55"/>
                  <a:gd name="T16" fmla="*/ 222 w 55"/>
                  <a:gd name="T17" fmla="*/ 0 h 55"/>
                  <a:gd name="T18" fmla="*/ 230 w 55"/>
                  <a:gd name="T19" fmla="*/ 0 h 55"/>
                  <a:gd name="T20" fmla="*/ 235 w 55"/>
                  <a:gd name="T21" fmla="*/ 0 h 55"/>
                  <a:gd name="T22" fmla="*/ 235 w 55"/>
                  <a:gd name="T23" fmla="*/ 21 h 55"/>
                  <a:gd name="T24" fmla="*/ 273 w 55"/>
                  <a:gd name="T25" fmla="*/ 72 h 55"/>
                  <a:gd name="T26" fmla="*/ 299 w 55"/>
                  <a:gd name="T27" fmla="*/ 99 h 55"/>
                  <a:gd name="T28" fmla="*/ 321 w 55"/>
                  <a:gd name="T29" fmla="*/ 115 h 55"/>
                  <a:gd name="T30" fmla="*/ 329 w 55"/>
                  <a:gd name="T31" fmla="*/ 107 h 55"/>
                  <a:gd name="T32" fmla="*/ 321 w 55"/>
                  <a:gd name="T33" fmla="*/ 128 h 55"/>
                  <a:gd name="T34" fmla="*/ 337 w 55"/>
                  <a:gd name="T35" fmla="*/ 136 h 55"/>
                  <a:gd name="T36" fmla="*/ 329 w 55"/>
                  <a:gd name="T37" fmla="*/ 158 h 55"/>
                  <a:gd name="T38" fmla="*/ 342 w 55"/>
                  <a:gd name="T39" fmla="*/ 158 h 55"/>
                  <a:gd name="T40" fmla="*/ 358 w 55"/>
                  <a:gd name="T41" fmla="*/ 163 h 55"/>
                  <a:gd name="T42" fmla="*/ 385 w 55"/>
                  <a:gd name="T43" fmla="*/ 184 h 55"/>
                  <a:gd name="T44" fmla="*/ 380 w 55"/>
                  <a:gd name="T45" fmla="*/ 192 h 55"/>
                  <a:gd name="T46" fmla="*/ 363 w 55"/>
                  <a:gd name="T47" fmla="*/ 208 h 55"/>
                  <a:gd name="T48" fmla="*/ 342 w 55"/>
                  <a:gd name="T49" fmla="*/ 208 h 55"/>
                  <a:gd name="T50" fmla="*/ 329 w 55"/>
                  <a:gd name="T51" fmla="*/ 222 h 55"/>
                  <a:gd name="T52" fmla="*/ 307 w 55"/>
                  <a:gd name="T53" fmla="*/ 243 h 55"/>
                  <a:gd name="T54" fmla="*/ 286 w 55"/>
                  <a:gd name="T55" fmla="*/ 257 h 55"/>
                  <a:gd name="T56" fmla="*/ 273 w 55"/>
                  <a:gd name="T57" fmla="*/ 286 h 55"/>
                  <a:gd name="T58" fmla="*/ 243 w 55"/>
                  <a:gd name="T59" fmla="*/ 294 h 55"/>
                  <a:gd name="T60" fmla="*/ 235 w 55"/>
                  <a:gd name="T61" fmla="*/ 329 h 55"/>
                  <a:gd name="T62" fmla="*/ 214 w 55"/>
                  <a:gd name="T63" fmla="*/ 337 h 55"/>
                  <a:gd name="T64" fmla="*/ 158 w 55"/>
                  <a:gd name="T65" fmla="*/ 329 h 55"/>
                  <a:gd name="T66" fmla="*/ 115 w 55"/>
                  <a:gd name="T67" fmla="*/ 337 h 55"/>
                  <a:gd name="T68" fmla="*/ 86 w 55"/>
                  <a:gd name="T69" fmla="*/ 372 h 55"/>
                  <a:gd name="T70" fmla="*/ 72 w 55"/>
                  <a:gd name="T71" fmla="*/ 385 h 55"/>
                  <a:gd name="T72" fmla="*/ 29 w 55"/>
                  <a:gd name="T73" fmla="*/ 385 h 55"/>
                  <a:gd name="T74" fmla="*/ 35 w 55"/>
                  <a:gd name="T75" fmla="*/ 363 h 55"/>
                  <a:gd name="T76" fmla="*/ 35 w 55"/>
                  <a:gd name="T77" fmla="*/ 337 h 55"/>
                  <a:gd name="T78" fmla="*/ 0 w 55"/>
                  <a:gd name="T79" fmla="*/ 299 h 5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5" h="55">
                    <a:moveTo>
                      <a:pt x="0" y="42"/>
                    </a:moveTo>
                    <a:cubicBezTo>
                      <a:pt x="1" y="25"/>
                      <a:pt x="1" y="25"/>
                      <a:pt x="1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9" y="4"/>
                      <a:pt x="21" y="1"/>
                      <a:pt x="21" y="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4" y="2"/>
                      <a:pt x="25" y="1"/>
                    </a:cubicBezTo>
                    <a:cubicBezTo>
                      <a:pt x="27" y="0"/>
                      <a:pt x="27" y="1"/>
                      <a:pt x="28" y="1"/>
                    </a:cubicBezTo>
                    <a:cubicBezTo>
                      <a:pt x="30" y="2"/>
                      <a:pt x="30" y="0"/>
                      <a:pt x="3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2" y="2"/>
                      <a:pt x="33" y="3"/>
                    </a:cubicBezTo>
                    <a:cubicBezTo>
                      <a:pt x="35" y="5"/>
                      <a:pt x="38" y="7"/>
                      <a:pt x="38" y="10"/>
                    </a:cubicBezTo>
                    <a:cubicBezTo>
                      <a:pt x="39" y="13"/>
                      <a:pt x="41" y="14"/>
                      <a:pt x="42" y="14"/>
                    </a:cubicBezTo>
                    <a:cubicBezTo>
                      <a:pt x="43" y="15"/>
                      <a:pt x="45" y="15"/>
                      <a:pt x="45" y="16"/>
                    </a:cubicBezTo>
                    <a:cubicBezTo>
                      <a:pt x="45" y="17"/>
                      <a:pt x="46" y="14"/>
                      <a:pt x="46" y="15"/>
                    </a:cubicBezTo>
                    <a:cubicBezTo>
                      <a:pt x="46" y="17"/>
                      <a:pt x="45" y="17"/>
                      <a:pt x="45" y="18"/>
                    </a:cubicBezTo>
                    <a:cubicBezTo>
                      <a:pt x="46" y="19"/>
                      <a:pt x="47" y="18"/>
                      <a:pt x="47" y="19"/>
                    </a:cubicBezTo>
                    <a:cubicBezTo>
                      <a:pt x="47" y="20"/>
                      <a:pt x="46" y="21"/>
                      <a:pt x="46" y="22"/>
                    </a:cubicBezTo>
                    <a:cubicBezTo>
                      <a:pt x="47" y="22"/>
                      <a:pt x="47" y="22"/>
                      <a:pt x="48" y="22"/>
                    </a:cubicBezTo>
                    <a:cubicBezTo>
                      <a:pt x="49" y="22"/>
                      <a:pt x="49" y="22"/>
                      <a:pt x="50" y="23"/>
                    </a:cubicBezTo>
                    <a:cubicBezTo>
                      <a:pt x="51" y="24"/>
                      <a:pt x="54" y="24"/>
                      <a:pt x="54" y="26"/>
                    </a:cubicBezTo>
                    <a:cubicBezTo>
                      <a:pt x="54" y="26"/>
                      <a:pt x="55" y="26"/>
                      <a:pt x="53" y="27"/>
                    </a:cubicBezTo>
                    <a:cubicBezTo>
                      <a:pt x="52" y="27"/>
                      <a:pt x="52" y="28"/>
                      <a:pt x="51" y="29"/>
                    </a:cubicBezTo>
                    <a:cubicBezTo>
                      <a:pt x="50" y="30"/>
                      <a:pt x="49" y="29"/>
                      <a:pt x="48" y="29"/>
                    </a:cubicBezTo>
                    <a:cubicBezTo>
                      <a:pt x="47" y="29"/>
                      <a:pt x="47" y="29"/>
                      <a:pt x="46" y="31"/>
                    </a:cubicBezTo>
                    <a:cubicBezTo>
                      <a:pt x="46" y="32"/>
                      <a:pt x="44" y="33"/>
                      <a:pt x="43" y="34"/>
                    </a:cubicBezTo>
                    <a:cubicBezTo>
                      <a:pt x="42" y="34"/>
                      <a:pt x="40" y="36"/>
                      <a:pt x="40" y="36"/>
                    </a:cubicBezTo>
                    <a:cubicBezTo>
                      <a:pt x="40" y="37"/>
                      <a:pt x="40" y="40"/>
                      <a:pt x="38" y="40"/>
                    </a:cubicBezTo>
                    <a:cubicBezTo>
                      <a:pt x="35" y="41"/>
                      <a:pt x="35" y="39"/>
                      <a:pt x="34" y="41"/>
                    </a:cubicBezTo>
                    <a:cubicBezTo>
                      <a:pt x="33" y="43"/>
                      <a:pt x="34" y="46"/>
                      <a:pt x="33" y="46"/>
                    </a:cubicBezTo>
                    <a:cubicBezTo>
                      <a:pt x="31" y="47"/>
                      <a:pt x="33" y="47"/>
                      <a:pt x="30" y="47"/>
                    </a:cubicBezTo>
                    <a:cubicBezTo>
                      <a:pt x="28" y="48"/>
                      <a:pt x="23" y="49"/>
                      <a:pt x="22" y="46"/>
                    </a:cubicBezTo>
                    <a:cubicBezTo>
                      <a:pt x="20" y="43"/>
                      <a:pt x="17" y="44"/>
                      <a:pt x="16" y="47"/>
                    </a:cubicBezTo>
                    <a:cubicBezTo>
                      <a:pt x="15" y="50"/>
                      <a:pt x="13" y="51"/>
                      <a:pt x="12" y="52"/>
                    </a:cubicBezTo>
                    <a:cubicBezTo>
                      <a:pt x="12" y="52"/>
                      <a:pt x="12" y="52"/>
                      <a:pt x="10" y="54"/>
                    </a:cubicBezTo>
                    <a:cubicBezTo>
                      <a:pt x="8" y="55"/>
                      <a:pt x="4" y="55"/>
                      <a:pt x="4" y="54"/>
                    </a:cubicBezTo>
                    <a:cubicBezTo>
                      <a:pt x="3" y="53"/>
                      <a:pt x="4" y="52"/>
                      <a:pt x="5" y="51"/>
                    </a:cubicBezTo>
                    <a:cubicBezTo>
                      <a:pt x="5" y="49"/>
                      <a:pt x="6" y="48"/>
                      <a:pt x="5" y="47"/>
                    </a:cubicBezTo>
                    <a:cubicBezTo>
                      <a:pt x="3" y="45"/>
                      <a:pt x="2" y="42"/>
                      <a:pt x="0" y="4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Freeform 365"/>
              <p:cNvSpPr>
                <a:spLocks/>
              </p:cNvSpPr>
              <p:nvPr/>
            </p:nvSpPr>
            <p:spPr bwMode="auto">
              <a:xfrm>
                <a:off x="3664" y="2702"/>
                <a:ext cx="248" cy="208"/>
              </a:xfrm>
              <a:custGeom>
                <a:avLst/>
                <a:gdLst>
                  <a:gd name="T0" fmla="*/ 0 w 93"/>
                  <a:gd name="T1" fmla="*/ 277 h 78"/>
                  <a:gd name="T2" fmla="*/ 21 w 93"/>
                  <a:gd name="T3" fmla="*/ 248 h 78"/>
                  <a:gd name="T4" fmla="*/ 35 w 93"/>
                  <a:gd name="T5" fmla="*/ 269 h 78"/>
                  <a:gd name="T6" fmla="*/ 51 w 93"/>
                  <a:gd name="T7" fmla="*/ 277 h 78"/>
                  <a:gd name="T8" fmla="*/ 56 w 93"/>
                  <a:gd name="T9" fmla="*/ 285 h 78"/>
                  <a:gd name="T10" fmla="*/ 77 w 93"/>
                  <a:gd name="T11" fmla="*/ 285 h 78"/>
                  <a:gd name="T12" fmla="*/ 99 w 93"/>
                  <a:gd name="T13" fmla="*/ 285 h 78"/>
                  <a:gd name="T14" fmla="*/ 115 w 93"/>
                  <a:gd name="T15" fmla="*/ 277 h 78"/>
                  <a:gd name="T16" fmla="*/ 141 w 93"/>
                  <a:gd name="T17" fmla="*/ 264 h 78"/>
                  <a:gd name="T18" fmla="*/ 141 w 93"/>
                  <a:gd name="T19" fmla="*/ 120 h 78"/>
                  <a:gd name="T20" fmla="*/ 141 w 93"/>
                  <a:gd name="T21" fmla="*/ 115 h 78"/>
                  <a:gd name="T22" fmla="*/ 179 w 93"/>
                  <a:gd name="T23" fmla="*/ 149 h 78"/>
                  <a:gd name="T24" fmla="*/ 179 w 93"/>
                  <a:gd name="T25" fmla="*/ 179 h 78"/>
                  <a:gd name="T26" fmla="*/ 171 w 93"/>
                  <a:gd name="T27" fmla="*/ 200 h 78"/>
                  <a:gd name="T28" fmla="*/ 213 w 93"/>
                  <a:gd name="T29" fmla="*/ 200 h 78"/>
                  <a:gd name="T30" fmla="*/ 227 w 93"/>
                  <a:gd name="T31" fmla="*/ 184 h 78"/>
                  <a:gd name="T32" fmla="*/ 256 w 93"/>
                  <a:gd name="T33" fmla="*/ 149 h 78"/>
                  <a:gd name="T34" fmla="*/ 299 w 93"/>
                  <a:gd name="T35" fmla="*/ 141 h 78"/>
                  <a:gd name="T36" fmla="*/ 355 w 93"/>
                  <a:gd name="T37" fmla="*/ 149 h 78"/>
                  <a:gd name="T38" fmla="*/ 376 w 93"/>
                  <a:gd name="T39" fmla="*/ 141 h 78"/>
                  <a:gd name="T40" fmla="*/ 384 w 93"/>
                  <a:gd name="T41" fmla="*/ 107 h 78"/>
                  <a:gd name="T42" fmla="*/ 413 w 93"/>
                  <a:gd name="T43" fmla="*/ 99 h 78"/>
                  <a:gd name="T44" fmla="*/ 427 w 93"/>
                  <a:gd name="T45" fmla="*/ 72 h 78"/>
                  <a:gd name="T46" fmla="*/ 448 w 93"/>
                  <a:gd name="T47" fmla="*/ 56 h 78"/>
                  <a:gd name="T48" fmla="*/ 469 w 93"/>
                  <a:gd name="T49" fmla="*/ 35 h 78"/>
                  <a:gd name="T50" fmla="*/ 483 w 93"/>
                  <a:gd name="T51" fmla="*/ 21 h 78"/>
                  <a:gd name="T52" fmla="*/ 504 w 93"/>
                  <a:gd name="T53" fmla="*/ 21 h 78"/>
                  <a:gd name="T54" fmla="*/ 520 w 93"/>
                  <a:gd name="T55" fmla="*/ 8 h 78"/>
                  <a:gd name="T56" fmla="*/ 525 w 93"/>
                  <a:gd name="T57" fmla="*/ 0 h 78"/>
                  <a:gd name="T58" fmla="*/ 619 w 93"/>
                  <a:gd name="T59" fmla="*/ 13 h 78"/>
                  <a:gd name="T60" fmla="*/ 632 w 93"/>
                  <a:gd name="T61" fmla="*/ 64 h 78"/>
                  <a:gd name="T62" fmla="*/ 640 w 93"/>
                  <a:gd name="T63" fmla="*/ 115 h 78"/>
                  <a:gd name="T64" fmla="*/ 632 w 93"/>
                  <a:gd name="T65" fmla="*/ 171 h 78"/>
                  <a:gd name="T66" fmla="*/ 619 w 93"/>
                  <a:gd name="T67" fmla="*/ 163 h 78"/>
                  <a:gd name="T68" fmla="*/ 605 w 93"/>
                  <a:gd name="T69" fmla="*/ 157 h 78"/>
                  <a:gd name="T70" fmla="*/ 589 w 93"/>
                  <a:gd name="T71" fmla="*/ 163 h 78"/>
                  <a:gd name="T72" fmla="*/ 589 w 93"/>
                  <a:gd name="T73" fmla="*/ 184 h 78"/>
                  <a:gd name="T74" fmla="*/ 584 w 93"/>
                  <a:gd name="T75" fmla="*/ 192 h 78"/>
                  <a:gd name="T76" fmla="*/ 597 w 93"/>
                  <a:gd name="T77" fmla="*/ 205 h 78"/>
                  <a:gd name="T78" fmla="*/ 611 w 93"/>
                  <a:gd name="T79" fmla="*/ 227 h 78"/>
                  <a:gd name="T80" fmla="*/ 627 w 93"/>
                  <a:gd name="T81" fmla="*/ 213 h 78"/>
                  <a:gd name="T82" fmla="*/ 632 w 93"/>
                  <a:gd name="T83" fmla="*/ 205 h 78"/>
                  <a:gd name="T84" fmla="*/ 661 w 93"/>
                  <a:gd name="T85" fmla="*/ 205 h 78"/>
                  <a:gd name="T86" fmla="*/ 653 w 93"/>
                  <a:gd name="T87" fmla="*/ 235 h 78"/>
                  <a:gd name="T88" fmla="*/ 627 w 93"/>
                  <a:gd name="T89" fmla="*/ 291 h 78"/>
                  <a:gd name="T90" fmla="*/ 568 w 93"/>
                  <a:gd name="T91" fmla="*/ 349 h 78"/>
                  <a:gd name="T92" fmla="*/ 491 w 93"/>
                  <a:gd name="T93" fmla="*/ 427 h 78"/>
                  <a:gd name="T94" fmla="*/ 376 w 93"/>
                  <a:gd name="T95" fmla="*/ 491 h 78"/>
                  <a:gd name="T96" fmla="*/ 333 w 93"/>
                  <a:gd name="T97" fmla="*/ 504 h 78"/>
                  <a:gd name="T98" fmla="*/ 307 w 93"/>
                  <a:gd name="T99" fmla="*/ 504 h 78"/>
                  <a:gd name="T100" fmla="*/ 285 w 93"/>
                  <a:gd name="T101" fmla="*/ 504 h 78"/>
                  <a:gd name="T102" fmla="*/ 264 w 93"/>
                  <a:gd name="T103" fmla="*/ 504 h 78"/>
                  <a:gd name="T104" fmla="*/ 235 w 93"/>
                  <a:gd name="T105" fmla="*/ 504 h 78"/>
                  <a:gd name="T106" fmla="*/ 221 w 93"/>
                  <a:gd name="T107" fmla="*/ 499 h 78"/>
                  <a:gd name="T108" fmla="*/ 213 w 93"/>
                  <a:gd name="T109" fmla="*/ 512 h 78"/>
                  <a:gd name="T110" fmla="*/ 179 w 93"/>
                  <a:gd name="T111" fmla="*/ 520 h 78"/>
                  <a:gd name="T112" fmla="*/ 120 w 93"/>
                  <a:gd name="T113" fmla="*/ 533 h 78"/>
                  <a:gd name="T114" fmla="*/ 77 w 93"/>
                  <a:gd name="T115" fmla="*/ 499 h 78"/>
                  <a:gd name="T116" fmla="*/ 56 w 93"/>
                  <a:gd name="T117" fmla="*/ 448 h 78"/>
                  <a:gd name="T118" fmla="*/ 64 w 93"/>
                  <a:gd name="T119" fmla="*/ 413 h 78"/>
                  <a:gd name="T120" fmla="*/ 29 w 93"/>
                  <a:gd name="T121" fmla="*/ 349 h 78"/>
                  <a:gd name="T122" fmla="*/ 13 w 93"/>
                  <a:gd name="T123" fmla="*/ 291 h 78"/>
                  <a:gd name="T124" fmla="*/ 0 w 93"/>
                  <a:gd name="T125" fmla="*/ 277 h 7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93" h="78">
                    <a:moveTo>
                      <a:pt x="0" y="39"/>
                    </a:moveTo>
                    <a:cubicBezTo>
                      <a:pt x="3" y="35"/>
                      <a:pt x="3" y="35"/>
                      <a:pt x="3" y="35"/>
                    </a:cubicBezTo>
                    <a:cubicBezTo>
                      <a:pt x="4" y="35"/>
                      <a:pt x="4" y="38"/>
                      <a:pt x="5" y="38"/>
                    </a:cubicBezTo>
                    <a:cubicBezTo>
                      <a:pt x="5" y="39"/>
                      <a:pt x="6" y="39"/>
                      <a:pt x="7" y="39"/>
                    </a:cubicBezTo>
                    <a:cubicBezTo>
                      <a:pt x="7" y="38"/>
                      <a:pt x="8" y="40"/>
                      <a:pt x="8" y="40"/>
                    </a:cubicBezTo>
                    <a:cubicBezTo>
                      <a:pt x="9" y="41"/>
                      <a:pt x="11" y="40"/>
                      <a:pt x="11" y="40"/>
                    </a:cubicBezTo>
                    <a:cubicBezTo>
                      <a:pt x="12" y="39"/>
                      <a:pt x="13" y="40"/>
                      <a:pt x="14" y="40"/>
                    </a:cubicBezTo>
                    <a:cubicBezTo>
                      <a:pt x="15" y="40"/>
                      <a:pt x="16" y="40"/>
                      <a:pt x="16" y="39"/>
                    </a:cubicBezTo>
                    <a:cubicBezTo>
                      <a:pt x="17" y="38"/>
                      <a:pt x="20" y="37"/>
                      <a:pt x="20" y="3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2" y="16"/>
                      <a:pt x="23" y="19"/>
                      <a:pt x="25" y="21"/>
                    </a:cubicBezTo>
                    <a:cubicBezTo>
                      <a:pt x="26" y="22"/>
                      <a:pt x="25" y="23"/>
                      <a:pt x="25" y="25"/>
                    </a:cubicBezTo>
                    <a:cubicBezTo>
                      <a:pt x="24" y="26"/>
                      <a:pt x="23" y="27"/>
                      <a:pt x="24" y="28"/>
                    </a:cubicBezTo>
                    <a:cubicBezTo>
                      <a:pt x="24" y="29"/>
                      <a:pt x="28" y="29"/>
                      <a:pt x="30" y="28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25"/>
                      <a:pt x="35" y="24"/>
                      <a:pt x="36" y="21"/>
                    </a:cubicBezTo>
                    <a:cubicBezTo>
                      <a:pt x="37" y="18"/>
                      <a:pt x="40" y="17"/>
                      <a:pt x="42" y="20"/>
                    </a:cubicBezTo>
                    <a:cubicBezTo>
                      <a:pt x="43" y="23"/>
                      <a:pt x="48" y="22"/>
                      <a:pt x="50" y="21"/>
                    </a:cubicBezTo>
                    <a:cubicBezTo>
                      <a:pt x="53" y="21"/>
                      <a:pt x="51" y="21"/>
                      <a:pt x="53" y="20"/>
                    </a:cubicBezTo>
                    <a:cubicBezTo>
                      <a:pt x="54" y="20"/>
                      <a:pt x="53" y="17"/>
                      <a:pt x="54" y="15"/>
                    </a:cubicBezTo>
                    <a:cubicBezTo>
                      <a:pt x="55" y="13"/>
                      <a:pt x="55" y="15"/>
                      <a:pt x="58" y="14"/>
                    </a:cubicBezTo>
                    <a:cubicBezTo>
                      <a:pt x="60" y="14"/>
                      <a:pt x="60" y="11"/>
                      <a:pt x="60" y="10"/>
                    </a:cubicBezTo>
                    <a:cubicBezTo>
                      <a:pt x="60" y="10"/>
                      <a:pt x="62" y="8"/>
                      <a:pt x="63" y="8"/>
                    </a:cubicBezTo>
                    <a:cubicBezTo>
                      <a:pt x="64" y="7"/>
                      <a:pt x="66" y="6"/>
                      <a:pt x="66" y="5"/>
                    </a:cubicBezTo>
                    <a:cubicBezTo>
                      <a:pt x="67" y="3"/>
                      <a:pt x="67" y="3"/>
                      <a:pt x="68" y="3"/>
                    </a:cubicBezTo>
                    <a:cubicBezTo>
                      <a:pt x="69" y="3"/>
                      <a:pt x="70" y="4"/>
                      <a:pt x="71" y="3"/>
                    </a:cubicBezTo>
                    <a:cubicBezTo>
                      <a:pt x="72" y="2"/>
                      <a:pt x="72" y="1"/>
                      <a:pt x="73" y="1"/>
                    </a:cubicBezTo>
                    <a:cubicBezTo>
                      <a:pt x="75" y="0"/>
                      <a:pt x="74" y="0"/>
                      <a:pt x="74" y="0"/>
                    </a:cubicBezTo>
                    <a:cubicBezTo>
                      <a:pt x="74" y="0"/>
                      <a:pt x="85" y="1"/>
                      <a:pt x="87" y="2"/>
                    </a:cubicBezTo>
                    <a:cubicBezTo>
                      <a:pt x="87" y="2"/>
                      <a:pt x="87" y="7"/>
                      <a:pt x="89" y="9"/>
                    </a:cubicBezTo>
                    <a:cubicBezTo>
                      <a:pt x="90" y="12"/>
                      <a:pt x="90" y="13"/>
                      <a:pt x="90" y="16"/>
                    </a:cubicBezTo>
                    <a:cubicBezTo>
                      <a:pt x="89" y="19"/>
                      <a:pt x="89" y="24"/>
                      <a:pt x="89" y="24"/>
                    </a:cubicBezTo>
                    <a:cubicBezTo>
                      <a:pt x="87" y="23"/>
                      <a:pt x="87" y="23"/>
                      <a:pt x="87" y="23"/>
                    </a:cubicBezTo>
                    <a:cubicBezTo>
                      <a:pt x="87" y="23"/>
                      <a:pt x="85" y="21"/>
                      <a:pt x="85" y="22"/>
                    </a:cubicBezTo>
                    <a:cubicBezTo>
                      <a:pt x="84" y="22"/>
                      <a:pt x="83" y="22"/>
                      <a:pt x="83" y="23"/>
                    </a:cubicBezTo>
                    <a:cubicBezTo>
                      <a:pt x="83" y="25"/>
                      <a:pt x="84" y="25"/>
                      <a:pt x="83" y="26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82" y="28"/>
                      <a:pt x="83" y="29"/>
                      <a:pt x="84" y="29"/>
                    </a:cubicBezTo>
                    <a:cubicBezTo>
                      <a:pt x="85" y="30"/>
                      <a:pt x="85" y="31"/>
                      <a:pt x="86" y="32"/>
                    </a:cubicBezTo>
                    <a:cubicBezTo>
                      <a:pt x="87" y="32"/>
                      <a:pt x="88" y="31"/>
                      <a:pt x="88" y="30"/>
                    </a:cubicBezTo>
                    <a:cubicBezTo>
                      <a:pt x="89" y="30"/>
                      <a:pt x="89" y="29"/>
                      <a:pt x="89" y="29"/>
                    </a:cubicBezTo>
                    <a:cubicBezTo>
                      <a:pt x="89" y="29"/>
                      <a:pt x="91" y="28"/>
                      <a:pt x="93" y="29"/>
                    </a:cubicBezTo>
                    <a:cubicBezTo>
                      <a:pt x="93" y="29"/>
                      <a:pt x="93" y="30"/>
                      <a:pt x="92" y="33"/>
                    </a:cubicBezTo>
                    <a:cubicBezTo>
                      <a:pt x="92" y="35"/>
                      <a:pt x="92" y="39"/>
                      <a:pt x="88" y="41"/>
                    </a:cubicBezTo>
                    <a:cubicBezTo>
                      <a:pt x="84" y="44"/>
                      <a:pt x="83" y="45"/>
                      <a:pt x="80" y="49"/>
                    </a:cubicBezTo>
                    <a:cubicBezTo>
                      <a:pt x="77" y="54"/>
                      <a:pt x="72" y="57"/>
                      <a:pt x="69" y="60"/>
                    </a:cubicBezTo>
                    <a:cubicBezTo>
                      <a:pt x="65" y="64"/>
                      <a:pt x="58" y="70"/>
                      <a:pt x="53" y="69"/>
                    </a:cubicBezTo>
                    <a:cubicBezTo>
                      <a:pt x="48" y="69"/>
                      <a:pt x="49" y="71"/>
                      <a:pt x="47" y="71"/>
                    </a:cubicBezTo>
                    <a:cubicBezTo>
                      <a:pt x="45" y="72"/>
                      <a:pt x="44" y="73"/>
                      <a:pt x="43" y="71"/>
                    </a:cubicBezTo>
                    <a:cubicBezTo>
                      <a:pt x="42" y="70"/>
                      <a:pt x="41" y="70"/>
                      <a:pt x="40" y="71"/>
                    </a:cubicBezTo>
                    <a:cubicBezTo>
                      <a:pt x="39" y="72"/>
                      <a:pt x="38" y="72"/>
                      <a:pt x="37" y="71"/>
                    </a:cubicBezTo>
                    <a:cubicBezTo>
                      <a:pt x="35" y="71"/>
                      <a:pt x="34" y="70"/>
                      <a:pt x="33" y="71"/>
                    </a:cubicBezTo>
                    <a:cubicBezTo>
                      <a:pt x="32" y="72"/>
                      <a:pt x="32" y="70"/>
                      <a:pt x="31" y="70"/>
                    </a:cubicBezTo>
                    <a:cubicBezTo>
                      <a:pt x="30" y="71"/>
                      <a:pt x="30" y="71"/>
                      <a:pt x="30" y="72"/>
                    </a:cubicBezTo>
                    <a:cubicBezTo>
                      <a:pt x="29" y="73"/>
                      <a:pt x="28" y="73"/>
                      <a:pt x="25" y="73"/>
                    </a:cubicBezTo>
                    <a:cubicBezTo>
                      <a:pt x="21" y="73"/>
                      <a:pt x="21" y="78"/>
                      <a:pt x="17" y="75"/>
                    </a:cubicBezTo>
                    <a:cubicBezTo>
                      <a:pt x="14" y="72"/>
                      <a:pt x="13" y="72"/>
                      <a:pt x="11" y="70"/>
                    </a:cubicBezTo>
                    <a:cubicBezTo>
                      <a:pt x="9" y="68"/>
                      <a:pt x="6" y="63"/>
                      <a:pt x="8" y="63"/>
                    </a:cubicBezTo>
                    <a:cubicBezTo>
                      <a:pt x="10" y="63"/>
                      <a:pt x="11" y="61"/>
                      <a:pt x="9" y="58"/>
                    </a:cubicBezTo>
                    <a:cubicBezTo>
                      <a:pt x="8" y="55"/>
                      <a:pt x="5" y="53"/>
                      <a:pt x="4" y="49"/>
                    </a:cubicBezTo>
                    <a:cubicBezTo>
                      <a:pt x="3" y="44"/>
                      <a:pt x="3" y="43"/>
                      <a:pt x="2" y="41"/>
                    </a:cubicBez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366"/>
              <p:cNvSpPr>
                <a:spLocks/>
              </p:cNvSpPr>
              <p:nvPr/>
            </p:nvSpPr>
            <p:spPr bwMode="auto">
              <a:xfrm>
                <a:off x="3883" y="2758"/>
                <a:ext cx="18" cy="29"/>
              </a:xfrm>
              <a:custGeom>
                <a:avLst/>
                <a:gdLst>
                  <a:gd name="T0" fmla="*/ 46 w 7"/>
                  <a:gd name="T1" fmla="*/ 55 h 11"/>
                  <a:gd name="T2" fmla="*/ 46 w 7"/>
                  <a:gd name="T3" fmla="*/ 21 h 11"/>
                  <a:gd name="T4" fmla="*/ 33 w 7"/>
                  <a:gd name="T5" fmla="*/ 13 h 11"/>
                  <a:gd name="T6" fmla="*/ 21 w 7"/>
                  <a:gd name="T7" fmla="*/ 8 h 11"/>
                  <a:gd name="T8" fmla="*/ 8 w 7"/>
                  <a:gd name="T9" fmla="*/ 13 h 11"/>
                  <a:gd name="T10" fmla="*/ 8 w 7"/>
                  <a:gd name="T11" fmla="*/ 34 h 11"/>
                  <a:gd name="T12" fmla="*/ 0 w 7"/>
                  <a:gd name="T13" fmla="*/ 42 h 11"/>
                  <a:gd name="T14" fmla="*/ 13 w 7"/>
                  <a:gd name="T15" fmla="*/ 55 h 11"/>
                  <a:gd name="T16" fmla="*/ 26 w 7"/>
                  <a:gd name="T17" fmla="*/ 76 h 11"/>
                  <a:gd name="T18" fmla="*/ 39 w 7"/>
                  <a:gd name="T19" fmla="*/ 63 h 11"/>
                  <a:gd name="T20" fmla="*/ 46 w 7"/>
                  <a:gd name="T21" fmla="*/ 55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11">
                    <a:moveTo>
                      <a:pt x="7" y="8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3" y="0"/>
                      <a:pt x="3" y="1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4"/>
                      <a:pt x="2" y="4"/>
                      <a:pt x="1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ubicBezTo>
                      <a:pt x="3" y="9"/>
                      <a:pt x="3" y="10"/>
                      <a:pt x="4" y="11"/>
                    </a:cubicBezTo>
                    <a:cubicBezTo>
                      <a:pt x="5" y="11"/>
                      <a:pt x="6" y="10"/>
                      <a:pt x="6" y="9"/>
                    </a:cubicBezTo>
                    <a:cubicBezTo>
                      <a:pt x="7" y="9"/>
                      <a:pt x="7" y="8"/>
                      <a:pt x="7" y="8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367"/>
              <p:cNvSpPr>
                <a:spLocks/>
              </p:cNvSpPr>
              <p:nvPr/>
            </p:nvSpPr>
            <p:spPr bwMode="auto">
              <a:xfrm>
                <a:off x="4078" y="2536"/>
                <a:ext cx="128" cy="230"/>
              </a:xfrm>
              <a:custGeom>
                <a:avLst/>
                <a:gdLst>
                  <a:gd name="T0" fmla="*/ 99 w 48"/>
                  <a:gd name="T1" fmla="*/ 193 h 86"/>
                  <a:gd name="T2" fmla="*/ 85 w 48"/>
                  <a:gd name="T3" fmla="*/ 193 h 86"/>
                  <a:gd name="T4" fmla="*/ 64 w 48"/>
                  <a:gd name="T5" fmla="*/ 230 h 86"/>
                  <a:gd name="T6" fmla="*/ 56 w 48"/>
                  <a:gd name="T7" fmla="*/ 273 h 86"/>
                  <a:gd name="T8" fmla="*/ 64 w 48"/>
                  <a:gd name="T9" fmla="*/ 316 h 86"/>
                  <a:gd name="T10" fmla="*/ 64 w 48"/>
                  <a:gd name="T11" fmla="*/ 342 h 86"/>
                  <a:gd name="T12" fmla="*/ 56 w 48"/>
                  <a:gd name="T13" fmla="*/ 372 h 86"/>
                  <a:gd name="T14" fmla="*/ 35 w 48"/>
                  <a:gd name="T15" fmla="*/ 407 h 86"/>
                  <a:gd name="T16" fmla="*/ 21 w 48"/>
                  <a:gd name="T17" fmla="*/ 428 h 86"/>
                  <a:gd name="T18" fmla="*/ 8 w 48"/>
                  <a:gd name="T19" fmla="*/ 444 h 86"/>
                  <a:gd name="T20" fmla="*/ 8 w 48"/>
                  <a:gd name="T21" fmla="*/ 479 h 86"/>
                  <a:gd name="T22" fmla="*/ 21 w 48"/>
                  <a:gd name="T23" fmla="*/ 500 h 86"/>
                  <a:gd name="T24" fmla="*/ 21 w 48"/>
                  <a:gd name="T25" fmla="*/ 530 h 86"/>
                  <a:gd name="T26" fmla="*/ 13 w 48"/>
                  <a:gd name="T27" fmla="*/ 564 h 86"/>
                  <a:gd name="T28" fmla="*/ 29 w 48"/>
                  <a:gd name="T29" fmla="*/ 594 h 86"/>
                  <a:gd name="T30" fmla="*/ 64 w 48"/>
                  <a:gd name="T31" fmla="*/ 607 h 86"/>
                  <a:gd name="T32" fmla="*/ 85 w 48"/>
                  <a:gd name="T33" fmla="*/ 607 h 86"/>
                  <a:gd name="T34" fmla="*/ 115 w 48"/>
                  <a:gd name="T35" fmla="*/ 594 h 86"/>
                  <a:gd name="T36" fmla="*/ 141 w 48"/>
                  <a:gd name="T37" fmla="*/ 586 h 86"/>
                  <a:gd name="T38" fmla="*/ 277 w 48"/>
                  <a:gd name="T39" fmla="*/ 308 h 86"/>
                  <a:gd name="T40" fmla="*/ 291 w 48"/>
                  <a:gd name="T41" fmla="*/ 243 h 86"/>
                  <a:gd name="T42" fmla="*/ 312 w 48"/>
                  <a:gd name="T43" fmla="*/ 193 h 86"/>
                  <a:gd name="T44" fmla="*/ 312 w 48"/>
                  <a:gd name="T45" fmla="*/ 166 h 86"/>
                  <a:gd name="T46" fmla="*/ 328 w 48"/>
                  <a:gd name="T47" fmla="*/ 179 h 86"/>
                  <a:gd name="T48" fmla="*/ 341 w 48"/>
                  <a:gd name="T49" fmla="*/ 171 h 86"/>
                  <a:gd name="T50" fmla="*/ 333 w 48"/>
                  <a:gd name="T51" fmla="*/ 128 h 86"/>
                  <a:gd name="T52" fmla="*/ 333 w 48"/>
                  <a:gd name="T53" fmla="*/ 72 h 86"/>
                  <a:gd name="T54" fmla="*/ 320 w 48"/>
                  <a:gd name="T55" fmla="*/ 43 h 86"/>
                  <a:gd name="T56" fmla="*/ 312 w 48"/>
                  <a:gd name="T57" fmla="*/ 21 h 86"/>
                  <a:gd name="T58" fmla="*/ 307 w 48"/>
                  <a:gd name="T59" fmla="*/ 0 h 86"/>
                  <a:gd name="T60" fmla="*/ 291 w 48"/>
                  <a:gd name="T61" fmla="*/ 13 h 86"/>
                  <a:gd name="T62" fmla="*/ 277 w 48"/>
                  <a:gd name="T63" fmla="*/ 21 h 86"/>
                  <a:gd name="T64" fmla="*/ 285 w 48"/>
                  <a:gd name="T65" fmla="*/ 43 h 86"/>
                  <a:gd name="T66" fmla="*/ 277 w 48"/>
                  <a:gd name="T67" fmla="*/ 64 h 86"/>
                  <a:gd name="T68" fmla="*/ 264 w 48"/>
                  <a:gd name="T69" fmla="*/ 72 h 86"/>
                  <a:gd name="T70" fmla="*/ 256 w 48"/>
                  <a:gd name="T71" fmla="*/ 86 h 86"/>
                  <a:gd name="T72" fmla="*/ 248 w 48"/>
                  <a:gd name="T73" fmla="*/ 72 h 86"/>
                  <a:gd name="T74" fmla="*/ 235 w 48"/>
                  <a:gd name="T75" fmla="*/ 86 h 86"/>
                  <a:gd name="T76" fmla="*/ 243 w 48"/>
                  <a:gd name="T77" fmla="*/ 107 h 86"/>
                  <a:gd name="T78" fmla="*/ 227 w 48"/>
                  <a:gd name="T79" fmla="*/ 107 h 86"/>
                  <a:gd name="T80" fmla="*/ 243 w 48"/>
                  <a:gd name="T81" fmla="*/ 120 h 86"/>
                  <a:gd name="T82" fmla="*/ 235 w 48"/>
                  <a:gd name="T83" fmla="*/ 142 h 86"/>
                  <a:gd name="T84" fmla="*/ 221 w 48"/>
                  <a:gd name="T85" fmla="*/ 128 h 86"/>
                  <a:gd name="T86" fmla="*/ 213 w 48"/>
                  <a:gd name="T87" fmla="*/ 136 h 86"/>
                  <a:gd name="T88" fmla="*/ 205 w 48"/>
                  <a:gd name="T89" fmla="*/ 150 h 86"/>
                  <a:gd name="T90" fmla="*/ 192 w 48"/>
                  <a:gd name="T91" fmla="*/ 166 h 86"/>
                  <a:gd name="T92" fmla="*/ 184 w 48"/>
                  <a:gd name="T93" fmla="*/ 150 h 86"/>
                  <a:gd name="T94" fmla="*/ 179 w 48"/>
                  <a:gd name="T95" fmla="*/ 158 h 86"/>
                  <a:gd name="T96" fmla="*/ 163 w 48"/>
                  <a:gd name="T97" fmla="*/ 171 h 86"/>
                  <a:gd name="T98" fmla="*/ 157 w 48"/>
                  <a:gd name="T99" fmla="*/ 187 h 86"/>
                  <a:gd name="T100" fmla="*/ 149 w 48"/>
                  <a:gd name="T101" fmla="*/ 171 h 86"/>
                  <a:gd name="T102" fmla="*/ 136 w 48"/>
                  <a:gd name="T103" fmla="*/ 171 h 86"/>
                  <a:gd name="T104" fmla="*/ 128 w 48"/>
                  <a:gd name="T105" fmla="*/ 187 h 86"/>
                  <a:gd name="T106" fmla="*/ 120 w 48"/>
                  <a:gd name="T107" fmla="*/ 179 h 86"/>
                  <a:gd name="T108" fmla="*/ 107 w 48"/>
                  <a:gd name="T109" fmla="*/ 187 h 86"/>
                  <a:gd name="T110" fmla="*/ 99 w 48"/>
                  <a:gd name="T111" fmla="*/ 193 h 8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8" h="86">
                    <a:moveTo>
                      <a:pt x="14" y="27"/>
                    </a:moveTo>
                    <a:cubicBezTo>
                      <a:pt x="14" y="27"/>
                      <a:pt x="11" y="26"/>
                      <a:pt x="12" y="27"/>
                    </a:cubicBezTo>
                    <a:cubicBezTo>
                      <a:pt x="12" y="29"/>
                      <a:pt x="10" y="31"/>
                      <a:pt x="9" y="32"/>
                    </a:cubicBezTo>
                    <a:cubicBezTo>
                      <a:pt x="9" y="33"/>
                      <a:pt x="7" y="36"/>
                      <a:pt x="8" y="38"/>
                    </a:cubicBezTo>
                    <a:cubicBezTo>
                      <a:pt x="9" y="40"/>
                      <a:pt x="9" y="42"/>
                      <a:pt x="9" y="44"/>
                    </a:cubicBezTo>
                    <a:cubicBezTo>
                      <a:pt x="9" y="46"/>
                      <a:pt x="9" y="47"/>
                      <a:pt x="9" y="48"/>
                    </a:cubicBezTo>
                    <a:cubicBezTo>
                      <a:pt x="10" y="48"/>
                      <a:pt x="9" y="50"/>
                      <a:pt x="8" y="52"/>
                    </a:cubicBezTo>
                    <a:cubicBezTo>
                      <a:pt x="7" y="54"/>
                      <a:pt x="5" y="55"/>
                      <a:pt x="5" y="57"/>
                    </a:cubicBezTo>
                    <a:cubicBezTo>
                      <a:pt x="4" y="59"/>
                      <a:pt x="4" y="60"/>
                      <a:pt x="3" y="60"/>
                    </a:cubicBezTo>
                    <a:cubicBezTo>
                      <a:pt x="2" y="61"/>
                      <a:pt x="2" y="60"/>
                      <a:pt x="1" y="62"/>
                    </a:cubicBezTo>
                    <a:cubicBezTo>
                      <a:pt x="1" y="63"/>
                      <a:pt x="0" y="66"/>
                      <a:pt x="1" y="67"/>
                    </a:cubicBezTo>
                    <a:cubicBezTo>
                      <a:pt x="2" y="69"/>
                      <a:pt x="2" y="69"/>
                      <a:pt x="3" y="70"/>
                    </a:cubicBezTo>
                    <a:cubicBezTo>
                      <a:pt x="3" y="72"/>
                      <a:pt x="5" y="70"/>
                      <a:pt x="3" y="74"/>
                    </a:cubicBezTo>
                    <a:cubicBezTo>
                      <a:pt x="1" y="77"/>
                      <a:pt x="1" y="77"/>
                      <a:pt x="2" y="79"/>
                    </a:cubicBezTo>
                    <a:cubicBezTo>
                      <a:pt x="3" y="81"/>
                      <a:pt x="2" y="82"/>
                      <a:pt x="4" y="83"/>
                    </a:cubicBezTo>
                    <a:cubicBezTo>
                      <a:pt x="6" y="84"/>
                      <a:pt x="9" y="84"/>
                      <a:pt x="9" y="85"/>
                    </a:cubicBezTo>
                    <a:cubicBezTo>
                      <a:pt x="10" y="86"/>
                      <a:pt x="11" y="86"/>
                      <a:pt x="12" y="85"/>
                    </a:cubicBezTo>
                    <a:cubicBezTo>
                      <a:pt x="13" y="84"/>
                      <a:pt x="15" y="83"/>
                      <a:pt x="16" y="83"/>
                    </a:cubicBezTo>
                    <a:cubicBezTo>
                      <a:pt x="18" y="83"/>
                      <a:pt x="19" y="84"/>
                      <a:pt x="20" y="82"/>
                    </a:cubicBezTo>
                    <a:cubicBezTo>
                      <a:pt x="21" y="81"/>
                      <a:pt x="37" y="47"/>
                      <a:pt x="39" y="43"/>
                    </a:cubicBezTo>
                    <a:cubicBezTo>
                      <a:pt x="42" y="38"/>
                      <a:pt x="41" y="36"/>
                      <a:pt x="41" y="34"/>
                    </a:cubicBezTo>
                    <a:cubicBezTo>
                      <a:pt x="42" y="32"/>
                      <a:pt x="44" y="29"/>
                      <a:pt x="44" y="27"/>
                    </a:cubicBezTo>
                    <a:cubicBezTo>
                      <a:pt x="43" y="25"/>
                      <a:pt x="43" y="23"/>
                      <a:pt x="44" y="23"/>
                    </a:cubicBezTo>
                    <a:cubicBezTo>
                      <a:pt x="45" y="23"/>
                      <a:pt x="46" y="24"/>
                      <a:pt x="46" y="25"/>
                    </a:cubicBezTo>
                    <a:cubicBezTo>
                      <a:pt x="46" y="27"/>
                      <a:pt x="47" y="26"/>
                      <a:pt x="48" y="24"/>
                    </a:cubicBezTo>
                    <a:cubicBezTo>
                      <a:pt x="48" y="21"/>
                      <a:pt x="48" y="22"/>
                      <a:pt x="47" y="18"/>
                    </a:cubicBezTo>
                    <a:cubicBezTo>
                      <a:pt x="47" y="13"/>
                      <a:pt x="47" y="11"/>
                      <a:pt x="47" y="10"/>
                    </a:cubicBezTo>
                    <a:cubicBezTo>
                      <a:pt x="47" y="8"/>
                      <a:pt x="47" y="7"/>
                      <a:pt x="45" y="6"/>
                    </a:cubicBezTo>
                    <a:cubicBezTo>
                      <a:pt x="44" y="5"/>
                      <a:pt x="44" y="5"/>
                      <a:pt x="44" y="3"/>
                    </a:cubicBezTo>
                    <a:cubicBezTo>
                      <a:pt x="43" y="1"/>
                      <a:pt x="43" y="0"/>
                      <a:pt x="43" y="0"/>
                    </a:cubicBezTo>
                    <a:cubicBezTo>
                      <a:pt x="43" y="0"/>
                      <a:pt x="42" y="2"/>
                      <a:pt x="41" y="2"/>
                    </a:cubicBezTo>
                    <a:cubicBezTo>
                      <a:pt x="41" y="3"/>
                      <a:pt x="39" y="2"/>
                      <a:pt x="39" y="3"/>
                    </a:cubicBezTo>
                    <a:cubicBezTo>
                      <a:pt x="39" y="5"/>
                      <a:pt x="40" y="5"/>
                      <a:pt x="40" y="6"/>
                    </a:cubicBezTo>
                    <a:cubicBezTo>
                      <a:pt x="40" y="8"/>
                      <a:pt x="40" y="7"/>
                      <a:pt x="39" y="9"/>
                    </a:cubicBezTo>
                    <a:cubicBezTo>
                      <a:pt x="39" y="10"/>
                      <a:pt x="37" y="10"/>
                      <a:pt x="37" y="10"/>
                    </a:cubicBezTo>
                    <a:cubicBezTo>
                      <a:pt x="37" y="10"/>
                      <a:pt x="37" y="13"/>
                      <a:pt x="36" y="12"/>
                    </a:cubicBezTo>
                    <a:cubicBezTo>
                      <a:pt x="35" y="12"/>
                      <a:pt x="36" y="10"/>
                      <a:pt x="35" y="10"/>
                    </a:cubicBezTo>
                    <a:cubicBezTo>
                      <a:pt x="34" y="11"/>
                      <a:pt x="33" y="12"/>
                      <a:pt x="33" y="12"/>
                    </a:cubicBezTo>
                    <a:cubicBezTo>
                      <a:pt x="34" y="13"/>
                      <a:pt x="35" y="15"/>
                      <a:pt x="34" y="15"/>
                    </a:cubicBezTo>
                    <a:cubicBezTo>
                      <a:pt x="33" y="15"/>
                      <a:pt x="32" y="13"/>
                      <a:pt x="32" y="15"/>
                    </a:cubicBezTo>
                    <a:cubicBezTo>
                      <a:pt x="32" y="16"/>
                      <a:pt x="34" y="16"/>
                      <a:pt x="34" y="17"/>
                    </a:cubicBezTo>
                    <a:cubicBezTo>
                      <a:pt x="35" y="18"/>
                      <a:pt x="34" y="20"/>
                      <a:pt x="33" y="20"/>
                    </a:cubicBezTo>
                    <a:cubicBezTo>
                      <a:pt x="32" y="20"/>
                      <a:pt x="32" y="18"/>
                      <a:pt x="31" y="18"/>
                    </a:cubicBezTo>
                    <a:cubicBezTo>
                      <a:pt x="30" y="18"/>
                      <a:pt x="30" y="18"/>
                      <a:pt x="30" y="19"/>
                    </a:cubicBezTo>
                    <a:cubicBezTo>
                      <a:pt x="29" y="20"/>
                      <a:pt x="29" y="20"/>
                      <a:pt x="29" y="21"/>
                    </a:cubicBezTo>
                    <a:cubicBezTo>
                      <a:pt x="29" y="22"/>
                      <a:pt x="28" y="23"/>
                      <a:pt x="27" y="23"/>
                    </a:cubicBezTo>
                    <a:cubicBezTo>
                      <a:pt x="26" y="22"/>
                      <a:pt x="27" y="20"/>
                      <a:pt x="26" y="21"/>
                    </a:cubicBezTo>
                    <a:cubicBezTo>
                      <a:pt x="26" y="21"/>
                      <a:pt x="25" y="20"/>
                      <a:pt x="25" y="22"/>
                    </a:cubicBezTo>
                    <a:cubicBezTo>
                      <a:pt x="24" y="23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6"/>
                      <a:pt x="22" y="25"/>
                      <a:pt x="21" y="24"/>
                    </a:cubicBezTo>
                    <a:cubicBezTo>
                      <a:pt x="21" y="24"/>
                      <a:pt x="20" y="23"/>
                      <a:pt x="19" y="24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7" y="26"/>
                      <a:pt x="18" y="25"/>
                      <a:pt x="17" y="25"/>
                    </a:cubicBezTo>
                    <a:cubicBezTo>
                      <a:pt x="16" y="26"/>
                      <a:pt x="15" y="26"/>
                      <a:pt x="15" y="26"/>
                    </a:cubicBezTo>
                    <a:cubicBezTo>
                      <a:pt x="15" y="27"/>
                      <a:pt x="14" y="27"/>
                      <a:pt x="14" y="2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368"/>
              <p:cNvSpPr>
                <a:spLocks/>
              </p:cNvSpPr>
              <p:nvPr/>
            </p:nvSpPr>
            <p:spPr bwMode="auto">
              <a:xfrm>
                <a:off x="4035" y="2432"/>
                <a:ext cx="11" cy="14"/>
              </a:xfrm>
              <a:custGeom>
                <a:avLst/>
                <a:gdLst>
                  <a:gd name="T0" fmla="*/ 8 w 4"/>
                  <a:gd name="T1" fmla="*/ 0 h 5"/>
                  <a:gd name="T2" fmla="*/ 0 w 4"/>
                  <a:gd name="T3" fmla="*/ 22 h 5"/>
                  <a:gd name="T4" fmla="*/ 17 w 4"/>
                  <a:gd name="T5" fmla="*/ 39 h 5"/>
                  <a:gd name="T6" fmla="*/ 30 w 4"/>
                  <a:gd name="T7" fmla="*/ 22 h 5"/>
                  <a:gd name="T8" fmla="*/ 22 w 4"/>
                  <a:gd name="T9" fmla="*/ 8 h 5"/>
                  <a:gd name="T10" fmla="*/ 8 w 4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0" y="1"/>
                      <a:pt x="0" y="3"/>
                      <a:pt x="0" y="3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369"/>
              <p:cNvSpPr>
                <a:spLocks/>
              </p:cNvSpPr>
              <p:nvPr/>
            </p:nvSpPr>
            <p:spPr bwMode="auto">
              <a:xfrm>
                <a:off x="4043" y="2416"/>
                <a:ext cx="8" cy="11"/>
              </a:xfrm>
              <a:custGeom>
                <a:avLst/>
                <a:gdLst>
                  <a:gd name="T0" fmla="*/ 13 w 3"/>
                  <a:gd name="T1" fmla="*/ 0 h 4"/>
                  <a:gd name="T2" fmla="*/ 0 w 3"/>
                  <a:gd name="T3" fmla="*/ 22 h 4"/>
                  <a:gd name="T4" fmla="*/ 13 w 3"/>
                  <a:gd name="T5" fmla="*/ 22 h 4"/>
                  <a:gd name="T6" fmla="*/ 13 w 3"/>
                  <a:gd name="T7" fmla="*/ 8 h 4"/>
                  <a:gd name="T8" fmla="*/ 13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2" y="4"/>
                      <a:pt x="2" y="3"/>
                    </a:cubicBezTo>
                    <a:cubicBezTo>
                      <a:pt x="2" y="3"/>
                      <a:pt x="3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370"/>
              <p:cNvSpPr>
                <a:spLocks/>
              </p:cNvSpPr>
              <p:nvPr/>
            </p:nvSpPr>
            <p:spPr bwMode="auto">
              <a:xfrm>
                <a:off x="4265" y="2688"/>
                <a:ext cx="10" cy="11"/>
              </a:xfrm>
              <a:custGeom>
                <a:avLst/>
                <a:gdLst>
                  <a:gd name="T0" fmla="*/ 13 w 4"/>
                  <a:gd name="T1" fmla="*/ 0 h 4"/>
                  <a:gd name="T2" fmla="*/ 0 w 4"/>
                  <a:gd name="T3" fmla="*/ 8 h 4"/>
                  <a:gd name="T4" fmla="*/ 8 w 4"/>
                  <a:gd name="T5" fmla="*/ 30 h 4"/>
                  <a:gd name="T6" fmla="*/ 20 w 4"/>
                  <a:gd name="T7" fmla="*/ 22 h 4"/>
                  <a:gd name="T8" fmla="*/ 13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4" y="2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371"/>
              <p:cNvSpPr>
                <a:spLocks/>
              </p:cNvSpPr>
              <p:nvPr/>
            </p:nvSpPr>
            <p:spPr bwMode="auto">
              <a:xfrm>
                <a:off x="4297" y="2678"/>
                <a:ext cx="8" cy="8"/>
              </a:xfrm>
              <a:custGeom>
                <a:avLst/>
                <a:gdLst>
                  <a:gd name="T0" fmla="*/ 8 w 3"/>
                  <a:gd name="T1" fmla="*/ 0 h 3"/>
                  <a:gd name="T2" fmla="*/ 0 w 3"/>
                  <a:gd name="T3" fmla="*/ 13 h 3"/>
                  <a:gd name="T4" fmla="*/ 13 w 3"/>
                  <a:gd name="T5" fmla="*/ 21 h 3"/>
                  <a:gd name="T6" fmla="*/ 21 w 3"/>
                  <a:gd name="T7" fmla="*/ 13 h 3"/>
                  <a:gd name="T8" fmla="*/ 8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Freeform 372"/>
              <p:cNvSpPr>
                <a:spLocks/>
              </p:cNvSpPr>
              <p:nvPr/>
            </p:nvSpPr>
            <p:spPr bwMode="auto">
              <a:xfrm>
                <a:off x="3022" y="2029"/>
                <a:ext cx="11" cy="8"/>
              </a:xfrm>
              <a:custGeom>
                <a:avLst/>
                <a:gdLst>
                  <a:gd name="T0" fmla="*/ 17 w 4"/>
                  <a:gd name="T1" fmla="*/ 0 h 3"/>
                  <a:gd name="T2" fmla="*/ 8 w 4"/>
                  <a:gd name="T3" fmla="*/ 13 h 3"/>
                  <a:gd name="T4" fmla="*/ 30 w 4"/>
                  <a:gd name="T5" fmla="*/ 13 h 3"/>
                  <a:gd name="T6" fmla="*/ 17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0" y="1"/>
                      <a:pt x="1" y="2"/>
                    </a:cubicBezTo>
                    <a:cubicBezTo>
                      <a:pt x="3" y="3"/>
                      <a:pt x="4" y="2"/>
                      <a:pt x="4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2" name="Freeform 373"/>
              <p:cNvSpPr>
                <a:spLocks/>
              </p:cNvSpPr>
              <p:nvPr/>
            </p:nvSpPr>
            <p:spPr bwMode="auto">
              <a:xfrm>
                <a:off x="3046" y="2042"/>
                <a:ext cx="6" cy="6"/>
              </a:xfrm>
              <a:custGeom>
                <a:avLst/>
                <a:gdLst>
                  <a:gd name="T0" fmla="*/ 9 w 2"/>
                  <a:gd name="T1" fmla="*/ 0 h 2"/>
                  <a:gd name="T2" fmla="*/ 0 w 2"/>
                  <a:gd name="T3" fmla="*/ 9 h 2"/>
                  <a:gd name="T4" fmla="*/ 18 w 2"/>
                  <a:gd name="T5" fmla="*/ 9 h 2"/>
                  <a:gd name="T6" fmla="*/ 9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1"/>
                      <a:pt x="2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3" name="Freeform 374"/>
              <p:cNvSpPr>
                <a:spLocks/>
              </p:cNvSpPr>
              <p:nvPr/>
            </p:nvSpPr>
            <p:spPr bwMode="auto">
              <a:xfrm>
                <a:off x="3821" y="2803"/>
                <a:ext cx="40" cy="38"/>
              </a:xfrm>
              <a:custGeom>
                <a:avLst/>
                <a:gdLst>
                  <a:gd name="T0" fmla="*/ 77 w 15"/>
                  <a:gd name="T1" fmla="*/ 22 h 14"/>
                  <a:gd name="T2" fmla="*/ 56 w 15"/>
                  <a:gd name="T3" fmla="*/ 8 h 14"/>
                  <a:gd name="T4" fmla="*/ 8 w 15"/>
                  <a:gd name="T5" fmla="*/ 38 h 14"/>
                  <a:gd name="T6" fmla="*/ 0 w 15"/>
                  <a:gd name="T7" fmla="*/ 60 h 14"/>
                  <a:gd name="T8" fmla="*/ 13 w 15"/>
                  <a:gd name="T9" fmla="*/ 90 h 14"/>
                  <a:gd name="T10" fmla="*/ 51 w 15"/>
                  <a:gd name="T11" fmla="*/ 90 h 14"/>
                  <a:gd name="T12" fmla="*/ 77 w 15"/>
                  <a:gd name="T13" fmla="*/ 73 h 14"/>
                  <a:gd name="T14" fmla="*/ 99 w 15"/>
                  <a:gd name="T15" fmla="*/ 43 h 14"/>
                  <a:gd name="T16" fmla="*/ 77 w 15"/>
                  <a:gd name="T17" fmla="*/ 22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14">
                    <a:moveTo>
                      <a:pt x="11" y="3"/>
                    </a:moveTo>
                    <a:cubicBezTo>
                      <a:pt x="10" y="1"/>
                      <a:pt x="10" y="0"/>
                      <a:pt x="8" y="1"/>
                    </a:cubicBezTo>
                    <a:cubicBezTo>
                      <a:pt x="5" y="2"/>
                      <a:pt x="1" y="4"/>
                      <a:pt x="1" y="5"/>
                    </a:cubicBezTo>
                    <a:cubicBezTo>
                      <a:pt x="2" y="6"/>
                      <a:pt x="0" y="7"/>
                      <a:pt x="0" y="8"/>
                    </a:cubicBezTo>
                    <a:cubicBezTo>
                      <a:pt x="0" y="8"/>
                      <a:pt x="1" y="11"/>
                      <a:pt x="2" y="12"/>
                    </a:cubicBezTo>
                    <a:cubicBezTo>
                      <a:pt x="3" y="14"/>
                      <a:pt x="5" y="14"/>
                      <a:pt x="7" y="12"/>
                    </a:cubicBezTo>
                    <a:cubicBezTo>
                      <a:pt x="8" y="10"/>
                      <a:pt x="10" y="11"/>
                      <a:pt x="11" y="10"/>
                    </a:cubicBezTo>
                    <a:cubicBezTo>
                      <a:pt x="13" y="9"/>
                      <a:pt x="15" y="7"/>
                      <a:pt x="14" y="6"/>
                    </a:cubicBezTo>
                    <a:cubicBezTo>
                      <a:pt x="14" y="5"/>
                      <a:pt x="11" y="3"/>
                      <a:pt x="11" y="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375"/>
              <p:cNvSpPr>
                <a:spLocks/>
              </p:cNvSpPr>
              <p:nvPr/>
            </p:nvSpPr>
            <p:spPr bwMode="auto">
              <a:xfrm>
                <a:off x="3915" y="1730"/>
                <a:ext cx="40" cy="30"/>
              </a:xfrm>
              <a:custGeom>
                <a:avLst/>
                <a:gdLst>
                  <a:gd name="T0" fmla="*/ 43 w 15"/>
                  <a:gd name="T1" fmla="*/ 38 h 11"/>
                  <a:gd name="T2" fmla="*/ 29 w 15"/>
                  <a:gd name="T3" fmla="*/ 38 h 11"/>
                  <a:gd name="T4" fmla="*/ 8 w 15"/>
                  <a:gd name="T5" fmla="*/ 44 h 11"/>
                  <a:gd name="T6" fmla="*/ 8 w 15"/>
                  <a:gd name="T7" fmla="*/ 60 h 11"/>
                  <a:gd name="T8" fmla="*/ 35 w 15"/>
                  <a:gd name="T9" fmla="*/ 74 h 11"/>
                  <a:gd name="T10" fmla="*/ 72 w 15"/>
                  <a:gd name="T11" fmla="*/ 52 h 11"/>
                  <a:gd name="T12" fmla="*/ 77 w 15"/>
                  <a:gd name="T13" fmla="*/ 38 h 11"/>
                  <a:gd name="T14" fmla="*/ 99 w 15"/>
                  <a:gd name="T15" fmla="*/ 8 h 11"/>
                  <a:gd name="T16" fmla="*/ 72 w 15"/>
                  <a:gd name="T17" fmla="*/ 22 h 11"/>
                  <a:gd name="T18" fmla="*/ 43 w 15"/>
                  <a:gd name="T19" fmla="*/ 38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" h="11">
                    <a:moveTo>
                      <a:pt x="6" y="5"/>
                    </a:moveTo>
                    <a:cubicBezTo>
                      <a:pt x="5" y="5"/>
                      <a:pt x="5" y="5"/>
                      <a:pt x="4" y="5"/>
                    </a:cubicBezTo>
                    <a:cubicBezTo>
                      <a:pt x="3" y="5"/>
                      <a:pt x="2" y="4"/>
                      <a:pt x="1" y="6"/>
                    </a:cubicBezTo>
                    <a:cubicBezTo>
                      <a:pt x="1" y="7"/>
                      <a:pt x="0" y="7"/>
                      <a:pt x="1" y="8"/>
                    </a:cubicBezTo>
                    <a:cubicBezTo>
                      <a:pt x="3" y="9"/>
                      <a:pt x="3" y="11"/>
                      <a:pt x="5" y="10"/>
                    </a:cubicBezTo>
                    <a:cubicBezTo>
                      <a:pt x="6" y="8"/>
                      <a:pt x="9" y="7"/>
                      <a:pt x="10" y="7"/>
                    </a:cubicBezTo>
                    <a:cubicBezTo>
                      <a:pt x="12" y="7"/>
                      <a:pt x="11" y="5"/>
                      <a:pt x="11" y="5"/>
                    </a:cubicBezTo>
                    <a:cubicBezTo>
                      <a:pt x="11" y="5"/>
                      <a:pt x="15" y="2"/>
                      <a:pt x="14" y="1"/>
                    </a:cubicBezTo>
                    <a:cubicBezTo>
                      <a:pt x="14" y="0"/>
                      <a:pt x="12" y="3"/>
                      <a:pt x="10" y="3"/>
                    </a:cubicBezTo>
                    <a:cubicBezTo>
                      <a:pt x="8" y="3"/>
                      <a:pt x="6" y="5"/>
                      <a:pt x="6" y="5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376"/>
              <p:cNvSpPr>
                <a:spLocks/>
              </p:cNvSpPr>
              <p:nvPr/>
            </p:nvSpPr>
            <p:spPr bwMode="auto">
              <a:xfrm>
                <a:off x="3843" y="353"/>
                <a:ext cx="2463" cy="1281"/>
              </a:xfrm>
              <a:custGeom>
                <a:avLst/>
                <a:gdLst>
                  <a:gd name="T0" fmla="*/ 785 w 922"/>
                  <a:gd name="T1" fmla="*/ 2962 h 480"/>
                  <a:gd name="T2" fmla="*/ 1349 w 922"/>
                  <a:gd name="T3" fmla="*/ 2784 h 480"/>
                  <a:gd name="T4" fmla="*/ 2012 w 922"/>
                  <a:gd name="T5" fmla="*/ 2607 h 480"/>
                  <a:gd name="T6" fmla="*/ 2826 w 922"/>
                  <a:gd name="T7" fmla="*/ 2914 h 480"/>
                  <a:gd name="T8" fmla="*/ 3497 w 922"/>
                  <a:gd name="T9" fmla="*/ 2893 h 480"/>
                  <a:gd name="T10" fmla="*/ 4138 w 922"/>
                  <a:gd name="T11" fmla="*/ 2941 h 480"/>
                  <a:gd name="T12" fmla="*/ 4296 w 922"/>
                  <a:gd name="T13" fmla="*/ 3320 h 480"/>
                  <a:gd name="T14" fmla="*/ 4504 w 922"/>
                  <a:gd name="T15" fmla="*/ 2386 h 480"/>
                  <a:gd name="T16" fmla="*/ 5145 w 922"/>
                  <a:gd name="T17" fmla="*/ 2223 h 480"/>
                  <a:gd name="T18" fmla="*/ 5452 w 922"/>
                  <a:gd name="T19" fmla="*/ 1988 h 480"/>
                  <a:gd name="T20" fmla="*/ 5217 w 922"/>
                  <a:gd name="T21" fmla="*/ 2378 h 480"/>
                  <a:gd name="T22" fmla="*/ 5332 w 922"/>
                  <a:gd name="T23" fmla="*/ 2693 h 480"/>
                  <a:gd name="T24" fmla="*/ 5444 w 922"/>
                  <a:gd name="T25" fmla="*/ 2415 h 480"/>
                  <a:gd name="T26" fmla="*/ 5786 w 922"/>
                  <a:gd name="T27" fmla="*/ 2159 h 480"/>
                  <a:gd name="T28" fmla="*/ 6174 w 922"/>
                  <a:gd name="T29" fmla="*/ 1732 h 480"/>
                  <a:gd name="T30" fmla="*/ 6529 w 922"/>
                  <a:gd name="T31" fmla="*/ 1681 h 480"/>
                  <a:gd name="T32" fmla="*/ 6144 w 922"/>
                  <a:gd name="T33" fmla="*/ 1289 h 480"/>
                  <a:gd name="T34" fmla="*/ 5695 w 922"/>
                  <a:gd name="T35" fmla="*/ 1276 h 480"/>
                  <a:gd name="T36" fmla="*/ 5273 w 922"/>
                  <a:gd name="T37" fmla="*/ 1084 h 480"/>
                  <a:gd name="T38" fmla="*/ 4723 w 922"/>
                  <a:gd name="T39" fmla="*/ 969 h 480"/>
                  <a:gd name="T40" fmla="*/ 4547 w 922"/>
                  <a:gd name="T41" fmla="*/ 897 h 480"/>
                  <a:gd name="T42" fmla="*/ 4317 w 922"/>
                  <a:gd name="T43" fmla="*/ 1003 h 480"/>
                  <a:gd name="T44" fmla="*/ 4111 w 922"/>
                  <a:gd name="T45" fmla="*/ 798 h 480"/>
                  <a:gd name="T46" fmla="*/ 3681 w 922"/>
                  <a:gd name="T47" fmla="*/ 721 h 480"/>
                  <a:gd name="T48" fmla="*/ 3361 w 922"/>
                  <a:gd name="T49" fmla="*/ 662 h 480"/>
                  <a:gd name="T50" fmla="*/ 3083 w 922"/>
                  <a:gd name="T51" fmla="*/ 854 h 480"/>
                  <a:gd name="T52" fmla="*/ 3475 w 922"/>
                  <a:gd name="T53" fmla="*/ 448 h 480"/>
                  <a:gd name="T54" fmla="*/ 3198 w 922"/>
                  <a:gd name="T55" fmla="*/ 235 h 480"/>
                  <a:gd name="T56" fmla="*/ 2968 w 922"/>
                  <a:gd name="T57" fmla="*/ 222 h 480"/>
                  <a:gd name="T58" fmla="*/ 2768 w 922"/>
                  <a:gd name="T59" fmla="*/ 355 h 480"/>
                  <a:gd name="T60" fmla="*/ 2490 w 922"/>
                  <a:gd name="T61" fmla="*/ 478 h 480"/>
                  <a:gd name="T62" fmla="*/ 2412 w 922"/>
                  <a:gd name="T63" fmla="*/ 635 h 480"/>
                  <a:gd name="T64" fmla="*/ 2177 w 922"/>
                  <a:gd name="T65" fmla="*/ 777 h 480"/>
                  <a:gd name="T66" fmla="*/ 2225 w 922"/>
                  <a:gd name="T67" fmla="*/ 1097 h 480"/>
                  <a:gd name="T68" fmla="*/ 2033 w 922"/>
                  <a:gd name="T69" fmla="*/ 883 h 480"/>
                  <a:gd name="T70" fmla="*/ 1947 w 922"/>
                  <a:gd name="T71" fmla="*/ 955 h 480"/>
                  <a:gd name="T72" fmla="*/ 1878 w 922"/>
                  <a:gd name="T73" fmla="*/ 1084 h 480"/>
                  <a:gd name="T74" fmla="*/ 2049 w 922"/>
                  <a:gd name="T75" fmla="*/ 1438 h 480"/>
                  <a:gd name="T76" fmla="*/ 1977 w 922"/>
                  <a:gd name="T77" fmla="*/ 1324 h 480"/>
                  <a:gd name="T78" fmla="*/ 1806 w 922"/>
                  <a:gd name="T79" fmla="*/ 1623 h 480"/>
                  <a:gd name="T80" fmla="*/ 1784 w 922"/>
                  <a:gd name="T81" fmla="*/ 1516 h 480"/>
                  <a:gd name="T82" fmla="*/ 1768 w 922"/>
                  <a:gd name="T83" fmla="*/ 798 h 480"/>
                  <a:gd name="T84" fmla="*/ 1592 w 922"/>
                  <a:gd name="T85" fmla="*/ 1212 h 480"/>
                  <a:gd name="T86" fmla="*/ 1512 w 922"/>
                  <a:gd name="T87" fmla="*/ 1289 h 480"/>
                  <a:gd name="T88" fmla="*/ 1135 w 922"/>
                  <a:gd name="T89" fmla="*/ 1353 h 480"/>
                  <a:gd name="T90" fmla="*/ 828 w 922"/>
                  <a:gd name="T91" fmla="*/ 1452 h 480"/>
                  <a:gd name="T92" fmla="*/ 684 w 922"/>
                  <a:gd name="T93" fmla="*/ 1404 h 480"/>
                  <a:gd name="T94" fmla="*/ 521 w 922"/>
                  <a:gd name="T95" fmla="*/ 1753 h 480"/>
                  <a:gd name="T96" fmla="*/ 294 w 922"/>
                  <a:gd name="T97" fmla="*/ 1623 h 480"/>
                  <a:gd name="T98" fmla="*/ 443 w 922"/>
                  <a:gd name="T99" fmla="*/ 1332 h 480"/>
                  <a:gd name="T100" fmla="*/ 150 w 922"/>
                  <a:gd name="T101" fmla="*/ 1182 h 480"/>
                  <a:gd name="T102" fmla="*/ 85 w 922"/>
                  <a:gd name="T103" fmla="*/ 1631 h 480"/>
                  <a:gd name="T104" fmla="*/ 51 w 922"/>
                  <a:gd name="T105" fmla="*/ 2044 h 480"/>
                  <a:gd name="T106" fmla="*/ 85 w 922"/>
                  <a:gd name="T107" fmla="*/ 2130 h 480"/>
                  <a:gd name="T108" fmla="*/ 13 w 922"/>
                  <a:gd name="T109" fmla="*/ 2194 h 480"/>
                  <a:gd name="T110" fmla="*/ 13 w 922"/>
                  <a:gd name="T111" fmla="*/ 2399 h 480"/>
                  <a:gd name="T112" fmla="*/ 171 w 922"/>
                  <a:gd name="T113" fmla="*/ 2735 h 480"/>
                  <a:gd name="T114" fmla="*/ 492 w 922"/>
                  <a:gd name="T115" fmla="*/ 2957 h 480"/>
                  <a:gd name="T116" fmla="*/ 435 w 922"/>
                  <a:gd name="T117" fmla="*/ 3112 h 480"/>
                  <a:gd name="T118" fmla="*/ 422 w 922"/>
                  <a:gd name="T119" fmla="*/ 3197 h 4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22" h="480">
                    <a:moveTo>
                      <a:pt x="72" y="460"/>
                    </a:moveTo>
                    <a:cubicBezTo>
                      <a:pt x="78" y="458"/>
                      <a:pt x="87" y="464"/>
                      <a:pt x="89" y="465"/>
                    </a:cubicBezTo>
                    <a:cubicBezTo>
                      <a:pt x="92" y="465"/>
                      <a:pt x="100" y="467"/>
                      <a:pt x="104" y="467"/>
                    </a:cubicBezTo>
                    <a:cubicBezTo>
                      <a:pt x="108" y="467"/>
                      <a:pt x="106" y="470"/>
                      <a:pt x="112" y="475"/>
                    </a:cubicBezTo>
                    <a:cubicBezTo>
                      <a:pt x="118" y="480"/>
                      <a:pt x="121" y="478"/>
                      <a:pt x="119" y="475"/>
                    </a:cubicBezTo>
                    <a:cubicBezTo>
                      <a:pt x="117" y="473"/>
                      <a:pt x="118" y="467"/>
                      <a:pt x="118" y="467"/>
                    </a:cubicBezTo>
                    <a:cubicBezTo>
                      <a:pt x="118" y="467"/>
                      <a:pt x="119" y="463"/>
                      <a:pt x="116" y="460"/>
                    </a:cubicBezTo>
                    <a:cubicBezTo>
                      <a:pt x="114" y="458"/>
                      <a:pt x="114" y="455"/>
                      <a:pt x="112" y="451"/>
                    </a:cubicBezTo>
                    <a:cubicBezTo>
                      <a:pt x="110" y="447"/>
                      <a:pt x="114" y="443"/>
                      <a:pt x="115" y="439"/>
                    </a:cubicBezTo>
                    <a:cubicBezTo>
                      <a:pt x="115" y="436"/>
                      <a:pt x="117" y="442"/>
                      <a:pt x="117" y="442"/>
                    </a:cubicBezTo>
                    <a:cubicBezTo>
                      <a:pt x="117" y="442"/>
                      <a:pt x="120" y="442"/>
                      <a:pt x="121" y="435"/>
                    </a:cubicBezTo>
                    <a:cubicBezTo>
                      <a:pt x="123" y="429"/>
                      <a:pt x="121" y="430"/>
                      <a:pt x="121" y="430"/>
                    </a:cubicBezTo>
                    <a:cubicBezTo>
                      <a:pt x="121" y="430"/>
                      <a:pt x="119" y="428"/>
                      <a:pt x="116" y="425"/>
                    </a:cubicBezTo>
                    <a:cubicBezTo>
                      <a:pt x="113" y="422"/>
                      <a:pt x="110" y="416"/>
                      <a:pt x="110" y="416"/>
                    </a:cubicBezTo>
                    <a:cubicBezTo>
                      <a:pt x="110" y="416"/>
                      <a:pt x="111" y="412"/>
                      <a:pt x="116" y="408"/>
                    </a:cubicBezTo>
                    <a:cubicBezTo>
                      <a:pt x="121" y="404"/>
                      <a:pt x="123" y="412"/>
                      <a:pt x="123" y="412"/>
                    </a:cubicBezTo>
                    <a:cubicBezTo>
                      <a:pt x="123" y="412"/>
                      <a:pt x="124" y="411"/>
                      <a:pt x="122" y="407"/>
                    </a:cubicBezTo>
                    <a:cubicBezTo>
                      <a:pt x="120" y="402"/>
                      <a:pt x="126" y="401"/>
                      <a:pt x="130" y="398"/>
                    </a:cubicBezTo>
                    <a:cubicBezTo>
                      <a:pt x="134" y="396"/>
                      <a:pt x="138" y="393"/>
                      <a:pt x="144" y="393"/>
                    </a:cubicBezTo>
                    <a:cubicBezTo>
                      <a:pt x="150" y="393"/>
                      <a:pt x="148" y="396"/>
                      <a:pt x="152" y="398"/>
                    </a:cubicBezTo>
                    <a:cubicBezTo>
                      <a:pt x="156" y="400"/>
                      <a:pt x="159" y="402"/>
                      <a:pt x="159" y="402"/>
                    </a:cubicBezTo>
                    <a:cubicBezTo>
                      <a:pt x="159" y="402"/>
                      <a:pt x="163" y="401"/>
                      <a:pt x="167" y="396"/>
                    </a:cubicBezTo>
                    <a:cubicBezTo>
                      <a:pt x="171" y="391"/>
                      <a:pt x="170" y="399"/>
                      <a:pt x="172" y="400"/>
                    </a:cubicBezTo>
                    <a:cubicBezTo>
                      <a:pt x="173" y="402"/>
                      <a:pt x="177" y="401"/>
                      <a:pt x="179" y="398"/>
                    </a:cubicBezTo>
                    <a:cubicBezTo>
                      <a:pt x="182" y="395"/>
                      <a:pt x="184" y="399"/>
                      <a:pt x="184" y="399"/>
                    </a:cubicBezTo>
                    <a:cubicBezTo>
                      <a:pt x="184" y="399"/>
                      <a:pt x="189" y="400"/>
                      <a:pt x="191" y="399"/>
                    </a:cubicBezTo>
                    <a:cubicBezTo>
                      <a:pt x="194" y="399"/>
                      <a:pt x="193" y="398"/>
                      <a:pt x="193" y="394"/>
                    </a:cubicBezTo>
                    <a:cubicBezTo>
                      <a:pt x="193" y="391"/>
                      <a:pt x="189" y="391"/>
                      <a:pt x="189" y="391"/>
                    </a:cubicBezTo>
                    <a:cubicBezTo>
                      <a:pt x="189" y="391"/>
                      <a:pt x="187" y="385"/>
                      <a:pt x="188" y="383"/>
                    </a:cubicBezTo>
                    <a:cubicBezTo>
                      <a:pt x="188" y="380"/>
                      <a:pt x="193" y="382"/>
                      <a:pt x="193" y="382"/>
                    </a:cubicBezTo>
                    <a:cubicBezTo>
                      <a:pt x="194" y="378"/>
                      <a:pt x="194" y="378"/>
                      <a:pt x="194" y="378"/>
                    </a:cubicBezTo>
                    <a:cubicBezTo>
                      <a:pt x="194" y="378"/>
                      <a:pt x="194" y="378"/>
                      <a:pt x="193" y="371"/>
                    </a:cubicBezTo>
                    <a:cubicBezTo>
                      <a:pt x="191" y="364"/>
                      <a:pt x="197" y="369"/>
                      <a:pt x="203" y="368"/>
                    </a:cubicBezTo>
                    <a:cubicBezTo>
                      <a:pt x="209" y="367"/>
                      <a:pt x="212" y="366"/>
                      <a:pt x="218" y="366"/>
                    </a:cubicBezTo>
                    <a:cubicBezTo>
                      <a:pt x="223" y="365"/>
                      <a:pt x="227" y="364"/>
                      <a:pt x="230" y="362"/>
                    </a:cubicBezTo>
                    <a:cubicBezTo>
                      <a:pt x="233" y="359"/>
                      <a:pt x="235" y="361"/>
                      <a:pt x="238" y="360"/>
                    </a:cubicBezTo>
                    <a:cubicBezTo>
                      <a:pt x="242" y="359"/>
                      <a:pt x="245" y="359"/>
                      <a:pt x="246" y="363"/>
                    </a:cubicBezTo>
                    <a:cubicBezTo>
                      <a:pt x="248" y="368"/>
                      <a:pt x="249" y="367"/>
                      <a:pt x="252" y="366"/>
                    </a:cubicBezTo>
                    <a:cubicBezTo>
                      <a:pt x="255" y="366"/>
                      <a:pt x="258" y="368"/>
                      <a:pt x="262" y="371"/>
                    </a:cubicBezTo>
                    <a:cubicBezTo>
                      <a:pt x="265" y="373"/>
                      <a:pt x="266" y="373"/>
                      <a:pt x="268" y="373"/>
                    </a:cubicBezTo>
                    <a:cubicBezTo>
                      <a:pt x="270" y="373"/>
                      <a:pt x="272" y="369"/>
                      <a:pt x="276" y="366"/>
                    </a:cubicBezTo>
                    <a:cubicBezTo>
                      <a:pt x="280" y="362"/>
                      <a:pt x="279" y="366"/>
                      <a:pt x="282" y="366"/>
                    </a:cubicBezTo>
                    <a:cubicBezTo>
                      <a:pt x="285" y="366"/>
                      <a:pt x="281" y="371"/>
                      <a:pt x="284" y="375"/>
                    </a:cubicBezTo>
                    <a:cubicBezTo>
                      <a:pt x="286" y="379"/>
                      <a:pt x="301" y="402"/>
                      <a:pt x="305" y="402"/>
                    </a:cubicBezTo>
                    <a:cubicBezTo>
                      <a:pt x="308" y="402"/>
                      <a:pt x="316" y="401"/>
                      <a:pt x="320" y="402"/>
                    </a:cubicBezTo>
                    <a:cubicBezTo>
                      <a:pt x="325" y="402"/>
                      <a:pt x="326" y="408"/>
                      <a:pt x="329" y="409"/>
                    </a:cubicBezTo>
                    <a:cubicBezTo>
                      <a:pt x="331" y="411"/>
                      <a:pt x="341" y="412"/>
                      <a:pt x="341" y="412"/>
                    </a:cubicBezTo>
                    <a:cubicBezTo>
                      <a:pt x="346" y="407"/>
                      <a:pt x="346" y="407"/>
                      <a:pt x="346" y="407"/>
                    </a:cubicBezTo>
                    <a:cubicBezTo>
                      <a:pt x="346" y="407"/>
                      <a:pt x="352" y="407"/>
                      <a:pt x="354" y="405"/>
                    </a:cubicBezTo>
                    <a:cubicBezTo>
                      <a:pt x="356" y="403"/>
                      <a:pt x="361" y="398"/>
                      <a:pt x="361" y="398"/>
                    </a:cubicBezTo>
                    <a:cubicBezTo>
                      <a:pt x="361" y="398"/>
                      <a:pt x="364" y="399"/>
                      <a:pt x="367" y="401"/>
                    </a:cubicBezTo>
                    <a:cubicBezTo>
                      <a:pt x="370" y="403"/>
                      <a:pt x="372" y="400"/>
                      <a:pt x="372" y="400"/>
                    </a:cubicBezTo>
                    <a:cubicBezTo>
                      <a:pt x="372" y="400"/>
                      <a:pt x="374" y="401"/>
                      <a:pt x="376" y="401"/>
                    </a:cubicBezTo>
                    <a:cubicBezTo>
                      <a:pt x="377" y="402"/>
                      <a:pt x="378" y="405"/>
                      <a:pt x="378" y="405"/>
                    </a:cubicBezTo>
                    <a:cubicBezTo>
                      <a:pt x="378" y="405"/>
                      <a:pt x="381" y="406"/>
                      <a:pt x="386" y="407"/>
                    </a:cubicBezTo>
                    <a:cubicBezTo>
                      <a:pt x="391" y="408"/>
                      <a:pt x="396" y="409"/>
                      <a:pt x="396" y="409"/>
                    </a:cubicBezTo>
                    <a:cubicBezTo>
                      <a:pt x="396" y="409"/>
                      <a:pt x="401" y="409"/>
                      <a:pt x="404" y="406"/>
                    </a:cubicBezTo>
                    <a:cubicBezTo>
                      <a:pt x="406" y="404"/>
                      <a:pt x="403" y="402"/>
                      <a:pt x="402" y="400"/>
                    </a:cubicBezTo>
                    <a:cubicBezTo>
                      <a:pt x="400" y="397"/>
                      <a:pt x="404" y="388"/>
                      <a:pt x="404" y="388"/>
                    </a:cubicBezTo>
                    <a:cubicBezTo>
                      <a:pt x="404" y="388"/>
                      <a:pt x="407" y="386"/>
                      <a:pt x="410" y="387"/>
                    </a:cubicBezTo>
                    <a:cubicBezTo>
                      <a:pt x="414" y="388"/>
                      <a:pt x="416" y="387"/>
                      <a:pt x="419" y="390"/>
                    </a:cubicBezTo>
                    <a:cubicBezTo>
                      <a:pt x="423" y="393"/>
                      <a:pt x="423" y="399"/>
                      <a:pt x="423" y="399"/>
                    </a:cubicBezTo>
                    <a:cubicBezTo>
                      <a:pt x="423" y="399"/>
                      <a:pt x="426" y="402"/>
                      <a:pt x="429" y="404"/>
                    </a:cubicBezTo>
                    <a:cubicBezTo>
                      <a:pt x="433" y="406"/>
                      <a:pt x="435" y="404"/>
                      <a:pt x="440" y="401"/>
                    </a:cubicBezTo>
                    <a:cubicBezTo>
                      <a:pt x="445" y="398"/>
                      <a:pt x="445" y="401"/>
                      <a:pt x="448" y="401"/>
                    </a:cubicBezTo>
                    <a:cubicBezTo>
                      <a:pt x="450" y="401"/>
                      <a:pt x="452" y="406"/>
                      <a:pt x="452" y="406"/>
                    </a:cubicBezTo>
                    <a:cubicBezTo>
                      <a:pt x="452" y="406"/>
                      <a:pt x="457" y="408"/>
                      <a:pt x="459" y="410"/>
                    </a:cubicBezTo>
                    <a:cubicBezTo>
                      <a:pt x="462" y="412"/>
                      <a:pt x="468" y="411"/>
                      <a:pt x="472" y="411"/>
                    </a:cubicBezTo>
                    <a:cubicBezTo>
                      <a:pt x="475" y="412"/>
                      <a:pt x="478" y="411"/>
                      <a:pt x="482" y="409"/>
                    </a:cubicBezTo>
                    <a:cubicBezTo>
                      <a:pt x="486" y="407"/>
                      <a:pt x="487" y="405"/>
                      <a:pt x="490" y="406"/>
                    </a:cubicBezTo>
                    <a:cubicBezTo>
                      <a:pt x="493" y="407"/>
                      <a:pt x="501" y="407"/>
                      <a:pt x="501" y="407"/>
                    </a:cubicBezTo>
                    <a:cubicBezTo>
                      <a:pt x="501" y="407"/>
                      <a:pt x="503" y="412"/>
                      <a:pt x="505" y="413"/>
                    </a:cubicBezTo>
                    <a:cubicBezTo>
                      <a:pt x="506" y="414"/>
                      <a:pt x="509" y="412"/>
                      <a:pt x="513" y="411"/>
                    </a:cubicBezTo>
                    <a:cubicBezTo>
                      <a:pt x="517" y="411"/>
                      <a:pt x="518" y="403"/>
                      <a:pt x="518" y="403"/>
                    </a:cubicBezTo>
                    <a:cubicBezTo>
                      <a:pt x="518" y="403"/>
                      <a:pt x="519" y="400"/>
                      <a:pt x="522" y="396"/>
                    </a:cubicBezTo>
                    <a:cubicBezTo>
                      <a:pt x="526" y="393"/>
                      <a:pt x="527" y="388"/>
                      <a:pt x="527" y="388"/>
                    </a:cubicBezTo>
                    <a:cubicBezTo>
                      <a:pt x="527" y="388"/>
                      <a:pt x="527" y="384"/>
                      <a:pt x="526" y="382"/>
                    </a:cubicBezTo>
                    <a:cubicBezTo>
                      <a:pt x="525" y="380"/>
                      <a:pt x="530" y="375"/>
                      <a:pt x="530" y="375"/>
                    </a:cubicBezTo>
                    <a:cubicBezTo>
                      <a:pt x="530" y="375"/>
                      <a:pt x="534" y="375"/>
                      <a:pt x="541" y="372"/>
                    </a:cubicBezTo>
                    <a:cubicBezTo>
                      <a:pt x="548" y="370"/>
                      <a:pt x="548" y="375"/>
                      <a:pt x="555" y="378"/>
                    </a:cubicBezTo>
                    <a:cubicBezTo>
                      <a:pt x="563" y="381"/>
                      <a:pt x="560" y="385"/>
                      <a:pt x="561" y="390"/>
                    </a:cubicBezTo>
                    <a:cubicBezTo>
                      <a:pt x="562" y="394"/>
                      <a:pt x="565" y="404"/>
                      <a:pt x="568" y="408"/>
                    </a:cubicBezTo>
                    <a:cubicBezTo>
                      <a:pt x="571" y="411"/>
                      <a:pt x="573" y="410"/>
                      <a:pt x="574" y="412"/>
                    </a:cubicBezTo>
                    <a:cubicBezTo>
                      <a:pt x="575" y="414"/>
                      <a:pt x="578" y="414"/>
                      <a:pt x="580" y="413"/>
                    </a:cubicBezTo>
                    <a:cubicBezTo>
                      <a:pt x="582" y="412"/>
                      <a:pt x="586" y="417"/>
                      <a:pt x="586" y="417"/>
                    </a:cubicBezTo>
                    <a:cubicBezTo>
                      <a:pt x="586" y="417"/>
                      <a:pt x="587" y="423"/>
                      <a:pt x="589" y="425"/>
                    </a:cubicBezTo>
                    <a:cubicBezTo>
                      <a:pt x="591" y="426"/>
                      <a:pt x="594" y="427"/>
                      <a:pt x="596" y="426"/>
                    </a:cubicBezTo>
                    <a:cubicBezTo>
                      <a:pt x="599" y="425"/>
                      <a:pt x="605" y="420"/>
                      <a:pt x="605" y="420"/>
                    </a:cubicBezTo>
                    <a:cubicBezTo>
                      <a:pt x="605" y="420"/>
                      <a:pt x="607" y="422"/>
                      <a:pt x="608" y="425"/>
                    </a:cubicBezTo>
                    <a:cubicBezTo>
                      <a:pt x="609" y="427"/>
                      <a:pt x="610" y="429"/>
                      <a:pt x="608" y="430"/>
                    </a:cubicBezTo>
                    <a:cubicBezTo>
                      <a:pt x="607" y="432"/>
                      <a:pt x="605" y="435"/>
                      <a:pt x="605" y="435"/>
                    </a:cubicBezTo>
                    <a:cubicBezTo>
                      <a:pt x="605" y="435"/>
                      <a:pt x="604" y="441"/>
                      <a:pt x="601" y="445"/>
                    </a:cubicBezTo>
                    <a:cubicBezTo>
                      <a:pt x="599" y="449"/>
                      <a:pt x="596" y="450"/>
                      <a:pt x="592" y="447"/>
                    </a:cubicBezTo>
                    <a:cubicBezTo>
                      <a:pt x="588" y="445"/>
                      <a:pt x="587" y="449"/>
                      <a:pt x="587" y="453"/>
                    </a:cubicBezTo>
                    <a:cubicBezTo>
                      <a:pt x="587" y="456"/>
                      <a:pt x="587" y="462"/>
                      <a:pt x="585" y="464"/>
                    </a:cubicBezTo>
                    <a:cubicBezTo>
                      <a:pt x="583" y="465"/>
                      <a:pt x="585" y="470"/>
                      <a:pt x="585" y="469"/>
                    </a:cubicBezTo>
                    <a:cubicBezTo>
                      <a:pt x="585" y="468"/>
                      <a:pt x="587" y="466"/>
                      <a:pt x="591" y="466"/>
                    </a:cubicBezTo>
                    <a:cubicBezTo>
                      <a:pt x="595" y="465"/>
                      <a:pt x="597" y="468"/>
                      <a:pt x="602" y="466"/>
                    </a:cubicBezTo>
                    <a:cubicBezTo>
                      <a:pt x="608" y="464"/>
                      <a:pt x="617" y="455"/>
                      <a:pt x="620" y="449"/>
                    </a:cubicBezTo>
                    <a:cubicBezTo>
                      <a:pt x="624" y="442"/>
                      <a:pt x="631" y="432"/>
                      <a:pt x="638" y="425"/>
                    </a:cubicBezTo>
                    <a:cubicBezTo>
                      <a:pt x="644" y="417"/>
                      <a:pt x="640" y="413"/>
                      <a:pt x="640" y="410"/>
                    </a:cubicBezTo>
                    <a:cubicBezTo>
                      <a:pt x="640" y="407"/>
                      <a:pt x="641" y="398"/>
                      <a:pt x="641" y="398"/>
                    </a:cubicBezTo>
                    <a:cubicBezTo>
                      <a:pt x="642" y="388"/>
                      <a:pt x="642" y="388"/>
                      <a:pt x="642" y="388"/>
                    </a:cubicBezTo>
                    <a:cubicBezTo>
                      <a:pt x="642" y="388"/>
                      <a:pt x="642" y="385"/>
                      <a:pt x="643" y="380"/>
                    </a:cubicBezTo>
                    <a:cubicBezTo>
                      <a:pt x="644" y="376"/>
                      <a:pt x="644" y="377"/>
                      <a:pt x="640" y="372"/>
                    </a:cubicBezTo>
                    <a:cubicBezTo>
                      <a:pt x="635" y="368"/>
                      <a:pt x="638" y="369"/>
                      <a:pt x="634" y="366"/>
                    </a:cubicBezTo>
                    <a:cubicBezTo>
                      <a:pt x="629" y="362"/>
                      <a:pt x="632" y="367"/>
                      <a:pt x="629" y="370"/>
                    </a:cubicBezTo>
                    <a:cubicBezTo>
                      <a:pt x="626" y="372"/>
                      <a:pt x="627" y="373"/>
                      <a:pt x="624" y="373"/>
                    </a:cubicBezTo>
                    <a:cubicBezTo>
                      <a:pt x="622" y="373"/>
                      <a:pt x="622" y="373"/>
                      <a:pt x="623" y="369"/>
                    </a:cubicBezTo>
                    <a:cubicBezTo>
                      <a:pt x="624" y="364"/>
                      <a:pt x="621" y="360"/>
                      <a:pt x="618" y="361"/>
                    </a:cubicBezTo>
                    <a:cubicBezTo>
                      <a:pt x="616" y="361"/>
                      <a:pt x="617" y="365"/>
                      <a:pt x="613" y="362"/>
                    </a:cubicBezTo>
                    <a:cubicBezTo>
                      <a:pt x="608" y="359"/>
                      <a:pt x="627" y="344"/>
                      <a:pt x="631" y="335"/>
                    </a:cubicBezTo>
                    <a:cubicBezTo>
                      <a:pt x="636" y="327"/>
                      <a:pt x="645" y="322"/>
                      <a:pt x="649" y="316"/>
                    </a:cubicBezTo>
                    <a:cubicBezTo>
                      <a:pt x="653" y="309"/>
                      <a:pt x="663" y="314"/>
                      <a:pt x="664" y="314"/>
                    </a:cubicBezTo>
                    <a:cubicBezTo>
                      <a:pt x="666" y="313"/>
                      <a:pt x="665" y="317"/>
                      <a:pt x="665" y="317"/>
                    </a:cubicBezTo>
                    <a:cubicBezTo>
                      <a:pt x="665" y="317"/>
                      <a:pt x="670" y="319"/>
                      <a:pt x="672" y="318"/>
                    </a:cubicBezTo>
                    <a:cubicBezTo>
                      <a:pt x="674" y="317"/>
                      <a:pt x="677" y="316"/>
                      <a:pt x="677" y="316"/>
                    </a:cubicBezTo>
                    <a:cubicBezTo>
                      <a:pt x="679" y="318"/>
                      <a:pt x="681" y="316"/>
                      <a:pt x="685" y="315"/>
                    </a:cubicBezTo>
                    <a:cubicBezTo>
                      <a:pt x="689" y="314"/>
                      <a:pt x="687" y="314"/>
                      <a:pt x="688" y="311"/>
                    </a:cubicBezTo>
                    <a:cubicBezTo>
                      <a:pt x="688" y="309"/>
                      <a:pt x="695" y="313"/>
                      <a:pt x="696" y="312"/>
                    </a:cubicBezTo>
                    <a:cubicBezTo>
                      <a:pt x="697" y="312"/>
                      <a:pt x="700" y="314"/>
                      <a:pt x="700" y="314"/>
                    </a:cubicBezTo>
                    <a:cubicBezTo>
                      <a:pt x="699" y="318"/>
                      <a:pt x="699" y="318"/>
                      <a:pt x="699" y="318"/>
                    </a:cubicBezTo>
                    <a:cubicBezTo>
                      <a:pt x="705" y="316"/>
                      <a:pt x="705" y="316"/>
                      <a:pt x="705" y="316"/>
                    </a:cubicBezTo>
                    <a:cubicBezTo>
                      <a:pt x="705" y="316"/>
                      <a:pt x="709" y="316"/>
                      <a:pt x="710" y="316"/>
                    </a:cubicBezTo>
                    <a:cubicBezTo>
                      <a:pt x="711" y="316"/>
                      <a:pt x="721" y="317"/>
                      <a:pt x="721" y="317"/>
                    </a:cubicBezTo>
                    <a:cubicBezTo>
                      <a:pt x="721" y="312"/>
                      <a:pt x="721" y="312"/>
                      <a:pt x="721" y="312"/>
                    </a:cubicBezTo>
                    <a:cubicBezTo>
                      <a:pt x="721" y="312"/>
                      <a:pt x="717" y="312"/>
                      <a:pt x="715" y="310"/>
                    </a:cubicBezTo>
                    <a:cubicBezTo>
                      <a:pt x="713" y="308"/>
                      <a:pt x="716" y="306"/>
                      <a:pt x="720" y="303"/>
                    </a:cubicBezTo>
                    <a:cubicBezTo>
                      <a:pt x="723" y="300"/>
                      <a:pt x="724" y="299"/>
                      <a:pt x="725" y="295"/>
                    </a:cubicBezTo>
                    <a:cubicBezTo>
                      <a:pt x="726" y="291"/>
                      <a:pt x="731" y="289"/>
                      <a:pt x="735" y="285"/>
                    </a:cubicBezTo>
                    <a:cubicBezTo>
                      <a:pt x="739" y="281"/>
                      <a:pt x="748" y="283"/>
                      <a:pt x="752" y="286"/>
                    </a:cubicBezTo>
                    <a:cubicBezTo>
                      <a:pt x="752" y="286"/>
                      <a:pt x="752" y="288"/>
                      <a:pt x="751" y="289"/>
                    </a:cubicBezTo>
                    <a:cubicBezTo>
                      <a:pt x="751" y="291"/>
                      <a:pt x="749" y="293"/>
                      <a:pt x="749" y="293"/>
                    </a:cubicBezTo>
                    <a:cubicBezTo>
                      <a:pt x="749" y="293"/>
                      <a:pt x="749" y="295"/>
                      <a:pt x="751" y="298"/>
                    </a:cubicBezTo>
                    <a:cubicBezTo>
                      <a:pt x="752" y="300"/>
                      <a:pt x="753" y="299"/>
                      <a:pt x="755" y="299"/>
                    </a:cubicBezTo>
                    <a:cubicBezTo>
                      <a:pt x="756" y="298"/>
                      <a:pt x="757" y="295"/>
                      <a:pt x="758" y="294"/>
                    </a:cubicBezTo>
                    <a:cubicBezTo>
                      <a:pt x="758" y="293"/>
                      <a:pt x="759" y="289"/>
                      <a:pt x="759" y="289"/>
                    </a:cubicBezTo>
                    <a:cubicBezTo>
                      <a:pt x="763" y="289"/>
                      <a:pt x="763" y="289"/>
                      <a:pt x="763" y="289"/>
                    </a:cubicBezTo>
                    <a:cubicBezTo>
                      <a:pt x="763" y="289"/>
                      <a:pt x="767" y="286"/>
                      <a:pt x="766" y="285"/>
                    </a:cubicBezTo>
                    <a:cubicBezTo>
                      <a:pt x="766" y="283"/>
                      <a:pt x="765" y="282"/>
                      <a:pt x="764" y="279"/>
                    </a:cubicBezTo>
                    <a:cubicBezTo>
                      <a:pt x="763" y="277"/>
                      <a:pt x="767" y="276"/>
                      <a:pt x="768" y="275"/>
                    </a:cubicBezTo>
                    <a:cubicBezTo>
                      <a:pt x="770" y="273"/>
                      <a:pt x="774" y="273"/>
                      <a:pt x="777" y="273"/>
                    </a:cubicBezTo>
                    <a:cubicBezTo>
                      <a:pt x="780" y="273"/>
                      <a:pt x="778" y="277"/>
                      <a:pt x="775" y="278"/>
                    </a:cubicBezTo>
                    <a:cubicBezTo>
                      <a:pt x="772" y="279"/>
                      <a:pt x="771" y="282"/>
                      <a:pt x="771" y="288"/>
                    </a:cubicBezTo>
                    <a:cubicBezTo>
                      <a:pt x="771" y="293"/>
                      <a:pt x="772" y="291"/>
                      <a:pt x="770" y="292"/>
                    </a:cubicBezTo>
                    <a:cubicBezTo>
                      <a:pt x="769" y="293"/>
                      <a:pt x="770" y="294"/>
                      <a:pt x="762" y="301"/>
                    </a:cubicBezTo>
                    <a:cubicBezTo>
                      <a:pt x="755" y="308"/>
                      <a:pt x="757" y="307"/>
                      <a:pt x="757" y="307"/>
                    </a:cubicBezTo>
                    <a:cubicBezTo>
                      <a:pt x="757" y="307"/>
                      <a:pt x="754" y="310"/>
                      <a:pt x="751" y="313"/>
                    </a:cubicBezTo>
                    <a:cubicBezTo>
                      <a:pt x="749" y="316"/>
                      <a:pt x="745" y="319"/>
                      <a:pt x="745" y="319"/>
                    </a:cubicBezTo>
                    <a:cubicBezTo>
                      <a:pt x="743" y="323"/>
                      <a:pt x="743" y="323"/>
                      <a:pt x="743" y="323"/>
                    </a:cubicBezTo>
                    <a:cubicBezTo>
                      <a:pt x="743" y="323"/>
                      <a:pt x="742" y="324"/>
                      <a:pt x="740" y="323"/>
                    </a:cubicBezTo>
                    <a:cubicBezTo>
                      <a:pt x="738" y="323"/>
                      <a:pt x="738" y="326"/>
                      <a:pt x="738" y="326"/>
                    </a:cubicBezTo>
                    <a:cubicBezTo>
                      <a:pt x="738" y="326"/>
                      <a:pt x="738" y="330"/>
                      <a:pt x="736" y="329"/>
                    </a:cubicBezTo>
                    <a:cubicBezTo>
                      <a:pt x="734" y="329"/>
                      <a:pt x="735" y="331"/>
                      <a:pt x="731" y="334"/>
                    </a:cubicBezTo>
                    <a:cubicBezTo>
                      <a:pt x="728" y="336"/>
                      <a:pt x="731" y="336"/>
                      <a:pt x="728" y="341"/>
                    </a:cubicBezTo>
                    <a:cubicBezTo>
                      <a:pt x="726" y="345"/>
                      <a:pt x="727" y="344"/>
                      <a:pt x="722" y="350"/>
                    </a:cubicBezTo>
                    <a:cubicBezTo>
                      <a:pt x="716" y="355"/>
                      <a:pt x="722" y="352"/>
                      <a:pt x="723" y="355"/>
                    </a:cubicBezTo>
                    <a:cubicBezTo>
                      <a:pt x="725" y="358"/>
                      <a:pt x="726" y="368"/>
                      <a:pt x="726" y="368"/>
                    </a:cubicBezTo>
                    <a:cubicBezTo>
                      <a:pt x="726" y="368"/>
                      <a:pt x="725" y="373"/>
                      <a:pt x="724" y="377"/>
                    </a:cubicBezTo>
                    <a:cubicBezTo>
                      <a:pt x="724" y="380"/>
                      <a:pt x="725" y="384"/>
                      <a:pt x="725" y="384"/>
                    </a:cubicBezTo>
                    <a:cubicBezTo>
                      <a:pt x="725" y="384"/>
                      <a:pt x="726" y="388"/>
                      <a:pt x="726" y="394"/>
                    </a:cubicBezTo>
                    <a:cubicBezTo>
                      <a:pt x="726" y="400"/>
                      <a:pt x="729" y="402"/>
                      <a:pt x="729" y="402"/>
                    </a:cubicBezTo>
                    <a:cubicBezTo>
                      <a:pt x="732" y="400"/>
                      <a:pt x="732" y="400"/>
                      <a:pt x="732" y="400"/>
                    </a:cubicBezTo>
                    <a:cubicBezTo>
                      <a:pt x="732" y="400"/>
                      <a:pt x="733" y="400"/>
                      <a:pt x="734" y="393"/>
                    </a:cubicBezTo>
                    <a:cubicBezTo>
                      <a:pt x="735" y="387"/>
                      <a:pt x="736" y="393"/>
                      <a:pt x="740" y="391"/>
                    </a:cubicBezTo>
                    <a:cubicBezTo>
                      <a:pt x="743" y="389"/>
                      <a:pt x="740" y="390"/>
                      <a:pt x="742" y="384"/>
                    </a:cubicBezTo>
                    <a:cubicBezTo>
                      <a:pt x="744" y="379"/>
                      <a:pt x="743" y="379"/>
                      <a:pt x="743" y="379"/>
                    </a:cubicBezTo>
                    <a:cubicBezTo>
                      <a:pt x="743" y="379"/>
                      <a:pt x="745" y="377"/>
                      <a:pt x="747" y="378"/>
                    </a:cubicBezTo>
                    <a:cubicBezTo>
                      <a:pt x="750" y="378"/>
                      <a:pt x="752" y="377"/>
                      <a:pt x="753" y="375"/>
                    </a:cubicBezTo>
                    <a:cubicBezTo>
                      <a:pt x="754" y="372"/>
                      <a:pt x="751" y="372"/>
                      <a:pt x="751" y="372"/>
                    </a:cubicBezTo>
                    <a:cubicBezTo>
                      <a:pt x="751" y="372"/>
                      <a:pt x="751" y="371"/>
                      <a:pt x="752" y="368"/>
                    </a:cubicBezTo>
                    <a:cubicBezTo>
                      <a:pt x="753" y="365"/>
                      <a:pt x="755" y="367"/>
                      <a:pt x="755" y="367"/>
                    </a:cubicBezTo>
                    <a:cubicBezTo>
                      <a:pt x="756" y="367"/>
                      <a:pt x="761" y="366"/>
                      <a:pt x="761" y="366"/>
                    </a:cubicBezTo>
                    <a:cubicBezTo>
                      <a:pt x="761" y="366"/>
                      <a:pt x="763" y="364"/>
                      <a:pt x="762" y="363"/>
                    </a:cubicBezTo>
                    <a:cubicBezTo>
                      <a:pt x="761" y="361"/>
                      <a:pt x="760" y="361"/>
                      <a:pt x="758" y="361"/>
                    </a:cubicBezTo>
                    <a:cubicBezTo>
                      <a:pt x="756" y="360"/>
                      <a:pt x="756" y="359"/>
                      <a:pt x="757" y="356"/>
                    </a:cubicBezTo>
                    <a:cubicBezTo>
                      <a:pt x="757" y="353"/>
                      <a:pt x="758" y="355"/>
                      <a:pt x="759" y="352"/>
                    </a:cubicBezTo>
                    <a:cubicBezTo>
                      <a:pt x="759" y="350"/>
                      <a:pt x="761" y="346"/>
                      <a:pt x="761" y="346"/>
                    </a:cubicBezTo>
                    <a:cubicBezTo>
                      <a:pt x="762" y="348"/>
                      <a:pt x="762" y="348"/>
                      <a:pt x="762" y="348"/>
                    </a:cubicBezTo>
                    <a:cubicBezTo>
                      <a:pt x="762" y="348"/>
                      <a:pt x="765" y="349"/>
                      <a:pt x="767" y="346"/>
                    </a:cubicBezTo>
                    <a:cubicBezTo>
                      <a:pt x="768" y="343"/>
                      <a:pt x="767" y="346"/>
                      <a:pt x="767" y="343"/>
                    </a:cubicBezTo>
                    <a:cubicBezTo>
                      <a:pt x="767" y="341"/>
                      <a:pt x="765" y="341"/>
                      <a:pt x="763" y="339"/>
                    </a:cubicBezTo>
                    <a:cubicBezTo>
                      <a:pt x="761" y="337"/>
                      <a:pt x="764" y="338"/>
                      <a:pt x="766" y="334"/>
                    </a:cubicBezTo>
                    <a:cubicBezTo>
                      <a:pt x="768" y="330"/>
                      <a:pt x="761" y="332"/>
                      <a:pt x="761" y="332"/>
                    </a:cubicBezTo>
                    <a:cubicBezTo>
                      <a:pt x="761" y="332"/>
                      <a:pt x="760" y="331"/>
                      <a:pt x="763" y="323"/>
                    </a:cubicBezTo>
                    <a:cubicBezTo>
                      <a:pt x="765" y="316"/>
                      <a:pt x="767" y="318"/>
                      <a:pt x="768" y="314"/>
                    </a:cubicBezTo>
                    <a:cubicBezTo>
                      <a:pt x="769" y="309"/>
                      <a:pt x="772" y="307"/>
                      <a:pt x="772" y="307"/>
                    </a:cubicBezTo>
                    <a:cubicBezTo>
                      <a:pt x="772" y="307"/>
                      <a:pt x="773" y="308"/>
                      <a:pt x="775" y="310"/>
                    </a:cubicBezTo>
                    <a:cubicBezTo>
                      <a:pt x="776" y="312"/>
                      <a:pt x="779" y="309"/>
                      <a:pt x="779" y="309"/>
                    </a:cubicBezTo>
                    <a:cubicBezTo>
                      <a:pt x="780" y="305"/>
                      <a:pt x="780" y="305"/>
                      <a:pt x="780" y="305"/>
                    </a:cubicBezTo>
                    <a:cubicBezTo>
                      <a:pt x="783" y="302"/>
                      <a:pt x="783" y="302"/>
                      <a:pt x="783" y="302"/>
                    </a:cubicBezTo>
                    <a:cubicBezTo>
                      <a:pt x="783" y="302"/>
                      <a:pt x="783" y="307"/>
                      <a:pt x="786" y="309"/>
                    </a:cubicBezTo>
                    <a:cubicBezTo>
                      <a:pt x="788" y="311"/>
                      <a:pt x="787" y="307"/>
                      <a:pt x="789" y="303"/>
                    </a:cubicBezTo>
                    <a:cubicBezTo>
                      <a:pt x="791" y="299"/>
                      <a:pt x="793" y="301"/>
                      <a:pt x="798" y="300"/>
                    </a:cubicBezTo>
                    <a:cubicBezTo>
                      <a:pt x="804" y="298"/>
                      <a:pt x="805" y="300"/>
                      <a:pt x="807" y="305"/>
                    </a:cubicBezTo>
                    <a:cubicBezTo>
                      <a:pt x="809" y="309"/>
                      <a:pt x="808" y="311"/>
                      <a:pt x="811" y="303"/>
                    </a:cubicBezTo>
                    <a:cubicBezTo>
                      <a:pt x="813" y="295"/>
                      <a:pt x="824" y="291"/>
                      <a:pt x="827" y="287"/>
                    </a:cubicBezTo>
                    <a:cubicBezTo>
                      <a:pt x="831" y="283"/>
                      <a:pt x="833" y="282"/>
                      <a:pt x="835" y="280"/>
                    </a:cubicBezTo>
                    <a:cubicBezTo>
                      <a:pt x="837" y="278"/>
                      <a:pt x="844" y="276"/>
                      <a:pt x="844" y="276"/>
                    </a:cubicBezTo>
                    <a:cubicBezTo>
                      <a:pt x="844" y="276"/>
                      <a:pt x="849" y="277"/>
                      <a:pt x="852" y="276"/>
                    </a:cubicBezTo>
                    <a:cubicBezTo>
                      <a:pt x="855" y="275"/>
                      <a:pt x="861" y="275"/>
                      <a:pt x="861" y="275"/>
                    </a:cubicBezTo>
                    <a:cubicBezTo>
                      <a:pt x="861" y="275"/>
                      <a:pt x="861" y="272"/>
                      <a:pt x="858" y="269"/>
                    </a:cubicBezTo>
                    <a:cubicBezTo>
                      <a:pt x="854" y="267"/>
                      <a:pt x="855" y="269"/>
                      <a:pt x="851" y="266"/>
                    </a:cubicBezTo>
                    <a:cubicBezTo>
                      <a:pt x="847" y="264"/>
                      <a:pt x="853" y="262"/>
                      <a:pt x="853" y="262"/>
                    </a:cubicBezTo>
                    <a:cubicBezTo>
                      <a:pt x="853" y="262"/>
                      <a:pt x="854" y="259"/>
                      <a:pt x="852" y="257"/>
                    </a:cubicBezTo>
                    <a:cubicBezTo>
                      <a:pt x="851" y="255"/>
                      <a:pt x="847" y="252"/>
                      <a:pt x="847" y="252"/>
                    </a:cubicBezTo>
                    <a:cubicBezTo>
                      <a:pt x="847" y="252"/>
                      <a:pt x="844" y="251"/>
                      <a:pt x="848" y="245"/>
                    </a:cubicBezTo>
                    <a:cubicBezTo>
                      <a:pt x="852" y="239"/>
                      <a:pt x="852" y="250"/>
                      <a:pt x="852" y="250"/>
                    </a:cubicBezTo>
                    <a:cubicBezTo>
                      <a:pt x="852" y="250"/>
                      <a:pt x="854" y="250"/>
                      <a:pt x="858" y="248"/>
                    </a:cubicBezTo>
                    <a:cubicBezTo>
                      <a:pt x="861" y="246"/>
                      <a:pt x="865" y="243"/>
                      <a:pt x="865" y="243"/>
                    </a:cubicBezTo>
                    <a:cubicBezTo>
                      <a:pt x="865" y="236"/>
                      <a:pt x="865" y="236"/>
                      <a:pt x="865" y="236"/>
                    </a:cubicBezTo>
                    <a:cubicBezTo>
                      <a:pt x="865" y="236"/>
                      <a:pt x="864" y="232"/>
                      <a:pt x="864" y="229"/>
                    </a:cubicBezTo>
                    <a:cubicBezTo>
                      <a:pt x="864" y="225"/>
                      <a:pt x="871" y="226"/>
                      <a:pt x="871" y="226"/>
                    </a:cubicBezTo>
                    <a:cubicBezTo>
                      <a:pt x="871" y="226"/>
                      <a:pt x="871" y="230"/>
                      <a:pt x="870" y="234"/>
                    </a:cubicBezTo>
                    <a:cubicBezTo>
                      <a:pt x="868" y="239"/>
                      <a:pt x="874" y="238"/>
                      <a:pt x="874" y="238"/>
                    </a:cubicBezTo>
                    <a:cubicBezTo>
                      <a:pt x="884" y="235"/>
                      <a:pt x="884" y="235"/>
                      <a:pt x="884" y="235"/>
                    </a:cubicBezTo>
                    <a:cubicBezTo>
                      <a:pt x="884" y="239"/>
                      <a:pt x="884" y="239"/>
                      <a:pt x="884" y="239"/>
                    </a:cubicBezTo>
                    <a:cubicBezTo>
                      <a:pt x="887" y="246"/>
                      <a:pt x="887" y="246"/>
                      <a:pt x="887" y="246"/>
                    </a:cubicBezTo>
                    <a:cubicBezTo>
                      <a:pt x="887" y="246"/>
                      <a:pt x="890" y="247"/>
                      <a:pt x="893" y="245"/>
                    </a:cubicBezTo>
                    <a:cubicBezTo>
                      <a:pt x="896" y="244"/>
                      <a:pt x="896" y="249"/>
                      <a:pt x="898" y="252"/>
                    </a:cubicBezTo>
                    <a:cubicBezTo>
                      <a:pt x="900" y="255"/>
                      <a:pt x="902" y="253"/>
                      <a:pt x="904" y="250"/>
                    </a:cubicBezTo>
                    <a:cubicBezTo>
                      <a:pt x="906" y="248"/>
                      <a:pt x="902" y="249"/>
                      <a:pt x="909" y="244"/>
                    </a:cubicBezTo>
                    <a:cubicBezTo>
                      <a:pt x="915" y="240"/>
                      <a:pt x="909" y="241"/>
                      <a:pt x="908" y="235"/>
                    </a:cubicBezTo>
                    <a:cubicBezTo>
                      <a:pt x="908" y="235"/>
                      <a:pt x="912" y="238"/>
                      <a:pt x="915" y="236"/>
                    </a:cubicBezTo>
                    <a:cubicBezTo>
                      <a:pt x="918" y="235"/>
                      <a:pt x="919" y="236"/>
                      <a:pt x="920" y="231"/>
                    </a:cubicBezTo>
                    <a:cubicBezTo>
                      <a:pt x="922" y="227"/>
                      <a:pt x="917" y="228"/>
                      <a:pt x="915" y="225"/>
                    </a:cubicBezTo>
                    <a:cubicBezTo>
                      <a:pt x="914" y="221"/>
                      <a:pt x="911" y="216"/>
                      <a:pt x="911" y="216"/>
                    </a:cubicBezTo>
                    <a:cubicBezTo>
                      <a:pt x="907" y="214"/>
                      <a:pt x="907" y="214"/>
                      <a:pt x="907" y="214"/>
                    </a:cubicBezTo>
                    <a:cubicBezTo>
                      <a:pt x="902" y="213"/>
                      <a:pt x="902" y="213"/>
                      <a:pt x="902" y="213"/>
                    </a:cubicBezTo>
                    <a:cubicBezTo>
                      <a:pt x="902" y="213"/>
                      <a:pt x="900" y="213"/>
                      <a:pt x="897" y="214"/>
                    </a:cubicBezTo>
                    <a:cubicBezTo>
                      <a:pt x="893" y="216"/>
                      <a:pt x="897" y="217"/>
                      <a:pt x="897" y="219"/>
                    </a:cubicBezTo>
                    <a:cubicBezTo>
                      <a:pt x="898" y="221"/>
                      <a:pt x="895" y="222"/>
                      <a:pt x="895" y="222"/>
                    </a:cubicBezTo>
                    <a:cubicBezTo>
                      <a:pt x="895" y="222"/>
                      <a:pt x="892" y="222"/>
                      <a:pt x="893" y="209"/>
                    </a:cubicBezTo>
                    <a:cubicBezTo>
                      <a:pt x="893" y="197"/>
                      <a:pt x="889" y="206"/>
                      <a:pt x="889" y="206"/>
                    </a:cubicBezTo>
                    <a:cubicBezTo>
                      <a:pt x="889" y="206"/>
                      <a:pt x="887" y="204"/>
                      <a:pt x="883" y="200"/>
                    </a:cubicBezTo>
                    <a:cubicBezTo>
                      <a:pt x="880" y="195"/>
                      <a:pt x="875" y="193"/>
                      <a:pt x="875" y="193"/>
                    </a:cubicBezTo>
                    <a:cubicBezTo>
                      <a:pt x="875" y="193"/>
                      <a:pt x="870" y="192"/>
                      <a:pt x="868" y="188"/>
                    </a:cubicBezTo>
                    <a:cubicBezTo>
                      <a:pt x="866" y="185"/>
                      <a:pt x="861" y="181"/>
                      <a:pt x="861" y="181"/>
                    </a:cubicBezTo>
                    <a:cubicBezTo>
                      <a:pt x="861" y="181"/>
                      <a:pt x="857" y="182"/>
                      <a:pt x="854" y="179"/>
                    </a:cubicBezTo>
                    <a:cubicBezTo>
                      <a:pt x="850" y="177"/>
                      <a:pt x="849" y="179"/>
                      <a:pt x="845" y="173"/>
                    </a:cubicBezTo>
                    <a:cubicBezTo>
                      <a:pt x="840" y="168"/>
                      <a:pt x="833" y="171"/>
                      <a:pt x="833" y="171"/>
                    </a:cubicBezTo>
                    <a:cubicBezTo>
                      <a:pt x="833" y="171"/>
                      <a:pt x="828" y="173"/>
                      <a:pt x="824" y="171"/>
                    </a:cubicBezTo>
                    <a:cubicBezTo>
                      <a:pt x="820" y="170"/>
                      <a:pt x="818" y="172"/>
                      <a:pt x="818" y="172"/>
                    </a:cubicBezTo>
                    <a:cubicBezTo>
                      <a:pt x="818" y="172"/>
                      <a:pt x="815" y="172"/>
                      <a:pt x="812" y="169"/>
                    </a:cubicBezTo>
                    <a:cubicBezTo>
                      <a:pt x="809" y="166"/>
                      <a:pt x="809" y="170"/>
                      <a:pt x="808" y="170"/>
                    </a:cubicBezTo>
                    <a:cubicBezTo>
                      <a:pt x="806" y="171"/>
                      <a:pt x="807" y="175"/>
                      <a:pt x="807" y="175"/>
                    </a:cubicBezTo>
                    <a:cubicBezTo>
                      <a:pt x="811" y="177"/>
                      <a:pt x="811" y="177"/>
                      <a:pt x="811" y="177"/>
                    </a:cubicBezTo>
                    <a:cubicBezTo>
                      <a:pt x="811" y="184"/>
                      <a:pt x="811" y="184"/>
                      <a:pt x="811" y="184"/>
                    </a:cubicBezTo>
                    <a:cubicBezTo>
                      <a:pt x="811" y="184"/>
                      <a:pt x="810" y="187"/>
                      <a:pt x="808" y="188"/>
                    </a:cubicBezTo>
                    <a:cubicBezTo>
                      <a:pt x="806" y="190"/>
                      <a:pt x="804" y="191"/>
                      <a:pt x="802" y="188"/>
                    </a:cubicBezTo>
                    <a:cubicBezTo>
                      <a:pt x="800" y="186"/>
                      <a:pt x="799" y="186"/>
                      <a:pt x="797" y="184"/>
                    </a:cubicBezTo>
                    <a:cubicBezTo>
                      <a:pt x="794" y="182"/>
                      <a:pt x="798" y="179"/>
                      <a:pt x="798" y="179"/>
                    </a:cubicBezTo>
                    <a:cubicBezTo>
                      <a:pt x="798" y="179"/>
                      <a:pt x="797" y="175"/>
                      <a:pt x="794" y="173"/>
                    </a:cubicBezTo>
                    <a:cubicBezTo>
                      <a:pt x="791" y="171"/>
                      <a:pt x="792" y="175"/>
                      <a:pt x="791" y="178"/>
                    </a:cubicBezTo>
                    <a:cubicBezTo>
                      <a:pt x="790" y="181"/>
                      <a:pt x="785" y="175"/>
                      <a:pt x="778" y="176"/>
                    </a:cubicBezTo>
                    <a:cubicBezTo>
                      <a:pt x="772" y="176"/>
                      <a:pt x="775" y="177"/>
                      <a:pt x="772" y="174"/>
                    </a:cubicBezTo>
                    <a:cubicBezTo>
                      <a:pt x="768" y="171"/>
                      <a:pt x="770" y="175"/>
                      <a:pt x="766" y="174"/>
                    </a:cubicBezTo>
                    <a:cubicBezTo>
                      <a:pt x="762" y="172"/>
                      <a:pt x="762" y="173"/>
                      <a:pt x="762" y="173"/>
                    </a:cubicBezTo>
                    <a:cubicBezTo>
                      <a:pt x="762" y="173"/>
                      <a:pt x="760" y="174"/>
                      <a:pt x="758" y="177"/>
                    </a:cubicBezTo>
                    <a:cubicBezTo>
                      <a:pt x="757" y="180"/>
                      <a:pt x="761" y="182"/>
                      <a:pt x="761" y="182"/>
                    </a:cubicBezTo>
                    <a:cubicBezTo>
                      <a:pt x="758" y="190"/>
                      <a:pt x="758" y="190"/>
                      <a:pt x="758" y="190"/>
                    </a:cubicBezTo>
                    <a:cubicBezTo>
                      <a:pt x="758" y="190"/>
                      <a:pt x="756" y="189"/>
                      <a:pt x="754" y="182"/>
                    </a:cubicBezTo>
                    <a:cubicBezTo>
                      <a:pt x="752" y="174"/>
                      <a:pt x="752" y="178"/>
                      <a:pt x="750" y="177"/>
                    </a:cubicBezTo>
                    <a:cubicBezTo>
                      <a:pt x="747" y="175"/>
                      <a:pt x="747" y="171"/>
                      <a:pt x="749" y="165"/>
                    </a:cubicBezTo>
                    <a:cubicBezTo>
                      <a:pt x="751" y="159"/>
                      <a:pt x="748" y="158"/>
                      <a:pt x="746" y="155"/>
                    </a:cubicBezTo>
                    <a:cubicBezTo>
                      <a:pt x="744" y="152"/>
                      <a:pt x="742" y="152"/>
                      <a:pt x="739" y="152"/>
                    </a:cubicBezTo>
                    <a:cubicBezTo>
                      <a:pt x="736" y="152"/>
                      <a:pt x="728" y="152"/>
                      <a:pt x="728" y="152"/>
                    </a:cubicBezTo>
                    <a:cubicBezTo>
                      <a:pt x="728" y="152"/>
                      <a:pt x="715" y="154"/>
                      <a:pt x="711" y="154"/>
                    </a:cubicBezTo>
                    <a:cubicBezTo>
                      <a:pt x="708" y="154"/>
                      <a:pt x="704" y="155"/>
                      <a:pt x="704" y="155"/>
                    </a:cubicBezTo>
                    <a:cubicBezTo>
                      <a:pt x="704" y="155"/>
                      <a:pt x="706" y="149"/>
                      <a:pt x="704" y="148"/>
                    </a:cubicBezTo>
                    <a:cubicBezTo>
                      <a:pt x="703" y="146"/>
                      <a:pt x="699" y="146"/>
                      <a:pt x="699" y="144"/>
                    </a:cubicBezTo>
                    <a:cubicBezTo>
                      <a:pt x="699" y="141"/>
                      <a:pt x="695" y="140"/>
                      <a:pt x="692" y="139"/>
                    </a:cubicBezTo>
                    <a:cubicBezTo>
                      <a:pt x="689" y="138"/>
                      <a:pt x="686" y="136"/>
                      <a:pt x="686" y="134"/>
                    </a:cubicBezTo>
                    <a:cubicBezTo>
                      <a:pt x="685" y="132"/>
                      <a:pt x="691" y="135"/>
                      <a:pt x="691" y="135"/>
                    </a:cubicBezTo>
                    <a:cubicBezTo>
                      <a:pt x="691" y="135"/>
                      <a:pt x="691" y="133"/>
                      <a:pt x="693" y="129"/>
                    </a:cubicBezTo>
                    <a:cubicBezTo>
                      <a:pt x="695" y="125"/>
                      <a:pt x="691" y="127"/>
                      <a:pt x="685" y="124"/>
                    </a:cubicBezTo>
                    <a:cubicBezTo>
                      <a:pt x="680" y="120"/>
                      <a:pt x="676" y="129"/>
                      <a:pt x="676" y="129"/>
                    </a:cubicBezTo>
                    <a:cubicBezTo>
                      <a:pt x="676" y="129"/>
                      <a:pt x="676" y="130"/>
                      <a:pt x="674" y="134"/>
                    </a:cubicBezTo>
                    <a:cubicBezTo>
                      <a:pt x="672" y="138"/>
                      <a:pt x="672" y="136"/>
                      <a:pt x="667" y="137"/>
                    </a:cubicBezTo>
                    <a:cubicBezTo>
                      <a:pt x="663" y="138"/>
                      <a:pt x="665" y="138"/>
                      <a:pt x="662" y="136"/>
                    </a:cubicBezTo>
                    <a:cubicBezTo>
                      <a:pt x="659" y="134"/>
                      <a:pt x="664" y="133"/>
                      <a:pt x="664" y="133"/>
                    </a:cubicBezTo>
                    <a:cubicBezTo>
                      <a:pt x="668" y="130"/>
                      <a:pt x="668" y="130"/>
                      <a:pt x="668" y="130"/>
                    </a:cubicBezTo>
                    <a:cubicBezTo>
                      <a:pt x="668" y="130"/>
                      <a:pt x="670" y="127"/>
                      <a:pt x="662" y="128"/>
                    </a:cubicBezTo>
                    <a:cubicBezTo>
                      <a:pt x="654" y="129"/>
                      <a:pt x="659" y="125"/>
                      <a:pt x="659" y="125"/>
                    </a:cubicBezTo>
                    <a:cubicBezTo>
                      <a:pt x="659" y="125"/>
                      <a:pt x="661" y="123"/>
                      <a:pt x="661" y="119"/>
                    </a:cubicBezTo>
                    <a:cubicBezTo>
                      <a:pt x="661" y="115"/>
                      <a:pt x="659" y="120"/>
                      <a:pt x="658" y="117"/>
                    </a:cubicBezTo>
                    <a:cubicBezTo>
                      <a:pt x="656" y="114"/>
                      <a:pt x="654" y="119"/>
                      <a:pt x="654" y="119"/>
                    </a:cubicBezTo>
                    <a:cubicBezTo>
                      <a:pt x="654" y="119"/>
                      <a:pt x="652" y="120"/>
                      <a:pt x="649" y="118"/>
                    </a:cubicBezTo>
                    <a:cubicBezTo>
                      <a:pt x="647" y="115"/>
                      <a:pt x="642" y="115"/>
                      <a:pt x="642" y="115"/>
                    </a:cubicBezTo>
                    <a:cubicBezTo>
                      <a:pt x="642" y="115"/>
                      <a:pt x="642" y="115"/>
                      <a:pt x="642" y="118"/>
                    </a:cubicBezTo>
                    <a:cubicBezTo>
                      <a:pt x="642" y="121"/>
                      <a:pt x="639" y="123"/>
                      <a:pt x="639" y="123"/>
                    </a:cubicBezTo>
                    <a:cubicBezTo>
                      <a:pt x="639" y="123"/>
                      <a:pt x="639" y="123"/>
                      <a:pt x="638" y="120"/>
                    </a:cubicBezTo>
                    <a:cubicBezTo>
                      <a:pt x="638" y="116"/>
                      <a:pt x="634" y="120"/>
                      <a:pt x="634" y="120"/>
                    </a:cubicBezTo>
                    <a:cubicBezTo>
                      <a:pt x="634" y="120"/>
                      <a:pt x="634" y="124"/>
                      <a:pt x="637" y="126"/>
                    </a:cubicBezTo>
                    <a:cubicBezTo>
                      <a:pt x="640" y="129"/>
                      <a:pt x="640" y="127"/>
                      <a:pt x="640" y="127"/>
                    </a:cubicBezTo>
                    <a:cubicBezTo>
                      <a:pt x="640" y="127"/>
                      <a:pt x="639" y="129"/>
                      <a:pt x="636" y="129"/>
                    </a:cubicBezTo>
                    <a:cubicBezTo>
                      <a:pt x="633" y="128"/>
                      <a:pt x="635" y="133"/>
                      <a:pt x="635" y="133"/>
                    </a:cubicBezTo>
                    <a:cubicBezTo>
                      <a:pt x="635" y="133"/>
                      <a:pt x="635" y="135"/>
                      <a:pt x="637" y="136"/>
                    </a:cubicBezTo>
                    <a:cubicBezTo>
                      <a:pt x="639" y="138"/>
                      <a:pt x="636" y="141"/>
                      <a:pt x="636" y="141"/>
                    </a:cubicBezTo>
                    <a:cubicBezTo>
                      <a:pt x="636" y="141"/>
                      <a:pt x="634" y="142"/>
                      <a:pt x="632" y="138"/>
                    </a:cubicBezTo>
                    <a:cubicBezTo>
                      <a:pt x="631" y="135"/>
                      <a:pt x="629" y="137"/>
                      <a:pt x="629" y="137"/>
                    </a:cubicBezTo>
                    <a:cubicBezTo>
                      <a:pt x="629" y="137"/>
                      <a:pt x="627" y="139"/>
                      <a:pt x="628" y="141"/>
                    </a:cubicBezTo>
                    <a:cubicBezTo>
                      <a:pt x="629" y="142"/>
                      <a:pt x="629" y="144"/>
                      <a:pt x="629" y="147"/>
                    </a:cubicBezTo>
                    <a:cubicBezTo>
                      <a:pt x="629" y="150"/>
                      <a:pt x="625" y="146"/>
                      <a:pt x="622" y="141"/>
                    </a:cubicBezTo>
                    <a:cubicBezTo>
                      <a:pt x="618" y="135"/>
                      <a:pt x="616" y="138"/>
                      <a:pt x="616" y="138"/>
                    </a:cubicBezTo>
                    <a:cubicBezTo>
                      <a:pt x="610" y="135"/>
                      <a:pt x="610" y="135"/>
                      <a:pt x="610" y="135"/>
                    </a:cubicBezTo>
                    <a:cubicBezTo>
                      <a:pt x="610" y="135"/>
                      <a:pt x="610" y="137"/>
                      <a:pt x="609" y="138"/>
                    </a:cubicBezTo>
                    <a:cubicBezTo>
                      <a:pt x="609" y="140"/>
                      <a:pt x="605" y="141"/>
                      <a:pt x="605" y="141"/>
                    </a:cubicBezTo>
                    <a:cubicBezTo>
                      <a:pt x="605" y="141"/>
                      <a:pt x="603" y="143"/>
                      <a:pt x="600" y="139"/>
                    </a:cubicBezTo>
                    <a:cubicBezTo>
                      <a:pt x="597" y="136"/>
                      <a:pt x="599" y="138"/>
                      <a:pt x="598" y="135"/>
                    </a:cubicBezTo>
                    <a:cubicBezTo>
                      <a:pt x="597" y="133"/>
                      <a:pt x="597" y="133"/>
                      <a:pt x="595" y="134"/>
                    </a:cubicBezTo>
                    <a:cubicBezTo>
                      <a:pt x="592" y="134"/>
                      <a:pt x="595" y="135"/>
                      <a:pt x="594" y="137"/>
                    </a:cubicBezTo>
                    <a:cubicBezTo>
                      <a:pt x="594" y="138"/>
                      <a:pt x="594" y="141"/>
                      <a:pt x="594" y="143"/>
                    </a:cubicBezTo>
                    <a:cubicBezTo>
                      <a:pt x="594" y="145"/>
                      <a:pt x="593" y="148"/>
                      <a:pt x="592" y="152"/>
                    </a:cubicBezTo>
                    <a:cubicBezTo>
                      <a:pt x="591" y="156"/>
                      <a:pt x="589" y="158"/>
                      <a:pt x="589" y="158"/>
                    </a:cubicBezTo>
                    <a:cubicBezTo>
                      <a:pt x="590" y="154"/>
                      <a:pt x="583" y="151"/>
                      <a:pt x="580" y="147"/>
                    </a:cubicBezTo>
                    <a:cubicBezTo>
                      <a:pt x="576" y="143"/>
                      <a:pt x="578" y="145"/>
                      <a:pt x="576" y="141"/>
                    </a:cubicBezTo>
                    <a:cubicBezTo>
                      <a:pt x="574" y="137"/>
                      <a:pt x="576" y="138"/>
                      <a:pt x="574" y="135"/>
                    </a:cubicBezTo>
                    <a:cubicBezTo>
                      <a:pt x="572" y="133"/>
                      <a:pt x="573" y="135"/>
                      <a:pt x="570" y="133"/>
                    </a:cubicBezTo>
                    <a:cubicBezTo>
                      <a:pt x="567" y="132"/>
                      <a:pt x="571" y="126"/>
                      <a:pt x="571" y="126"/>
                    </a:cubicBezTo>
                    <a:cubicBezTo>
                      <a:pt x="575" y="120"/>
                      <a:pt x="575" y="120"/>
                      <a:pt x="575" y="120"/>
                    </a:cubicBezTo>
                    <a:cubicBezTo>
                      <a:pt x="575" y="120"/>
                      <a:pt x="577" y="117"/>
                      <a:pt x="576" y="112"/>
                    </a:cubicBezTo>
                    <a:cubicBezTo>
                      <a:pt x="574" y="107"/>
                      <a:pt x="572" y="109"/>
                      <a:pt x="569" y="108"/>
                    </a:cubicBezTo>
                    <a:cubicBezTo>
                      <a:pt x="567" y="107"/>
                      <a:pt x="563" y="109"/>
                      <a:pt x="557" y="102"/>
                    </a:cubicBezTo>
                    <a:cubicBezTo>
                      <a:pt x="551" y="96"/>
                      <a:pt x="553" y="97"/>
                      <a:pt x="553" y="97"/>
                    </a:cubicBezTo>
                    <a:cubicBezTo>
                      <a:pt x="548" y="95"/>
                      <a:pt x="548" y="95"/>
                      <a:pt x="548" y="95"/>
                    </a:cubicBezTo>
                    <a:cubicBezTo>
                      <a:pt x="541" y="98"/>
                      <a:pt x="541" y="98"/>
                      <a:pt x="541" y="98"/>
                    </a:cubicBezTo>
                    <a:cubicBezTo>
                      <a:pt x="541" y="98"/>
                      <a:pt x="539" y="101"/>
                      <a:pt x="540" y="104"/>
                    </a:cubicBezTo>
                    <a:cubicBezTo>
                      <a:pt x="542" y="107"/>
                      <a:pt x="540" y="107"/>
                      <a:pt x="543" y="107"/>
                    </a:cubicBezTo>
                    <a:cubicBezTo>
                      <a:pt x="546" y="108"/>
                      <a:pt x="544" y="111"/>
                      <a:pt x="544" y="111"/>
                    </a:cubicBezTo>
                    <a:cubicBezTo>
                      <a:pt x="544" y="111"/>
                      <a:pt x="542" y="113"/>
                      <a:pt x="539" y="113"/>
                    </a:cubicBezTo>
                    <a:cubicBezTo>
                      <a:pt x="536" y="112"/>
                      <a:pt x="539" y="113"/>
                      <a:pt x="536" y="111"/>
                    </a:cubicBezTo>
                    <a:cubicBezTo>
                      <a:pt x="533" y="110"/>
                      <a:pt x="533" y="113"/>
                      <a:pt x="527" y="110"/>
                    </a:cubicBezTo>
                    <a:cubicBezTo>
                      <a:pt x="521" y="107"/>
                      <a:pt x="518" y="110"/>
                      <a:pt x="518" y="110"/>
                    </a:cubicBezTo>
                    <a:cubicBezTo>
                      <a:pt x="518" y="110"/>
                      <a:pt x="514" y="110"/>
                      <a:pt x="515" y="107"/>
                    </a:cubicBezTo>
                    <a:cubicBezTo>
                      <a:pt x="516" y="103"/>
                      <a:pt x="516" y="101"/>
                      <a:pt x="516" y="101"/>
                    </a:cubicBezTo>
                    <a:cubicBezTo>
                      <a:pt x="516" y="101"/>
                      <a:pt x="512" y="102"/>
                      <a:pt x="511" y="101"/>
                    </a:cubicBezTo>
                    <a:cubicBezTo>
                      <a:pt x="509" y="101"/>
                      <a:pt x="506" y="99"/>
                      <a:pt x="503" y="97"/>
                    </a:cubicBezTo>
                    <a:cubicBezTo>
                      <a:pt x="501" y="95"/>
                      <a:pt x="498" y="97"/>
                      <a:pt x="498" y="97"/>
                    </a:cubicBezTo>
                    <a:cubicBezTo>
                      <a:pt x="493" y="100"/>
                      <a:pt x="493" y="100"/>
                      <a:pt x="493" y="100"/>
                    </a:cubicBezTo>
                    <a:cubicBezTo>
                      <a:pt x="493" y="100"/>
                      <a:pt x="491" y="103"/>
                      <a:pt x="490" y="105"/>
                    </a:cubicBezTo>
                    <a:cubicBezTo>
                      <a:pt x="488" y="107"/>
                      <a:pt x="489" y="108"/>
                      <a:pt x="489" y="108"/>
                    </a:cubicBezTo>
                    <a:cubicBezTo>
                      <a:pt x="489" y="113"/>
                      <a:pt x="489" y="113"/>
                      <a:pt x="489" y="113"/>
                    </a:cubicBezTo>
                    <a:cubicBezTo>
                      <a:pt x="486" y="113"/>
                      <a:pt x="486" y="113"/>
                      <a:pt x="486" y="113"/>
                    </a:cubicBezTo>
                    <a:cubicBezTo>
                      <a:pt x="486" y="113"/>
                      <a:pt x="484" y="111"/>
                      <a:pt x="485" y="109"/>
                    </a:cubicBezTo>
                    <a:cubicBezTo>
                      <a:pt x="486" y="107"/>
                      <a:pt x="485" y="107"/>
                      <a:pt x="485" y="104"/>
                    </a:cubicBezTo>
                    <a:cubicBezTo>
                      <a:pt x="485" y="102"/>
                      <a:pt x="483" y="98"/>
                      <a:pt x="484" y="100"/>
                    </a:cubicBezTo>
                    <a:cubicBezTo>
                      <a:pt x="485" y="101"/>
                      <a:pt x="478" y="100"/>
                      <a:pt x="476" y="99"/>
                    </a:cubicBezTo>
                    <a:cubicBezTo>
                      <a:pt x="474" y="98"/>
                      <a:pt x="475" y="95"/>
                      <a:pt x="475" y="95"/>
                    </a:cubicBezTo>
                    <a:cubicBezTo>
                      <a:pt x="475" y="95"/>
                      <a:pt x="473" y="94"/>
                      <a:pt x="471" y="93"/>
                    </a:cubicBezTo>
                    <a:cubicBezTo>
                      <a:pt x="470" y="91"/>
                      <a:pt x="468" y="93"/>
                      <a:pt x="468" y="93"/>
                    </a:cubicBezTo>
                    <a:cubicBezTo>
                      <a:pt x="468" y="93"/>
                      <a:pt x="468" y="95"/>
                      <a:pt x="469" y="98"/>
                    </a:cubicBezTo>
                    <a:cubicBezTo>
                      <a:pt x="469" y="101"/>
                      <a:pt x="472" y="99"/>
                      <a:pt x="472" y="99"/>
                    </a:cubicBezTo>
                    <a:cubicBezTo>
                      <a:pt x="472" y="99"/>
                      <a:pt x="470" y="100"/>
                      <a:pt x="469" y="100"/>
                    </a:cubicBezTo>
                    <a:cubicBezTo>
                      <a:pt x="467" y="101"/>
                      <a:pt x="467" y="104"/>
                      <a:pt x="462" y="104"/>
                    </a:cubicBezTo>
                    <a:cubicBezTo>
                      <a:pt x="457" y="105"/>
                      <a:pt x="460" y="107"/>
                      <a:pt x="458" y="108"/>
                    </a:cubicBezTo>
                    <a:cubicBezTo>
                      <a:pt x="456" y="109"/>
                      <a:pt x="455" y="110"/>
                      <a:pt x="455" y="109"/>
                    </a:cubicBezTo>
                    <a:cubicBezTo>
                      <a:pt x="454" y="107"/>
                      <a:pt x="452" y="110"/>
                      <a:pt x="448" y="112"/>
                    </a:cubicBezTo>
                    <a:cubicBezTo>
                      <a:pt x="443" y="114"/>
                      <a:pt x="446" y="116"/>
                      <a:pt x="443" y="116"/>
                    </a:cubicBezTo>
                    <a:cubicBezTo>
                      <a:pt x="441" y="117"/>
                      <a:pt x="440" y="118"/>
                      <a:pt x="439" y="120"/>
                    </a:cubicBezTo>
                    <a:cubicBezTo>
                      <a:pt x="438" y="123"/>
                      <a:pt x="436" y="124"/>
                      <a:pt x="434" y="126"/>
                    </a:cubicBezTo>
                    <a:cubicBezTo>
                      <a:pt x="432" y="127"/>
                      <a:pt x="428" y="129"/>
                      <a:pt x="426" y="126"/>
                    </a:cubicBezTo>
                    <a:cubicBezTo>
                      <a:pt x="425" y="122"/>
                      <a:pt x="428" y="123"/>
                      <a:pt x="428" y="123"/>
                    </a:cubicBezTo>
                    <a:cubicBezTo>
                      <a:pt x="428" y="123"/>
                      <a:pt x="431" y="120"/>
                      <a:pt x="432" y="120"/>
                    </a:cubicBezTo>
                    <a:cubicBezTo>
                      <a:pt x="434" y="119"/>
                      <a:pt x="435" y="117"/>
                      <a:pt x="436" y="114"/>
                    </a:cubicBezTo>
                    <a:cubicBezTo>
                      <a:pt x="437" y="112"/>
                      <a:pt x="440" y="112"/>
                      <a:pt x="440" y="112"/>
                    </a:cubicBezTo>
                    <a:cubicBezTo>
                      <a:pt x="442" y="109"/>
                      <a:pt x="442" y="109"/>
                      <a:pt x="442" y="109"/>
                    </a:cubicBezTo>
                    <a:cubicBezTo>
                      <a:pt x="446" y="106"/>
                      <a:pt x="446" y="106"/>
                      <a:pt x="446" y="106"/>
                    </a:cubicBezTo>
                    <a:cubicBezTo>
                      <a:pt x="446" y="106"/>
                      <a:pt x="450" y="104"/>
                      <a:pt x="451" y="102"/>
                    </a:cubicBezTo>
                    <a:cubicBezTo>
                      <a:pt x="453" y="100"/>
                      <a:pt x="452" y="101"/>
                      <a:pt x="453" y="100"/>
                    </a:cubicBezTo>
                    <a:cubicBezTo>
                      <a:pt x="455" y="99"/>
                      <a:pt x="457" y="95"/>
                      <a:pt x="457" y="95"/>
                    </a:cubicBezTo>
                    <a:cubicBezTo>
                      <a:pt x="457" y="95"/>
                      <a:pt x="457" y="93"/>
                      <a:pt x="459" y="92"/>
                    </a:cubicBezTo>
                    <a:cubicBezTo>
                      <a:pt x="461" y="91"/>
                      <a:pt x="463" y="90"/>
                      <a:pt x="463" y="88"/>
                    </a:cubicBezTo>
                    <a:cubicBezTo>
                      <a:pt x="463" y="86"/>
                      <a:pt x="467" y="82"/>
                      <a:pt x="467" y="82"/>
                    </a:cubicBezTo>
                    <a:cubicBezTo>
                      <a:pt x="467" y="82"/>
                      <a:pt x="473" y="79"/>
                      <a:pt x="477" y="77"/>
                    </a:cubicBezTo>
                    <a:cubicBezTo>
                      <a:pt x="482" y="75"/>
                      <a:pt x="481" y="74"/>
                      <a:pt x="483" y="70"/>
                    </a:cubicBezTo>
                    <a:cubicBezTo>
                      <a:pt x="484" y="66"/>
                      <a:pt x="485" y="68"/>
                      <a:pt x="485" y="68"/>
                    </a:cubicBezTo>
                    <a:cubicBezTo>
                      <a:pt x="485" y="68"/>
                      <a:pt x="487" y="65"/>
                      <a:pt x="487" y="63"/>
                    </a:cubicBezTo>
                    <a:cubicBezTo>
                      <a:pt x="487" y="61"/>
                      <a:pt x="486" y="58"/>
                      <a:pt x="486" y="58"/>
                    </a:cubicBezTo>
                    <a:cubicBezTo>
                      <a:pt x="486" y="58"/>
                      <a:pt x="485" y="58"/>
                      <a:pt x="483" y="57"/>
                    </a:cubicBezTo>
                    <a:cubicBezTo>
                      <a:pt x="481" y="56"/>
                      <a:pt x="481" y="53"/>
                      <a:pt x="482" y="50"/>
                    </a:cubicBezTo>
                    <a:cubicBezTo>
                      <a:pt x="483" y="47"/>
                      <a:pt x="483" y="52"/>
                      <a:pt x="485" y="54"/>
                    </a:cubicBezTo>
                    <a:cubicBezTo>
                      <a:pt x="487" y="55"/>
                      <a:pt x="486" y="49"/>
                      <a:pt x="486" y="49"/>
                    </a:cubicBezTo>
                    <a:cubicBezTo>
                      <a:pt x="487" y="42"/>
                      <a:pt x="487" y="42"/>
                      <a:pt x="487" y="42"/>
                    </a:cubicBezTo>
                    <a:cubicBezTo>
                      <a:pt x="487" y="42"/>
                      <a:pt x="485" y="39"/>
                      <a:pt x="482" y="37"/>
                    </a:cubicBezTo>
                    <a:cubicBezTo>
                      <a:pt x="479" y="35"/>
                      <a:pt x="481" y="35"/>
                      <a:pt x="481" y="33"/>
                    </a:cubicBezTo>
                    <a:cubicBezTo>
                      <a:pt x="481" y="30"/>
                      <a:pt x="478" y="27"/>
                      <a:pt x="474" y="25"/>
                    </a:cubicBezTo>
                    <a:cubicBezTo>
                      <a:pt x="470" y="23"/>
                      <a:pt x="465" y="22"/>
                      <a:pt x="465" y="22"/>
                    </a:cubicBezTo>
                    <a:cubicBezTo>
                      <a:pt x="460" y="24"/>
                      <a:pt x="460" y="24"/>
                      <a:pt x="460" y="24"/>
                    </a:cubicBezTo>
                    <a:cubicBezTo>
                      <a:pt x="457" y="28"/>
                      <a:pt x="457" y="28"/>
                      <a:pt x="457" y="28"/>
                    </a:cubicBezTo>
                    <a:cubicBezTo>
                      <a:pt x="457" y="28"/>
                      <a:pt x="455" y="31"/>
                      <a:pt x="453" y="32"/>
                    </a:cubicBezTo>
                    <a:cubicBezTo>
                      <a:pt x="451" y="32"/>
                      <a:pt x="448" y="33"/>
                      <a:pt x="448" y="33"/>
                    </a:cubicBezTo>
                    <a:cubicBezTo>
                      <a:pt x="448" y="33"/>
                      <a:pt x="446" y="34"/>
                      <a:pt x="450" y="29"/>
                    </a:cubicBezTo>
                    <a:cubicBezTo>
                      <a:pt x="455" y="24"/>
                      <a:pt x="453" y="25"/>
                      <a:pt x="452" y="23"/>
                    </a:cubicBezTo>
                    <a:cubicBezTo>
                      <a:pt x="452" y="20"/>
                      <a:pt x="442" y="20"/>
                      <a:pt x="442" y="20"/>
                    </a:cubicBezTo>
                    <a:cubicBezTo>
                      <a:pt x="437" y="16"/>
                      <a:pt x="437" y="16"/>
                      <a:pt x="437" y="16"/>
                    </a:cubicBezTo>
                    <a:cubicBezTo>
                      <a:pt x="437" y="16"/>
                      <a:pt x="438" y="13"/>
                      <a:pt x="436" y="12"/>
                    </a:cubicBezTo>
                    <a:cubicBezTo>
                      <a:pt x="434" y="11"/>
                      <a:pt x="440" y="11"/>
                      <a:pt x="442" y="7"/>
                    </a:cubicBezTo>
                    <a:cubicBezTo>
                      <a:pt x="444" y="4"/>
                      <a:pt x="437" y="6"/>
                      <a:pt x="437" y="6"/>
                    </a:cubicBezTo>
                    <a:cubicBezTo>
                      <a:pt x="437" y="6"/>
                      <a:pt x="438" y="2"/>
                      <a:pt x="436" y="1"/>
                    </a:cubicBezTo>
                    <a:cubicBezTo>
                      <a:pt x="434" y="0"/>
                      <a:pt x="433" y="3"/>
                      <a:pt x="431" y="5"/>
                    </a:cubicBezTo>
                    <a:cubicBezTo>
                      <a:pt x="429" y="7"/>
                      <a:pt x="424" y="11"/>
                      <a:pt x="421" y="13"/>
                    </a:cubicBezTo>
                    <a:cubicBezTo>
                      <a:pt x="418" y="16"/>
                      <a:pt x="419" y="19"/>
                      <a:pt x="419" y="19"/>
                    </a:cubicBezTo>
                    <a:cubicBezTo>
                      <a:pt x="419" y="19"/>
                      <a:pt x="418" y="22"/>
                      <a:pt x="419" y="24"/>
                    </a:cubicBezTo>
                    <a:cubicBezTo>
                      <a:pt x="421" y="25"/>
                      <a:pt x="420" y="31"/>
                      <a:pt x="420" y="31"/>
                    </a:cubicBezTo>
                    <a:cubicBezTo>
                      <a:pt x="420" y="31"/>
                      <a:pt x="419" y="32"/>
                      <a:pt x="416" y="31"/>
                    </a:cubicBezTo>
                    <a:cubicBezTo>
                      <a:pt x="413" y="29"/>
                      <a:pt x="414" y="32"/>
                      <a:pt x="412" y="31"/>
                    </a:cubicBezTo>
                    <a:cubicBezTo>
                      <a:pt x="409" y="29"/>
                      <a:pt x="409" y="30"/>
                      <a:pt x="407" y="29"/>
                    </a:cubicBezTo>
                    <a:cubicBezTo>
                      <a:pt x="405" y="29"/>
                      <a:pt x="401" y="31"/>
                      <a:pt x="401" y="31"/>
                    </a:cubicBezTo>
                    <a:cubicBezTo>
                      <a:pt x="403" y="34"/>
                      <a:pt x="403" y="34"/>
                      <a:pt x="403" y="34"/>
                    </a:cubicBezTo>
                    <a:cubicBezTo>
                      <a:pt x="406" y="37"/>
                      <a:pt x="406" y="37"/>
                      <a:pt x="406" y="37"/>
                    </a:cubicBezTo>
                    <a:cubicBezTo>
                      <a:pt x="406" y="37"/>
                      <a:pt x="408" y="40"/>
                      <a:pt x="410" y="41"/>
                    </a:cubicBezTo>
                    <a:cubicBezTo>
                      <a:pt x="411" y="41"/>
                      <a:pt x="412" y="43"/>
                      <a:pt x="412" y="46"/>
                    </a:cubicBezTo>
                    <a:cubicBezTo>
                      <a:pt x="412" y="48"/>
                      <a:pt x="408" y="52"/>
                      <a:pt x="406" y="51"/>
                    </a:cubicBezTo>
                    <a:cubicBezTo>
                      <a:pt x="405" y="50"/>
                      <a:pt x="405" y="50"/>
                      <a:pt x="406" y="48"/>
                    </a:cubicBezTo>
                    <a:cubicBezTo>
                      <a:pt x="407" y="46"/>
                      <a:pt x="406" y="42"/>
                      <a:pt x="406" y="41"/>
                    </a:cubicBezTo>
                    <a:cubicBezTo>
                      <a:pt x="405" y="39"/>
                      <a:pt x="404" y="39"/>
                      <a:pt x="401" y="38"/>
                    </a:cubicBezTo>
                    <a:cubicBezTo>
                      <a:pt x="397" y="37"/>
                      <a:pt x="398" y="40"/>
                      <a:pt x="397" y="42"/>
                    </a:cubicBezTo>
                    <a:cubicBezTo>
                      <a:pt x="396" y="44"/>
                      <a:pt x="396" y="45"/>
                      <a:pt x="394" y="45"/>
                    </a:cubicBezTo>
                    <a:cubicBezTo>
                      <a:pt x="392" y="45"/>
                      <a:pt x="392" y="47"/>
                      <a:pt x="388" y="50"/>
                    </a:cubicBezTo>
                    <a:cubicBezTo>
                      <a:pt x="384" y="52"/>
                      <a:pt x="386" y="51"/>
                      <a:pt x="385" y="48"/>
                    </a:cubicBezTo>
                    <a:cubicBezTo>
                      <a:pt x="385" y="48"/>
                      <a:pt x="390" y="39"/>
                      <a:pt x="387" y="38"/>
                    </a:cubicBezTo>
                    <a:cubicBezTo>
                      <a:pt x="385" y="37"/>
                      <a:pt x="386" y="39"/>
                      <a:pt x="383" y="39"/>
                    </a:cubicBezTo>
                    <a:cubicBezTo>
                      <a:pt x="379" y="38"/>
                      <a:pt x="379" y="39"/>
                      <a:pt x="379" y="39"/>
                    </a:cubicBezTo>
                    <a:cubicBezTo>
                      <a:pt x="373" y="42"/>
                      <a:pt x="373" y="42"/>
                      <a:pt x="373" y="42"/>
                    </a:cubicBezTo>
                    <a:cubicBezTo>
                      <a:pt x="371" y="45"/>
                      <a:pt x="371" y="45"/>
                      <a:pt x="371" y="45"/>
                    </a:cubicBezTo>
                    <a:cubicBezTo>
                      <a:pt x="374" y="45"/>
                      <a:pt x="374" y="45"/>
                      <a:pt x="374" y="45"/>
                    </a:cubicBezTo>
                    <a:cubicBezTo>
                      <a:pt x="376" y="47"/>
                      <a:pt x="376" y="47"/>
                      <a:pt x="376" y="47"/>
                    </a:cubicBezTo>
                    <a:cubicBezTo>
                      <a:pt x="376" y="47"/>
                      <a:pt x="375" y="50"/>
                      <a:pt x="373" y="50"/>
                    </a:cubicBezTo>
                    <a:cubicBezTo>
                      <a:pt x="371" y="50"/>
                      <a:pt x="371" y="51"/>
                      <a:pt x="369" y="51"/>
                    </a:cubicBezTo>
                    <a:cubicBezTo>
                      <a:pt x="367" y="50"/>
                      <a:pt x="366" y="54"/>
                      <a:pt x="364" y="55"/>
                    </a:cubicBezTo>
                    <a:cubicBezTo>
                      <a:pt x="363" y="57"/>
                      <a:pt x="359" y="61"/>
                      <a:pt x="359" y="61"/>
                    </a:cubicBezTo>
                    <a:cubicBezTo>
                      <a:pt x="359" y="61"/>
                      <a:pt x="353" y="62"/>
                      <a:pt x="352" y="64"/>
                    </a:cubicBezTo>
                    <a:cubicBezTo>
                      <a:pt x="350" y="66"/>
                      <a:pt x="349" y="67"/>
                      <a:pt x="349" y="67"/>
                    </a:cubicBezTo>
                    <a:cubicBezTo>
                      <a:pt x="349" y="67"/>
                      <a:pt x="346" y="69"/>
                      <a:pt x="344" y="66"/>
                    </a:cubicBezTo>
                    <a:cubicBezTo>
                      <a:pt x="342" y="63"/>
                      <a:pt x="341" y="66"/>
                      <a:pt x="341" y="66"/>
                    </a:cubicBezTo>
                    <a:cubicBezTo>
                      <a:pt x="341" y="66"/>
                      <a:pt x="340" y="69"/>
                      <a:pt x="341" y="69"/>
                    </a:cubicBezTo>
                    <a:cubicBezTo>
                      <a:pt x="342" y="68"/>
                      <a:pt x="343" y="70"/>
                      <a:pt x="344" y="72"/>
                    </a:cubicBezTo>
                    <a:cubicBezTo>
                      <a:pt x="344" y="73"/>
                      <a:pt x="339" y="72"/>
                      <a:pt x="339" y="72"/>
                    </a:cubicBezTo>
                    <a:cubicBezTo>
                      <a:pt x="339" y="72"/>
                      <a:pt x="339" y="72"/>
                      <a:pt x="337" y="70"/>
                    </a:cubicBezTo>
                    <a:cubicBezTo>
                      <a:pt x="335" y="68"/>
                      <a:pt x="333" y="72"/>
                      <a:pt x="333" y="72"/>
                    </a:cubicBezTo>
                    <a:cubicBezTo>
                      <a:pt x="333" y="72"/>
                      <a:pt x="333" y="72"/>
                      <a:pt x="332" y="73"/>
                    </a:cubicBezTo>
                    <a:cubicBezTo>
                      <a:pt x="330" y="75"/>
                      <a:pt x="334" y="77"/>
                      <a:pt x="334" y="77"/>
                    </a:cubicBezTo>
                    <a:cubicBezTo>
                      <a:pt x="334" y="77"/>
                      <a:pt x="335" y="77"/>
                      <a:pt x="337" y="76"/>
                    </a:cubicBezTo>
                    <a:cubicBezTo>
                      <a:pt x="338" y="76"/>
                      <a:pt x="339" y="78"/>
                      <a:pt x="340" y="80"/>
                    </a:cubicBezTo>
                    <a:cubicBezTo>
                      <a:pt x="341" y="82"/>
                      <a:pt x="339" y="82"/>
                      <a:pt x="335" y="80"/>
                    </a:cubicBezTo>
                    <a:cubicBezTo>
                      <a:pt x="330" y="78"/>
                      <a:pt x="333" y="83"/>
                      <a:pt x="334" y="85"/>
                    </a:cubicBezTo>
                    <a:cubicBezTo>
                      <a:pt x="335" y="87"/>
                      <a:pt x="336" y="88"/>
                      <a:pt x="338" y="89"/>
                    </a:cubicBezTo>
                    <a:cubicBezTo>
                      <a:pt x="339" y="90"/>
                      <a:pt x="341" y="93"/>
                      <a:pt x="341" y="93"/>
                    </a:cubicBezTo>
                    <a:cubicBezTo>
                      <a:pt x="341" y="93"/>
                      <a:pt x="341" y="97"/>
                      <a:pt x="341" y="98"/>
                    </a:cubicBezTo>
                    <a:cubicBezTo>
                      <a:pt x="340" y="100"/>
                      <a:pt x="340" y="101"/>
                      <a:pt x="338" y="102"/>
                    </a:cubicBezTo>
                    <a:cubicBezTo>
                      <a:pt x="336" y="102"/>
                      <a:pt x="334" y="103"/>
                      <a:pt x="334" y="103"/>
                    </a:cubicBezTo>
                    <a:cubicBezTo>
                      <a:pt x="334" y="103"/>
                      <a:pt x="333" y="102"/>
                      <a:pt x="335" y="97"/>
                    </a:cubicBezTo>
                    <a:cubicBezTo>
                      <a:pt x="337" y="93"/>
                      <a:pt x="333" y="95"/>
                      <a:pt x="333" y="95"/>
                    </a:cubicBezTo>
                    <a:cubicBezTo>
                      <a:pt x="333" y="95"/>
                      <a:pt x="331" y="95"/>
                      <a:pt x="328" y="94"/>
                    </a:cubicBezTo>
                    <a:cubicBezTo>
                      <a:pt x="324" y="94"/>
                      <a:pt x="326" y="96"/>
                      <a:pt x="321" y="93"/>
                    </a:cubicBezTo>
                    <a:cubicBezTo>
                      <a:pt x="317" y="90"/>
                      <a:pt x="317" y="95"/>
                      <a:pt x="317" y="95"/>
                    </a:cubicBezTo>
                    <a:cubicBezTo>
                      <a:pt x="317" y="95"/>
                      <a:pt x="314" y="97"/>
                      <a:pt x="312" y="96"/>
                    </a:cubicBezTo>
                    <a:cubicBezTo>
                      <a:pt x="309" y="95"/>
                      <a:pt x="308" y="95"/>
                      <a:pt x="308" y="95"/>
                    </a:cubicBezTo>
                    <a:cubicBezTo>
                      <a:pt x="308" y="95"/>
                      <a:pt x="307" y="97"/>
                      <a:pt x="305" y="98"/>
                    </a:cubicBezTo>
                    <a:cubicBezTo>
                      <a:pt x="303" y="98"/>
                      <a:pt x="303" y="100"/>
                      <a:pt x="303" y="105"/>
                    </a:cubicBezTo>
                    <a:cubicBezTo>
                      <a:pt x="303" y="110"/>
                      <a:pt x="305" y="109"/>
                      <a:pt x="305" y="109"/>
                    </a:cubicBezTo>
                    <a:cubicBezTo>
                      <a:pt x="305" y="109"/>
                      <a:pt x="305" y="111"/>
                      <a:pt x="302" y="113"/>
                    </a:cubicBezTo>
                    <a:cubicBezTo>
                      <a:pt x="298" y="114"/>
                      <a:pt x="303" y="118"/>
                      <a:pt x="304" y="119"/>
                    </a:cubicBezTo>
                    <a:cubicBezTo>
                      <a:pt x="306" y="120"/>
                      <a:pt x="314" y="126"/>
                      <a:pt x="314" y="126"/>
                    </a:cubicBezTo>
                    <a:cubicBezTo>
                      <a:pt x="320" y="133"/>
                      <a:pt x="320" y="133"/>
                      <a:pt x="320" y="133"/>
                    </a:cubicBezTo>
                    <a:cubicBezTo>
                      <a:pt x="320" y="133"/>
                      <a:pt x="321" y="136"/>
                      <a:pt x="321" y="138"/>
                    </a:cubicBezTo>
                    <a:cubicBezTo>
                      <a:pt x="321" y="141"/>
                      <a:pt x="317" y="143"/>
                      <a:pt x="317" y="143"/>
                    </a:cubicBezTo>
                    <a:cubicBezTo>
                      <a:pt x="317" y="149"/>
                      <a:pt x="317" y="149"/>
                      <a:pt x="317" y="149"/>
                    </a:cubicBezTo>
                    <a:cubicBezTo>
                      <a:pt x="319" y="155"/>
                      <a:pt x="319" y="155"/>
                      <a:pt x="319" y="155"/>
                    </a:cubicBezTo>
                    <a:cubicBezTo>
                      <a:pt x="319" y="155"/>
                      <a:pt x="319" y="159"/>
                      <a:pt x="319" y="161"/>
                    </a:cubicBezTo>
                    <a:cubicBezTo>
                      <a:pt x="318" y="163"/>
                      <a:pt x="318" y="165"/>
                      <a:pt x="316" y="166"/>
                    </a:cubicBezTo>
                    <a:cubicBezTo>
                      <a:pt x="313" y="166"/>
                      <a:pt x="311" y="163"/>
                      <a:pt x="311" y="163"/>
                    </a:cubicBezTo>
                    <a:cubicBezTo>
                      <a:pt x="313" y="160"/>
                      <a:pt x="313" y="160"/>
                      <a:pt x="313" y="160"/>
                    </a:cubicBezTo>
                    <a:cubicBezTo>
                      <a:pt x="313" y="160"/>
                      <a:pt x="314" y="158"/>
                      <a:pt x="314" y="154"/>
                    </a:cubicBezTo>
                    <a:cubicBezTo>
                      <a:pt x="314" y="150"/>
                      <a:pt x="314" y="154"/>
                      <a:pt x="312" y="154"/>
                    </a:cubicBezTo>
                    <a:cubicBezTo>
                      <a:pt x="310" y="154"/>
                      <a:pt x="312" y="156"/>
                      <a:pt x="311" y="157"/>
                    </a:cubicBezTo>
                    <a:cubicBezTo>
                      <a:pt x="311" y="159"/>
                      <a:pt x="310" y="160"/>
                      <a:pt x="309" y="156"/>
                    </a:cubicBezTo>
                    <a:cubicBezTo>
                      <a:pt x="308" y="152"/>
                      <a:pt x="311" y="153"/>
                      <a:pt x="311" y="148"/>
                    </a:cubicBezTo>
                    <a:cubicBezTo>
                      <a:pt x="312" y="143"/>
                      <a:pt x="309" y="142"/>
                      <a:pt x="309" y="142"/>
                    </a:cubicBezTo>
                    <a:cubicBezTo>
                      <a:pt x="314" y="138"/>
                      <a:pt x="314" y="138"/>
                      <a:pt x="314" y="138"/>
                    </a:cubicBezTo>
                    <a:cubicBezTo>
                      <a:pt x="314" y="138"/>
                      <a:pt x="315" y="136"/>
                      <a:pt x="314" y="133"/>
                    </a:cubicBezTo>
                    <a:cubicBezTo>
                      <a:pt x="312" y="130"/>
                      <a:pt x="312" y="133"/>
                      <a:pt x="311" y="134"/>
                    </a:cubicBezTo>
                    <a:cubicBezTo>
                      <a:pt x="309" y="134"/>
                      <a:pt x="309" y="134"/>
                      <a:pt x="307" y="134"/>
                    </a:cubicBezTo>
                    <a:cubicBezTo>
                      <a:pt x="305" y="134"/>
                      <a:pt x="305" y="135"/>
                      <a:pt x="303" y="134"/>
                    </a:cubicBezTo>
                    <a:cubicBezTo>
                      <a:pt x="301" y="134"/>
                      <a:pt x="301" y="132"/>
                      <a:pt x="300" y="128"/>
                    </a:cubicBezTo>
                    <a:cubicBezTo>
                      <a:pt x="300" y="124"/>
                      <a:pt x="296" y="126"/>
                      <a:pt x="296" y="126"/>
                    </a:cubicBezTo>
                    <a:cubicBezTo>
                      <a:pt x="292" y="119"/>
                      <a:pt x="292" y="119"/>
                      <a:pt x="292" y="119"/>
                    </a:cubicBezTo>
                    <a:cubicBezTo>
                      <a:pt x="292" y="119"/>
                      <a:pt x="290" y="120"/>
                      <a:pt x="288" y="120"/>
                    </a:cubicBezTo>
                    <a:cubicBezTo>
                      <a:pt x="285" y="121"/>
                      <a:pt x="285" y="124"/>
                      <a:pt x="285" y="124"/>
                    </a:cubicBezTo>
                    <a:cubicBezTo>
                      <a:pt x="289" y="127"/>
                      <a:pt x="289" y="127"/>
                      <a:pt x="289" y="127"/>
                    </a:cubicBezTo>
                    <a:cubicBezTo>
                      <a:pt x="289" y="127"/>
                      <a:pt x="289" y="129"/>
                      <a:pt x="287" y="131"/>
                    </a:cubicBezTo>
                    <a:cubicBezTo>
                      <a:pt x="286" y="133"/>
                      <a:pt x="284" y="134"/>
                      <a:pt x="284" y="134"/>
                    </a:cubicBezTo>
                    <a:cubicBezTo>
                      <a:pt x="284" y="134"/>
                      <a:pt x="284" y="134"/>
                      <a:pt x="282" y="131"/>
                    </a:cubicBezTo>
                    <a:cubicBezTo>
                      <a:pt x="280" y="129"/>
                      <a:pt x="280" y="132"/>
                      <a:pt x="278" y="135"/>
                    </a:cubicBezTo>
                    <a:cubicBezTo>
                      <a:pt x="276" y="138"/>
                      <a:pt x="281" y="138"/>
                      <a:pt x="281" y="138"/>
                    </a:cubicBezTo>
                    <a:cubicBezTo>
                      <a:pt x="281" y="138"/>
                      <a:pt x="284" y="142"/>
                      <a:pt x="286" y="142"/>
                    </a:cubicBezTo>
                    <a:cubicBezTo>
                      <a:pt x="287" y="143"/>
                      <a:pt x="289" y="145"/>
                      <a:pt x="290" y="145"/>
                    </a:cubicBezTo>
                    <a:cubicBezTo>
                      <a:pt x="292" y="146"/>
                      <a:pt x="291" y="150"/>
                      <a:pt x="289" y="150"/>
                    </a:cubicBezTo>
                    <a:cubicBezTo>
                      <a:pt x="287" y="150"/>
                      <a:pt x="284" y="149"/>
                      <a:pt x="284" y="149"/>
                    </a:cubicBezTo>
                    <a:cubicBezTo>
                      <a:pt x="284" y="149"/>
                      <a:pt x="283" y="147"/>
                      <a:pt x="280" y="144"/>
                    </a:cubicBezTo>
                    <a:cubicBezTo>
                      <a:pt x="277" y="141"/>
                      <a:pt x="278" y="145"/>
                      <a:pt x="275" y="143"/>
                    </a:cubicBezTo>
                    <a:cubicBezTo>
                      <a:pt x="273" y="141"/>
                      <a:pt x="273" y="144"/>
                      <a:pt x="272" y="141"/>
                    </a:cubicBezTo>
                    <a:cubicBezTo>
                      <a:pt x="271" y="139"/>
                      <a:pt x="273" y="136"/>
                      <a:pt x="273" y="134"/>
                    </a:cubicBezTo>
                    <a:cubicBezTo>
                      <a:pt x="274" y="131"/>
                      <a:pt x="273" y="129"/>
                      <a:pt x="273" y="125"/>
                    </a:cubicBezTo>
                    <a:cubicBezTo>
                      <a:pt x="273" y="121"/>
                      <a:pt x="273" y="121"/>
                      <a:pt x="273" y="119"/>
                    </a:cubicBezTo>
                    <a:cubicBezTo>
                      <a:pt x="273" y="117"/>
                      <a:pt x="271" y="116"/>
                      <a:pt x="271" y="116"/>
                    </a:cubicBezTo>
                    <a:cubicBezTo>
                      <a:pt x="271" y="116"/>
                      <a:pt x="270" y="114"/>
                      <a:pt x="269" y="113"/>
                    </a:cubicBezTo>
                    <a:cubicBezTo>
                      <a:pt x="267" y="113"/>
                      <a:pt x="268" y="112"/>
                      <a:pt x="267" y="109"/>
                    </a:cubicBezTo>
                    <a:cubicBezTo>
                      <a:pt x="267" y="106"/>
                      <a:pt x="264" y="110"/>
                      <a:pt x="264" y="110"/>
                    </a:cubicBezTo>
                    <a:cubicBezTo>
                      <a:pt x="267" y="114"/>
                      <a:pt x="267" y="114"/>
                      <a:pt x="267" y="114"/>
                    </a:cubicBezTo>
                    <a:cubicBezTo>
                      <a:pt x="267" y="114"/>
                      <a:pt x="270" y="117"/>
                      <a:pt x="270" y="118"/>
                    </a:cubicBezTo>
                    <a:cubicBezTo>
                      <a:pt x="270" y="120"/>
                      <a:pt x="269" y="124"/>
                      <a:pt x="268" y="126"/>
                    </a:cubicBezTo>
                    <a:cubicBezTo>
                      <a:pt x="268" y="127"/>
                      <a:pt x="264" y="133"/>
                      <a:pt x="262" y="134"/>
                    </a:cubicBezTo>
                    <a:cubicBezTo>
                      <a:pt x="261" y="135"/>
                      <a:pt x="260" y="139"/>
                      <a:pt x="260" y="139"/>
                    </a:cubicBezTo>
                    <a:cubicBezTo>
                      <a:pt x="260" y="144"/>
                      <a:pt x="260" y="144"/>
                      <a:pt x="260" y="144"/>
                    </a:cubicBezTo>
                    <a:cubicBezTo>
                      <a:pt x="260" y="144"/>
                      <a:pt x="260" y="146"/>
                      <a:pt x="260" y="147"/>
                    </a:cubicBezTo>
                    <a:cubicBezTo>
                      <a:pt x="260" y="148"/>
                      <a:pt x="263" y="152"/>
                      <a:pt x="263" y="152"/>
                    </a:cubicBezTo>
                    <a:cubicBezTo>
                      <a:pt x="263" y="152"/>
                      <a:pt x="263" y="155"/>
                      <a:pt x="264" y="155"/>
                    </a:cubicBezTo>
                    <a:cubicBezTo>
                      <a:pt x="265" y="155"/>
                      <a:pt x="265" y="156"/>
                      <a:pt x="265" y="158"/>
                    </a:cubicBezTo>
                    <a:cubicBezTo>
                      <a:pt x="265" y="159"/>
                      <a:pt x="262" y="161"/>
                      <a:pt x="262" y="161"/>
                    </a:cubicBezTo>
                    <a:cubicBezTo>
                      <a:pt x="263" y="162"/>
                      <a:pt x="262" y="163"/>
                      <a:pt x="261" y="163"/>
                    </a:cubicBezTo>
                    <a:cubicBezTo>
                      <a:pt x="260" y="163"/>
                      <a:pt x="261" y="167"/>
                      <a:pt x="261" y="167"/>
                    </a:cubicBezTo>
                    <a:cubicBezTo>
                      <a:pt x="262" y="170"/>
                      <a:pt x="262" y="170"/>
                      <a:pt x="262" y="170"/>
                    </a:cubicBezTo>
                    <a:cubicBezTo>
                      <a:pt x="263" y="173"/>
                      <a:pt x="263" y="173"/>
                      <a:pt x="263" y="173"/>
                    </a:cubicBezTo>
                    <a:cubicBezTo>
                      <a:pt x="263" y="173"/>
                      <a:pt x="262" y="176"/>
                      <a:pt x="261" y="178"/>
                    </a:cubicBezTo>
                    <a:cubicBezTo>
                      <a:pt x="261" y="180"/>
                      <a:pt x="262" y="182"/>
                      <a:pt x="265" y="182"/>
                    </a:cubicBezTo>
                    <a:cubicBezTo>
                      <a:pt x="267" y="183"/>
                      <a:pt x="270" y="182"/>
                      <a:pt x="272" y="181"/>
                    </a:cubicBezTo>
                    <a:cubicBezTo>
                      <a:pt x="275" y="181"/>
                      <a:pt x="276" y="183"/>
                      <a:pt x="281" y="184"/>
                    </a:cubicBezTo>
                    <a:cubicBezTo>
                      <a:pt x="286" y="185"/>
                      <a:pt x="285" y="190"/>
                      <a:pt x="286" y="193"/>
                    </a:cubicBezTo>
                    <a:cubicBezTo>
                      <a:pt x="286" y="196"/>
                      <a:pt x="287" y="196"/>
                      <a:pt x="286" y="197"/>
                    </a:cubicBezTo>
                    <a:cubicBezTo>
                      <a:pt x="285" y="198"/>
                      <a:pt x="287" y="202"/>
                      <a:pt x="287" y="202"/>
                    </a:cubicBezTo>
                    <a:cubicBezTo>
                      <a:pt x="290" y="202"/>
                      <a:pt x="290" y="202"/>
                      <a:pt x="290" y="202"/>
                    </a:cubicBezTo>
                    <a:cubicBezTo>
                      <a:pt x="290" y="202"/>
                      <a:pt x="293" y="203"/>
                      <a:pt x="294" y="202"/>
                    </a:cubicBezTo>
                    <a:cubicBezTo>
                      <a:pt x="295" y="202"/>
                      <a:pt x="295" y="205"/>
                      <a:pt x="295" y="205"/>
                    </a:cubicBezTo>
                    <a:cubicBezTo>
                      <a:pt x="295" y="205"/>
                      <a:pt x="294" y="209"/>
                      <a:pt x="292" y="208"/>
                    </a:cubicBezTo>
                    <a:cubicBezTo>
                      <a:pt x="291" y="206"/>
                      <a:pt x="291" y="206"/>
                      <a:pt x="290" y="205"/>
                    </a:cubicBezTo>
                    <a:cubicBezTo>
                      <a:pt x="289" y="205"/>
                      <a:pt x="288" y="207"/>
                      <a:pt x="288" y="207"/>
                    </a:cubicBezTo>
                    <a:cubicBezTo>
                      <a:pt x="287" y="213"/>
                      <a:pt x="287" y="213"/>
                      <a:pt x="287" y="213"/>
                    </a:cubicBezTo>
                    <a:cubicBezTo>
                      <a:pt x="287" y="213"/>
                      <a:pt x="287" y="213"/>
                      <a:pt x="285" y="211"/>
                    </a:cubicBezTo>
                    <a:cubicBezTo>
                      <a:pt x="284" y="209"/>
                      <a:pt x="283" y="206"/>
                      <a:pt x="283" y="206"/>
                    </a:cubicBezTo>
                    <a:cubicBezTo>
                      <a:pt x="283" y="206"/>
                      <a:pt x="283" y="206"/>
                      <a:pt x="281" y="204"/>
                    </a:cubicBezTo>
                    <a:cubicBezTo>
                      <a:pt x="279" y="203"/>
                      <a:pt x="283" y="200"/>
                      <a:pt x="283" y="200"/>
                    </a:cubicBezTo>
                    <a:cubicBezTo>
                      <a:pt x="283" y="200"/>
                      <a:pt x="282" y="199"/>
                      <a:pt x="279" y="196"/>
                    </a:cubicBezTo>
                    <a:cubicBezTo>
                      <a:pt x="277" y="194"/>
                      <a:pt x="279" y="194"/>
                      <a:pt x="280" y="189"/>
                    </a:cubicBezTo>
                    <a:cubicBezTo>
                      <a:pt x="281" y="185"/>
                      <a:pt x="277" y="186"/>
                      <a:pt x="277" y="186"/>
                    </a:cubicBezTo>
                    <a:cubicBezTo>
                      <a:pt x="277" y="186"/>
                      <a:pt x="276" y="187"/>
                      <a:pt x="270" y="189"/>
                    </a:cubicBezTo>
                    <a:cubicBezTo>
                      <a:pt x="264" y="191"/>
                      <a:pt x="270" y="191"/>
                      <a:pt x="269" y="191"/>
                    </a:cubicBezTo>
                    <a:cubicBezTo>
                      <a:pt x="267" y="191"/>
                      <a:pt x="268" y="196"/>
                      <a:pt x="268" y="196"/>
                    </a:cubicBezTo>
                    <a:cubicBezTo>
                      <a:pt x="268" y="196"/>
                      <a:pt x="270" y="199"/>
                      <a:pt x="269" y="202"/>
                    </a:cubicBezTo>
                    <a:cubicBezTo>
                      <a:pt x="268" y="205"/>
                      <a:pt x="268" y="203"/>
                      <a:pt x="266" y="203"/>
                    </a:cubicBezTo>
                    <a:cubicBezTo>
                      <a:pt x="264" y="203"/>
                      <a:pt x="265" y="205"/>
                      <a:pt x="265" y="207"/>
                    </a:cubicBezTo>
                    <a:cubicBezTo>
                      <a:pt x="265" y="209"/>
                      <a:pt x="261" y="216"/>
                      <a:pt x="261" y="216"/>
                    </a:cubicBezTo>
                    <a:cubicBezTo>
                      <a:pt x="258" y="218"/>
                      <a:pt x="258" y="218"/>
                      <a:pt x="258" y="218"/>
                    </a:cubicBezTo>
                    <a:cubicBezTo>
                      <a:pt x="258" y="223"/>
                      <a:pt x="258" y="223"/>
                      <a:pt x="258" y="223"/>
                    </a:cubicBezTo>
                    <a:cubicBezTo>
                      <a:pt x="258" y="223"/>
                      <a:pt x="260" y="227"/>
                      <a:pt x="260" y="229"/>
                    </a:cubicBezTo>
                    <a:cubicBezTo>
                      <a:pt x="259" y="230"/>
                      <a:pt x="261" y="232"/>
                      <a:pt x="261" y="232"/>
                    </a:cubicBezTo>
                    <a:cubicBezTo>
                      <a:pt x="261" y="232"/>
                      <a:pt x="261" y="235"/>
                      <a:pt x="260" y="236"/>
                    </a:cubicBezTo>
                    <a:cubicBezTo>
                      <a:pt x="259" y="237"/>
                      <a:pt x="257" y="237"/>
                      <a:pt x="257" y="233"/>
                    </a:cubicBezTo>
                    <a:cubicBezTo>
                      <a:pt x="257" y="230"/>
                      <a:pt x="256" y="232"/>
                      <a:pt x="253" y="228"/>
                    </a:cubicBezTo>
                    <a:cubicBezTo>
                      <a:pt x="251" y="223"/>
                      <a:pt x="251" y="226"/>
                      <a:pt x="250" y="223"/>
                    </a:cubicBezTo>
                    <a:cubicBezTo>
                      <a:pt x="248" y="219"/>
                      <a:pt x="247" y="225"/>
                      <a:pt x="247" y="225"/>
                    </a:cubicBezTo>
                    <a:cubicBezTo>
                      <a:pt x="245" y="222"/>
                      <a:pt x="245" y="222"/>
                      <a:pt x="245" y="222"/>
                    </a:cubicBezTo>
                    <a:cubicBezTo>
                      <a:pt x="245" y="222"/>
                      <a:pt x="245" y="224"/>
                      <a:pt x="243" y="225"/>
                    </a:cubicBezTo>
                    <a:cubicBezTo>
                      <a:pt x="241" y="226"/>
                      <a:pt x="243" y="223"/>
                      <a:pt x="243" y="221"/>
                    </a:cubicBezTo>
                    <a:cubicBezTo>
                      <a:pt x="243" y="219"/>
                      <a:pt x="241" y="221"/>
                      <a:pt x="240" y="221"/>
                    </a:cubicBezTo>
                    <a:cubicBezTo>
                      <a:pt x="239" y="221"/>
                      <a:pt x="238" y="222"/>
                      <a:pt x="238" y="221"/>
                    </a:cubicBezTo>
                    <a:cubicBezTo>
                      <a:pt x="238" y="220"/>
                      <a:pt x="235" y="216"/>
                      <a:pt x="235" y="216"/>
                    </a:cubicBezTo>
                    <a:cubicBezTo>
                      <a:pt x="237" y="215"/>
                      <a:pt x="237" y="215"/>
                      <a:pt x="237" y="215"/>
                    </a:cubicBezTo>
                    <a:cubicBezTo>
                      <a:pt x="241" y="215"/>
                      <a:pt x="241" y="215"/>
                      <a:pt x="241" y="215"/>
                    </a:cubicBezTo>
                    <a:cubicBezTo>
                      <a:pt x="243" y="214"/>
                      <a:pt x="243" y="214"/>
                      <a:pt x="243" y="214"/>
                    </a:cubicBezTo>
                    <a:cubicBezTo>
                      <a:pt x="245" y="217"/>
                      <a:pt x="245" y="217"/>
                      <a:pt x="245" y="217"/>
                    </a:cubicBezTo>
                    <a:cubicBezTo>
                      <a:pt x="245" y="217"/>
                      <a:pt x="247" y="219"/>
                      <a:pt x="249" y="217"/>
                    </a:cubicBezTo>
                    <a:cubicBezTo>
                      <a:pt x="250" y="216"/>
                      <a:pt x="249" y="214"/>
                      <a:pt x="250" y="213"/>
                    </a:cubicBezTo>
                    <a:cubicBezTo>
                      <a:pt x="251" y="211"/>
                      <a:pt x="256" y="210"/>
                      <a:pt x="258" y="203"/>
                    </a:cubicBezTo>
                    <a:cubicBezTo>
                      <a:pt x="261" y="197"/>
                      <a:pt x="259" y="192"/>
                      <a:pt x="259" y="192"/>
                    </a:cubicBezTo>
                    <a:cubicBezTo>
                      <a:pt x="259" y="192"/>
                      <a:pt x="259" y="189"/>
                      <a:pt x="257" y="186"/>
                    </a:cubicBezTo>
                    <a:cubicBezTo>
                      <a:pt x="255" y="183"/>
                      <a:pt x="256" y="183"/>
                      <a:pt x="255" y="176"/>
                    </a:cubicBezTo>
                    <a:cubicBezTo>
                      <a:pt x="253" y="169"/>
                      <a:pt x="255" y="171"/>
                      <a:pt x="256" y="164"/>
                    </a:cubicBezTo>
                    <a:cubicBezTo>
                      <a:pt x="256" y="158"/>
                      <a:pt x="258" y="160"/>
                      <a:pt x="257" y="156"/>
                    </a:cubicBezTo>
                    <a:cubicBezTo>
                      <a:pt x="257" y="153"/>
                      <a:pt x="257" y="154"/>
                      <a:pt x="256" y="150"/>
                    </a:cubicBezTo>
                    <a:cubicBezTo>
                      <a:pt x="255" y="145"/>
                      <a:pt x="253" y="143"/>
                      <a:pt x="253" y="143"/>
                    </a:cubicBezTo>
                    <a:cubicBezTo>
                      <a:pt x="253" y="143"/>
                      <a:pt x="252" y="140"/>
                      <a:pt x="250" y="139"/>
                    </a:cubicBezTo>
                    <a:cubicBezTo>
                      <a:pt x="249" y="139"/>
                      <a:pt x="248" y="138"/>
                      <a:pt x="249" y="136"/>
                    </a:cubicBezTo>
                    <a:cubicBezTo>
                      <a:pt x="251" y="133"/>
                      <a:pt x="252" y="133"/>
                      <a:pt x="253" y="131"/>
                    </a:cubicBezTo>
                    <a:cubicBezTo>
                      <a:pt x="255" y="129"/>
                      <a:pt x="252" y="124"/>
                      <a:pt x="252" y="124"/>
                    </a:cubicBezTo>
                    <a:cubicBezTo>
                      <a:pt x="252" y="124"/>
                      <a:pt x="254" y="118"/>
                      <a:pt x="254" y="114"/>
                    </a:cubicBezTo>
                    <a:cubicBezTo>
                      <a:pt x="253" y="111"/>
                      <a:pt x="252" y="114"/>
                      <a:pt x="248" y="112"/>
                    </a:cubicBezTo>
                    <a:cubicBezTo>
                      <a:pt x="243" y="110"/>
                      <a:pt x="246" y="112"/>
                      <a:pt x="243" y="111"/>
                    </a:cubicBezTo>
                    <a:cubicBezTo>
                      <a:pt x="241" y="110"/>
                      <a:pt x="242" y="111"/>
                      <a:pt x="235" y="119"/>
                    </a:cubicBezTo>
                    <a:cubicBezTo>
                      <a:pt x="228" y="126"/>
                      <a:pt x="236" y="121"/>
                      <a:pt x="234" y="123"/>
                    </a:cubicBezTo>
                    <a:cubicBezTo>
                      <a:pt x="232" y="125"/>
                      <a:pt x="233" y="125"/>
                      <a:pt x="234" y="126"/>
                    </a:cubicBezTo>
                    <a:cubicBezTo>
                      <a:pt x="235" y="128"/>
                      <a:pt x="234" y="129"/>
                      <a:pt x="233" y="131"/>
                    </a:cubicBezTo>
                    <a:cubicBezTo>
                      <a:pt x="231" y="134"/>
                      <a:pt x="231" y="136"/>
                      <a:pt x="231" y="136"/>
                    </a:cubicBezTo>
                    <a:cubicBezTo>
                      <a:pt x="231" y="136"/>
                      <a:pt x="231" y="139"/>
                      <a:pt x="226" y="141"/>
                    </a:cubicBezTo>
                    <a:cubicBezTo>
                      <a:pt x="222" y="142"/>
                      <a:pt x="223" y="144"/>
                      <a:pt x="223" y="144"/>
                    </a:cubicBezTo>
                    <a:cubicBezTo>
                      <a:pt x="222" y="151"/>
                      <a:pt x="222" y="151"/>
                      <a:pt x="222" y="151"/>
                    </a:cubicBezTo>
                    <a:cubicBezTo>
                      <a:pt x="222" y="151"/>
                      <a:pt x="224" y="152"/>
                      <a:pt x="224" y="153"/>
                    </a:cubicBezTo>
                    <a:cubicBezTo>
                      <a:pt x="224" y="154"/>
                      <a:pt x="223" y="159"/>
                      <a:pt x="224" y="159"/>
                    </a:cubicBezTo>
                    <a:cubicBezTo>
                      <a:pt x="225" y="160"/>
                      <a:pt x="224" y="161"/>
                      <a:pt x="225" y="163"/>
                    </a:cubicBezTo>
                    <a:cubicBezTo>
                      <a:pt x="225" y="165"/>
                      <a:pt x="224" y="166"/>
                      <a:pt x="224" y="166"/>
                    </a:cubicBezTo>
                    <a:cubicBezTo>
                      <a:pt x="223" y="170"/>
                      <a:pt x="223" y="170"/>
                      <a:pt x="223" y="170"/>
                    </a:cubicBezTo>
                    <a:cubicBezTo>
                      <a:pt x="223" y="174"/>
                      <a:pt x="223" y="174"/>
                      <a:pt x="223" y="174"/>
                    </a:cubicBezTo>
                    <a:cubicBezTo>
                      <a:pt x="223" y="174"/>
                      <a:pt x="226" y="175"/>
                      <a:pt x="230" y="173"/>
                    </a:cubicBezTo>
                    <a:cubicBezTo>
                      <a:pt x="233" y="170"/>
                      <a:pt x="230" y="175"/>
                      <a:pt x="229" y="178"/>
                    </a:cubicBezTo>
                    <a:cubicBezTo>
                      <a:pt x="229" y="178"/>
                      <a:pt x="230" y="181"/>
                      <a:pt x="230" y="182"/>
                    </a:cubicBezTo>
                    <a:cubicBezTo>
                      <a:pt x="230" y="183"/>
                      <a:pt x="232" y="186"/>
                      <a:pt x="233" y="186"/>
                    </a:cubicBezTo>
                    <a:cubicBezTo>
                      <a:pt x="234" y="186"/>
                      <a:pt x="238" y="189"/>
                      <a:pt x="238" y="189"/>
                    </a:cubicBezTo>
                    <a:cubicBezTo>
                      <a:pt x="236" y="187"/>
                      <a:pt x="234" y="189"/>
                      <a:pt x="234" y="189"/>
                    </a:cubicBezTo>
                    <a:cubicBezTo>
                      <a:pt x="234" y="189"/>
                      <a:pt x="233" y="190"/>
                      <a:pt x="232" y="194"/>
                    </a:cubicBezTo>
                    <a:cubicBezTo>
                      <a:pt x="231" y="197"/>
                      <a:pt x="228" y="193"/>
                      <a:pt x="228" y="193"/>
                    </a:cubicBezTo>
                    <a:cubicBezTo>
                      <a:pt x="225" y="188"/>
                      <a:pt x="225" y="188"/>
                      <a:pt x="225" y="188"/>
                    </a:cubicBezTo>
                    <a:cubicBezTo>
                      <a:pt x="225" y="188"/>
                      <a:pt x="222" y="187"/>
                      <a:pt x="220" y="186"/>
                    </a:cubicBezTo>
                    <a:cubicBezTo>
                      <a:pt x="217" y="185"/>
                      <a:pt x="218" y="186"/>
                      <a:pt x="217" y="182"/>
                    </a:cubicBezTo>
                    <a:cubicBezTo>
                      <a:pt x="217" y="179"/>
                      <a:pt x="216" y="183"/>
                      <a:pt x="215" y="183"/>
                    </a:cubicBezTo>
                    <a:cubicBezTo>
                      <a:pt x="213" y="182"/>
                      <a:pt x="212" y="184"/>
                      <a:pt x="212" y="181"/>
                    </a:cubicBezTo>
                    <a:cubicBezTo>
                      <a:pt x="213" y="179"/>
                      <a:pt x="213" y="180"/>
                      <a:pt x="213" y="178"/>
                    </a:cubicBezTo>
                    <a:cubicBezTo>
                      <a:pt x="212" y="175"/>
                      <a:pt x="209" y="175"/>
                      <a:pt x="205" y="174"/>
                    </a:cubicBezTo>
                    <a:cubicBezTo>
                      <a:pt x="201" y="174"/>
                      <a:pt x="202" y="173"/>
                      <a:pt x="201" y="170"/>
                    </a:cubicBezTo>
                    <a:cubicBezTo>
                      <a:pt x="200" y="166"/>
                      <a:pt x="196" y="170"/>
                      <a:pt x="193" y="170"/>
                    </a:cubicBezTo>
                    <a:cubicBezTo>
                      <a:pt x="189" y="170"/>
                      <a:pt x="191" y="171"/>
                      <a:pt x="188" y="172"/>
                    </a:cubicBezTo>
                    <a:cubicBezTo>
                      <a:pt x="184" y="173"/>
                      <a:pt x="187" y="174"/>
                      <a:pt x="187" y="180"/>
                    </a:cubicBezTo>
                    <a:cubicBezTo>
                      <a:pt x="187" y="187"/>
                      <a:pt x="191" y="184"/>
                      <a:pt x="190" y="185"/>
                    </a:cubicBezTo>
                    <a:cubicBezTo>
                      <a:pt x="189" y="186"/>
                      <a:pt x="189" y="187"/>
                      <a:pt x="184" y="188"/>
                    </a:cubicBezTo>
                    <a:cubicBezTo>
                      <a:pt x="179" y="189"/>
                      <a:pt x="182" y="193"/>
                      <a:pt x="180" y="193"/>
                    </a:cubicBezTo>
                    <a:cubicBezTo>
                      <a:pt x="177" y="194"/>
                      <a:pt x="180" y="188"/>
                      <a:pt x="179" y="184"/>
                    </a:cubicBezTo>
                    <a:cubicBezTo>
                      <a:pt x="179" y="181"/>
                      <a:pt x="177" y="184"/>
                      <a:pt x="175" y="185"/>
                    </a:cubicBezTo>
                    <a:cubicBezTo>
                      <a:pt x="173" y="187"/>
                      <a:pt x="171" y="187"/>
                      <a:pt x="168" y="189"/>
                    </a:cubicBezTo>
                    <a:cubicBezTo>
                      <a:pt x="165" y="192"/>
                      <a:pt x="165" y="190"/>
                      <a:pt x="165" y="190"/>
                    </a:cubicBezTo>
                    <a:cubicBezTo>
                      <a:pt x="159" y="190"/>
                      <a:pt x="159" y="190"/>
                      <a:pt x="159" y="190"/>
                    </a:cubicBezTo>
                    <a:cubicBezTo>
                      <a:pt x="159" y="190"/>
                      <a:pt x="159" y="192"/>
                      <a:pt x="158" y="194"/>
                    </a:cubicBezTo>
                    <a:cubicBezTo>
                      <a:pt x="157" y="196"/>
                      <a:pt x="157" y="196"/>
                      <a:pt x="152" y="197"/>
                    </a:cubicBezTo>
                    <a:cubicBezTo>
                      <a:pt x="148" y="199"/>
                      <a:pt x="150" y="201"/>
                      <a:pt x="147" y="203"/>
                    </a:cubicBezTo>
                    <a:cubicBezTo>
                      <a:pt x="144" y="204"/>
                      <a:pt x="146" y="203"/>
                      <a:pt x="150" y="197"/>
                    </a:cubicBezTo>
                    <a:cubicBezTo>
                      <a:pt x="155" y="191"/>
                      <a:pt x="151" y="193"/>
                      <a:pt x="151" y="189"/>
                    </a:cubicBezTo>
                    <a:cubicBezTo>
                      <a:pt x="151" y="185"/>
                      <a:pt x="152" y="185"/>
                      <a:pt x="149" y="184"/>
                    </a:cubicBezTo>
                    <a:cubicBezTo>
                      <a:pt x="147" y="183"/>
                      <a:pt x="149" y="184"/>
                      <a:pt x="147" y="184"/>
                    </a:cubicBezTo>
                    <a:cubicBezTo>
                      <a:pt x="145" y="184"/>
                      <a:pt x="145" y="187"/>
                      <a:pt x="145" y="187"/>
                    </a:cubicBezTo>
                    <a:cubicBezTo>
                      <a:pt x="145" y="187"/>
                      <a:pt x="145" y="189"/>
                      <a:pt x="141" y="189"/>
                    </a:cubicBezTo>
                    <a:cubicBezTo>
                      <a:pt x="138" y="190"/>
                      <a:pt x="140" y="192"/>
                      <a:pt x="135" y="190"/>
                    </a:cubicBezTo>
                    <a:cubicBezTo>
                      <a:pt x="130" y="188"/>
                      <a:pt x="132" y="193"/>
                      <a:pt x="129" y="196"/>
                    </a:cubicBezTo>
                    <a:cubicBezTo>
                      <a:pt x="125" y="200"/>
                      <a:pt x="123" y="199"/>
                      <a:pt x="123" y="199"/>
                    </a:cubicBezTo>
                    <a:cubicBezTo>
                      <a:pt x="123" y="199"/>
                      <a:pt x="122" y="200"/>
                      <a:pt x="119" y="200"/>
                    </a:cubicBezTo>
                    <a:cubicBezTo>
                      <a:pt x="116" y="200"/>
                      <a:pt x="119" y="203"/>
                      <a:pt x="116" y="204"/>
                    </a:cubicBezTo>
                    <a:cubicBezTo>
                      <a:pt x="113" y="205"/>
                      <a:pt x="116" y="206"/>
                      <a:pt x="115" y="209"/>
                    </a:cubicBezTo>
                    <a:cubicBezTo>
                      <a:pt x="115" y="211"/>
                      <a:pt x="115" y="214"/>
                      <a:pt x="110" y="214"/>
                    </a:cubicBezTo>
                    <a:cubicBezTo>
                      <a:pt x="106" y="214"/>
                      <a:pt x="110" y="214"/>
                      <a:pt x="108" y="213"/>
                    </a:cubicBezTo>
                    <a:cubicBezTo>
                      <a:pt x="107" y="212"/>
                      <a:pt x="106" y="214"/>
                      <a:pt x="106" y="211"/>
                    </a:cubicBezTo>
                    <a:cubicBezTo>
                      <a:pt x="106" y="209"/>
                      <a:pt x="106" y="210"/>
                      <a:pt x="105" y="208"/>
                    </a:cubicBezTo>
                    <a:cubicBezTo>
                      <a:pt x="104" y="206"/>
                      <a:pt x="103" y="206"/>
                      <a:pt x="102" y="204"/>
                    </a:cubicBezTo>
                    <a:cubicBezTo>
                      <a:pt x="101" y="201"/>
                      <a:pt x="103" y="203"/>
                      <a:pt x="105" y="203"/>
                    </a:cubicBezTo>
                    <a:cubicBezTo>
                      <a:pt x="107" y="203"/>
                      <a:pt x="108" y="203"/>
                      <a:pt x="112" y="201"/>
                    </a:cubicBezTo>
                    <a:cubicBezTo>
                      <a:pt x="116" y="198"/>
                      <a:pt x="112" y="196"/>
                      <a:pt x="108" y="194"/>
                    </a:cubicBezTo>
                    <a:cubicBezTo>
                      <a:pt x="105" y="192"/>
                      <a:pt x="108" y="193"/>
                      <a:pt x="105" y="190"/>
                    </a:cubicBezTo>
                    <a:cubicBezTo>
                      <a:pt x="103" y="188"/>
                      <a:pt x="102" y="190"/>
                      <a:pt x="100" y="190"/>
                    </a:cubicBezTo>
                    <a:cubicBezTo>
                      <a:pt x="99" y="191"/>
                      <a:pt x="97" y="188"/>
                      <a:pt x="94" y="187"/>
                    </a:cubicBezTo>
                    <a:cubicBezTo>
                      <a:pt x="91" y="186"/>
                      <a:pt x="90" y="188"/>
                      <a:pt x="92" y="190"/>
                    </a:cubicBezTo>
                    <a:cubicBezTo>
                      <a:pt x="95" y="193"/>
                      <a:pt x="94" y="192"/>
                      <a:pt x="96" y="197"/>
                    </a:cubicBezTo>
                    <a:cubicBezTo>
                      <a:pt x="97" y="202"/>
                      <a:pt x="96" y="200"/>
                      <a:pt x="95" y="202"/>
                    </a:cubicBezTo>
                    <a:cubicBezTo>
                      <a:pt x="94" y="204"/>
                      <a:pt x="95" y="206"/>
                      <a:pt x="99" y="211"/>
                    </a:cubicBezTo>
                    <a:cubicBezTo>
                      <a:pt x="103" y="215"/>
                      <a:pt x="99" y="213"/>
                      <a:pt x="98" y="217"/>
                    </a:cubicBezTo>
                    <a:cubicBezTo>
                      <a:pt x="98" y="221"/>
                      <a:pt x="99" y="220"/>
                      <a:pt x="97" y="226"/>
                    </a:cubicBezTo>
                    <a:cubicBezTo>
                      <a:pt x="94" y="232"/>
                      <a:pt x="97" y="230"/>
                      <a:pt x="94" y="231"/>
                    </a:cubicBezTo>
                    <a:cubicBezTo>
                      <a:pt x="91" y="232"/>
                      <a:pt x="92" y="231"/>
                      <a:pt x="91" y="226"/>
                    </a:cubicBezTo>
                    <a:cubicBezTo>
                      <a:pt x="91" y="221"/>
                      <a:pt x="91" y="224"/>
                      <a:pt x="88" y="224"/>
                    </a:cubicBezTo>
                    <a:cubicBezTo>
                      <a:pt x="84" y="223"/>
                      <a:pt x="88" y="224"/>
                      <a:pt x="86" y="221"/>
                    </a:cubicBezTo>
                    <a:cubicBezTo>
                      <a:pt x="84" y="219"/>
                      <a:pt x="85" y="223"/>
                      <a:pt x="83" y="226"/>
                    </a:cubicBezTo>
                    <a:cubicBezTo>
                      <a:pt x="81" y="228"/>
                      <a:pt x="78" y="230"/>
                      <a:pt x="75" y="231"/>
                    </a:cubicBezTo>
                    <a:cubicBezTo>
                      <a:pt x="72" y="232"/>
                      <a:pt x="74" y="233"/>
                      <a:pt x="72" y="235"/>
                    </a:cubicBezTo>
                    <a:cubicBezTo>
                      <a:pt x="71" y="237"/>
                      <a:pt x="73" y="237"/>
                      <a:pt x="72" y="239"/>
                    </a:cubicBezTo>
                    <a:cubicBezTo>
                      <a:pt x="71" y="240"/>
                      <a:pt x="73" y="241"/>
                      <a:pt x="75" y="242"/>
                    </a:cubicBezTo>
                    <a:cubicBezTo>
                      <a:pt x="78" y="244"/>
                      <a:pt x="76" y="245"/>
                      <a:pt x="73" y="246"/>
                    </a:cubicBezTo>
                    <a:cubicBezTo>
                      <a:pt x="70" y="248"/>
                      <a:pt x="72" y="248"/>
                      <a:pt x="69" y="246"/>
                    </a:cubicBezTo>
                    <a:cubicBezTo>
                      <a:pt x="65" y="244"/>
                      <a:pt x="67" y="248"/>
                      <a:pt x="64" y="248"/>
                    </a:cubicBezTo>
                    <a:cubicBezTo>
                      <a:pt x="62" y="247"/>
                      <a:pt x="63" y="247"/>
                      <a:pt x="62" y="245"/>
                    </a:cubicBezTo>
                    <a:cubicBezTo>
                      <a:pt x="61" y="242"/>
                      <a:pt x="58" y="245"/>
                      <a:pt x="57" y="245"/>
                    </a:cubicBezTo>
                    <a:cubicBezTo>
                      <a:pt x="55" y="244"/>
                      <a:pt x="55" y="250"/>
                      <a:pt x="57" y="249"/>
                    </a:cubicBezTo>
                    <a:cubicBezTo>
                      <a:pt x="59" y="248"/>
                      <a:pt x="61" y="253"/>
                      <a:pt x="61" y="253"/>
                    </a:cubicBezTo>
                    <a:cubicBezTo>
                      <a:pt x="61" y="253"/>
                      <a:pt x="60" y="255"/>
                      <a:pt x="58" y="256"/>
                    </a:cubicBezTo>
                    <a:cubicBezTo>
                      <a:pt x="56" y="258"/>
                      <a:pt x="54" y="256"/>
                      <a:pt x="51" y="253"/>
                    </a:cubicBezTo>
                    <a:cubicBezTo>
                      <a:pt x="48" y="249"/>
                      <a:pt x="46" y="251"/>
                      <a:pt x="44" y="247"/>
                    </a:cubicBezTo>
                    <a:cubicBezTo>
                      <a:pt x="42" y="244"/>
                      <a:pt x="42" y="246"/>
                      <a:pt x="39" y="244"/>
                    </a:cubicBezTo>
                    <a:cubicBezTo>
                      <a:pt x="37" y="242"/>
                      <a:pt x="41" y="238"/>
                      <a:pt x="39" y="236"/>
                    </a:cubicBezTo>
                    <a:cubicBezTo>
                      <a:pt x="38" y="234"/>
                      <a:pt x="40" y="234"/>
                      <a:pt x="40" y="234"/>
                    </a:cubicBezTo>
                    <a:cubicBezTo>
                      <a:pt x="40" y="234"/>
                      <a:pt x="42" y="233"/>
                      <a:pt x="44" y="230"/>
                    </a:cubicBezTo>
                    <a:cubicBezTo>
                      <a:pt x="46" y="228"/>
                      <a:pt x="43" y="229"/>
                      <a:pt x="41" y="228"/>
                    </a:cubicBezTo>
                    <a:cubicBezTo>
                      <a:pt x="38" y="228"/>
                      <a:pt x="41" y="226"/>
                      <a:pt x="38" y="223"/>
                    </a:cubicBezTo>
                    <a:cubicBezTo>
                      <a:pt x="35" y="221"/>
                      <a:pt x="34" y="223"/>
                      <a:pt x="32" y="220"/>
                    </a:cubicBezTo>
                    <a:cubicBezTo>
                      <a:pt x="30" y="217"/>
                      <a:pt x="30" y="220"/>
                      <a:pt x="29" y="220"/>
                    </a:cubicBezTo>
                    <a:cubicBezTo>
                      <a:pt x="27" y="220"/>
                      <a:pt x="26" y="220"/>
                      <a:pt x="23" y="218"/>
                    </a:cubicBezTo>
                    <a:cubicBezTo>
                      <a:pt x="21" y="217"/>
                      <a:pt x="24" y="218"/>
                      <a:pt x="26" y="218"/>
                    </a:cubicBezTo>
                    <a:cubicBezTo>
                      <a:pt x="28" y="217"/>
                      <a:pt x="27" y="216"/>
                      <a:pt x="24" y="215"/>
                    </a:cubicBezTo>
                    <a:cubicBezTo>
                      <a:pt x="22" y="214"/>
                      <a:pt x="25" y="212"/>
                      <a:pt x="26" y="211"/>
                    </a:cubicBezTo>
                    <a:cubicBezTo>
                      <a:pt x="27" y="210"/>
                      <a:pt x="29" y="213"/>
                      <a:pt x="31" y="215"/>
                    </a:cubicBezTo>
                    <a:cubicBezTo>
                      <a:pt x="33" y="216"/>
                      <a:pt x="38" y="218"/>
                      <a:pt x="42" y="219"/>
                    </a:cubicBezTo>
                    <a:cubicBezTo>
                      <a:pt x="47" y="220"/>
                      <a:pt x="56" y="226"/>
                      <a:pt x="63" y="227"/>
                    </a:cubicBezTo>
                    <a:cubicBezTo>
                      <a:pt x="70" y="228"/>
                      <a:pt x="74" y="220"/>
                      <a:pt x="78" y="213"/>
                    </a:cubicBezTo>
                    <a:cubicBezTo>
                      <a:pt x="81" y="207"/>
                      <a:pt x="79" y="205"/>
                      <a:pt x="76" y="203"/>
                    </a:cubicBezTo>
                    <a:cubicBezTo>
                      <a:pt x="74" y="201"/>
                      <a:pt x="72" y="197"/>
                      <a:pt x="69" y="194"/>
                    </a:cubicBezTo>
                    <a:cubicBezTo>
                      <a:pt x="66" y="190"/>
                      <a:pt x="64" y="190"/>
                      <a:pt x="62" y="187"/>
                    </a:cubicBezTo>
                    <a:cubicBezTo>
                      <a:pt x="59" y="184"/>
                      <a:pt x="59" y="186"/>
                      <a:pt x="54" y="186"/>
                    </a:cubicBezTo>
                    <a:cubicBezTo>
                      <a:pt x="49" y="186"/>
                      <a:pt x="51" y="186"/>
                      <a:pt x="52" y="184"/>
                    </a:cubicBezTo>
                    <a:cubicBezTo>
                      <a:pt x="52" y="181"/>
                      <a:pt x="51" y="182"/>
                      <a:pt x="49" y="181"/>
                    </a:cubicBezTo>
                    <a:cubicBezTo>
                      <a:pt x="47" y="181"/>
                      <a:pt x="45" y="178"/>
                      <a:pt x="40" y="179"/>
                    </a:cubicBezTo>
                    <a:cubicBezTo>
                      <a:pt x="36" y="179"/>
                      <a:pt x="39" y="181"/>
                      <a:pt x="35" y="180"/>
                    </a:cubicBezTo>
                    <a:cubicBezTo>
                      <a:pt x="31" y="179"/>
                      <a:pt x="35" y="182"/>
                      <a:pt x="32" y="184"/>
                    </a:cubicBezTo>
                    <a:cubicBezTo>
                      <a:pt x="30" y="185"/>
                      <a:pt x="30" y="184"/>
                      <a:pt x="30" y="181"/>
                    </a:cubicBezTo>
                    <a:cubicBezTo>
                      <a:pt x="30" y="180"/>
                      <a:pt x="31" y="178"/>
                      <a:pt x="31" y="176"/>
                    </a:cubicBezTo>
                    <a:cubicBezTo>
                      <a:pt x="31" y="176"/>
                      <a:pt x="31" y="176"/>
                      <a:pt x="31" y="176"/>
                    </a:cubicBezTo>
                    <a:cubicBezTo>
                      <a:pt x="30" y="174"/>
                      <a:pt x="28" y="176"/>
                      <a:pt x="26" y="176"/>
                    </a:cubicBezTo>
                    <a:cubicBezTo>
                      <a:pt x="24" y="176"/>
                      <a:pt x="24" y="170"/>
                      <a:pt x="23" y="167"/>
                    </a:cubicBezTo>
                    <a:cubicBezTo>
                      <a:pt x="23" y="167"/>
                      <a:pt x="23" y="167"/>
                      <a:pt x="23" y="167"/>
                    </a:cubicBezTo>
                    <a:cubicBezTo>
                      <a:pt x="23" y="168"/>
                      <a:pt x="21" y="169"/>
                      <a:pt x="21" y="168"/>
                    </a:cubicBezTo>
                    <a:cubicBezTo>
                      <a:pt x="21" y="168"/>
                      <a:pt x="22" y="168"/>
                      <a:pt x="21" y="166"/>
                    </a:cubicBezTo>
                    <a:cubicBezTo>
                      <a:pt x="20" y="165"/>
                      <a:pt x="20" y="166"/>
                      <a:pt x="19" y="166"/>
                    </a:cubicBezTo>
                    <a:cubicBezTo>
                      <a:pt x="19" y="166"/>
                      <a:pt x="19" y="166"/>
                      <a:pt x="18" y="166"/>
                    </a:cubicBezTo>
                    <a:cubicBezTo>
                      <a:pt x="18" y="166"/>
                      <a:pt x="18" y="166"/>
                      <a:pt x="18" y="166"/>
                    </a:cubicBezTo>
                    <a:cubicBezTo>
                      <a:pt x="17" y="169"/>
                      <a:pt x="17" y="170"/>
                      <a:pt x="14" y="172"/>
                    </a:cubicBezTo>
                    <a:cubicBezTo>
                      <a:pt x="13" y="172"/>
                      <a:pt x="12" y="173"/>
                      <a:pt x="11" y="173"/>
                    </a:cubicBezTo>
                    <a:cubicBezTo>
                      <a:pt x="9" y="174"/>
                      <a:pt x="9" y="175"/>
                      <a:pt x="8" y="176"/>
                    </a:cubicBezTo>
                    <a:cubicBezTo>
                      <a:pt x="7" y="177"/>
                      <a:pt x="7" y="177"/>
                      <a:pt x="6" y="178"/>
                    </a:cubicBezTo>
                    <a:cubicBezTo>
                      <a:pt x="4" y="179"/>
                      <a:pt x="3" y="180"/>
                      <a:pt x="2" y="181"/>
                    </a:cubicBezTo>
                    <a:cubicBezTo>
                      <a:pt x="1" y="183"/>
                      <a:pt x="1" y="185"/>
                      <a:pt x="1" y="188"/>
                    </a:cubicBezTo>
                    <a:cubicBezTo>
                      <a:pt x="4" y="190"/>
                      <a:pt x="9" y="195"/>
                      <a:pt x="11" y="198"/>
                    </a:cubicBezTo>
                    <a:cubicBezTo>
                      <a:pt x="12" y="200"/>
                      <a:pt x="11" y="200"/>
                      <a:pt x="10" y="203"/>
                    </a:cubicBezTo>
                    <a:cubicBezTo>
                      <a:pt x="9" y="204"/>
                      <a:pt x="8" y="206"/>
                      <a:pt x="8" y="208"/>
                    </a:cubicBezTo>
                    <a:cubicBezTo>
                      <a:pt x="2" y="210"/>
                      <a:pt x="11" y="221"/>
                      <a:pt x="12" y="225"/>
                    </a:cubicBezTo>
                    <a:cubicBezTo>
                      <a:pt x="13" y="228"/>
                      <a:pt x="13" y="226"/>
                      <a:pt x="12" y="229"/>
                    </a:cubicBezTo>
                    <a:cubicBezTo>
                      <a:pt x="11" y="231"/>
                      <a:pt x="12" y="231"/>
                      <a:pt x="12" y="233"/>
                    </a:cubicBezTo>
                    <a:cubicBezTo>
                      <a:pt x="11" y="235"/>
                      <a:pt x="10" y="235"/>
                      <a:pt x="10" y="237"/>
                    </a:cubicBezTo>
                    <a:cubicBezTo>
                      <a:pt x="10" y="239"/>
                      <a:pt x="10" y="241"/>
                      <a:pt x="10" y="243"/>
                    </a:cubicBezTo>
                    <a:cubicBezTo>
                      <a:pt x="11" y="243"/>
                      <a:pt x="12" y="243"/>
                      <a:pt x="13" y="243"/>
                    </a:cubicBezTo>
                    <a:cubicBezTo>
                      <a:pt x="14" y="245"/>
                      <a:pt x="14" y="246"/>
                      <a:pt x="12" y="248"/>
                    </a:cubicBezTo>
                    <a:cubicBezTo>
                      <a:pt x="13" y="248"/>
                      <a:pt x="14" y="248"/>
                      <a:pt x="14" y="249"/>
                    </a:cubicBezTo>
                    <a:cubicBezTo>
                      <a:pt x="14" y="250"/>
                      <a:pt x="14" y="250"/>
                      <a:pt x="15" y="251"/>
                    </a:cubicBezTo>
                    <a:cubicBezTo>
                      <a:pt x="14" y="252"/>
                      <a:pt x="13" y="253"/>
                      <a:pt x="14" y="255"/>
                    </a:cubicBezTo>
                    <a:cubicBezTo>
                      <a:pt x="13" y="255"/>
                      <a:pt x="13" y="256"/>
                      <a:pt x="12" y="256"/>
                    </a:cubicBezTo>
                    <a:cubicBezTo>
                      <a:pt x="13" y="258"/>
                      <a:pt x="15" y="258"/>
                      <a:pt x="15" y="260"/>
                    </a:cubicBezTo>
                    <a:cubicBezTo>
                      <a:pt x="18" y="261"/>
                      <a:pt x="20" y="262"/>
                      <a:pt x="21" y="265"/>
                    </a:cubicBezTo>
                    <a:cubicBezTo>
                      <a:pt x="22" y="269"/>
                      <a:pt x="20" y="272"/>
                      <a:pt x="18" y="274"/>
                    </a:cubicBezTo>
                    <a:cubicBezTo>
                      <a:pt x="16" y="277"/>
                      <a:pt x="14" y="280"/>
                      <a:pt x="12" y="282"/>
                    </a:cubicBezTo>
                    <a:cubicBezTo>
                      <a:pt x="10" y="283"/>
                      <a:pt x="5" y="284"/>
                      <a:pt x="7" y="287"/>
                    </a:cubicBezTo>
                    <a:cubicBezTo>
                      <a:pt x="5" y="288"/>
                      <a:pt x="1" y="292"/>
                      <a:pt x="0" y="294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1" y="294"/>
                      <a:pt x="1" y="294"/>
                      <a:pt x="1" y="294"/>
                    </a:cubicBezTo>
                    <a:cubicBezTo>
                      <a:pt x="2" y="294"/>
                      <a:pt x="1" y="295"/>
                      <a:pt x="2" y="295"/>
                    </a:cubicBezTo>
                    <a:cubicBezTo>
                      <a:pt x="2" y="296"/>
                      <a:pt x="3" y="296"/>
                      <a:pt x="3" y="294"/>
                    </a:cubicBezTo>
                    <a:cubicBezTo>
                      <a:pt x="3" y="293"/>
                      <a:pt x="4" y="295"/>
                      <a:pt x="4" y="294"/>
                    </a:cubicBezTo>
                    <a:cubicBezTo>
                      <a:pt x="5" y="293"/>
                      <a:pt x="5" y="293"/>
                      <a:pt x="6" y="293"/>
                    </a:cubicBezTo>
                    <a:cubicBezTo>
                      <a:pt x="7" y="292"/>
                      <a:pt x="6" y="293"/>
                      <a:pt x="6" y="295"/>
                    </a:cubicBezTo>
                    <a:cubicBezTo>
                      <a:pt x="6" y="296"/>
                      <a:pt x="7" y="296"/>
                      <a:pt x="6" y="296"/>
                    </a:cubicBezTo>
                    <a:cubicBezTo>
                      <a:pt x="5" y="295"/>
                      <a:pt x="5" y="296"/>
                      <a:pt x="5" y="296"/>
                    </a:cubicBezTo>
                    <a:cubicBezTo>
                      <a:pt x="4" y="297"/>
                      <a:pt x="5" y="297"/>
                      <a:pt x="6" y="298"/>
                    </a:cubicBezTo>
                    <a:cubicBezTo>
                      <a:pt x="7" y="298"/>
                      <a:pt x="7" y="298"/>
                      <a:pt x="7" y="299"/>
                    </a:cubicBezTo>
                    <a:cubicBezTo>
                      <a:pt x="8" y="300"/>
                      <a:pt x="8" y="300"/>
                      <a:pt x="10" y="299"/>
                    </a:cubicBezTo>
                    <a:cubicBezTo>
                      <a:pt x="11" y="298"/>
                      <a:pt x="11" y="299"/>
                      <a:pt x="12" y="299"/>
                    </a:cubicBezTo>
                    <a:cubicBezTo>
                      <a:pt x="13" y="298"/>
                      <a:pt x="13" y="300"/>
                      <a:pt x="14" y="300"/>
                    </a:cubicBezTo>
                    <a:cubicBezTo>
                      <a:pt x="15" y="299"/>
                      <a:pt x="15" y="301"/>
                      <a:pt x="15" y="302"/>
                    </a:cubicBezTo>
                    <a:cubicBezTo>
                      <a:pt x="15" y="302"/>
                      <a:pt x="15" y="302"/>
                      <a:pt x="13" y="301"/>
                    </a:cubicBezTo>
                    <a:cubicBezTo>
                      <a:pt x="12" y="301"/>
                      <a:pt x="13" y="302"/>
                      <a:pt x="12" y="302"/>
                    </a:cubicBezTo>
                    <a:cubicBezTo>
                      <a:pt x="11" y="302"/>
                      <a:pt x="11" y="302"/>
                      <a:pt x="10" y="301"/>
                    </a:cubicBezTo>
                    <a:cubicBezTo>
                      <a:pt x="8" y="301"/>
                      <a:pt x="9" y="302"/>
                      <a:pt x="8" y="302"/>
                    </a:cubicBezTo>
                    <a:cubicBezTo>
                      <a:pt x="7" y="302"/>
                      <a:pt x="8" y="303"/>
                      <a:pt x="7" y="303"/>
                    </a:cubicBezTo>
                    <a:cubicBezTo>
                      <a:pt x="6" y="302"/>
                      <a:pt x="6" y="303"/>
                      <a:pt x="5" y="304"/>
                    </a:cubicBezTo>
                    <a:cubicBezTo>
                      <a:pt x="4" y="305"/>
                      <a:pt x="4" y="305"/>
                      <a:pt x="3" y="304"/>
                    </a:cubicBezTo>
                    <a:cubicBezTo>
                      <a:pt x="3" y="304"/>
                      <a:pt x="3" y="304"/>
                      <a:pt x="3" y="304"/>
                    </a:cubicBezTo>
                    <a:cubicBezTo>
                      <a:pt x="2" y="304"/>
                      <a:pt x="2" y="305"/>
                      <a:pt x="2" y="305"/>
                    </a:cubicBezTo>
                    <a:cubicBezTo>
                      <a:pt x="3" y="306"/>
                      <a:pt x="3" y="306"/>
                      <a:pt x="2" y="307"/>
                    </a:cubicBezTo>
                    <a:cubicBezTo>
                      <a:pt x="2" y="307"/>
                      <a:pt x="2" y="307"/>
                      <a:pt x="1" y="307"/>
                    </a:cubicBezTo>
                    <a:cubicBezTo>
                      <a:pt x="2" y="308"/>
                      <a:pt x="2" y="308"/>
                      <a:pt x="2" y="308"/>
                    </a:cubicBezTo>
                    <a:cubicBezTo>
                      <a:pt x="2" y="309"/>
                      <a:pt x="3" y="310"/>
                      <a:pt x="2" y="311"/>
                    </a:cubicBezTo>
                    <a:cubicBezTo>
                      <a:pt x="2" y="312"/>
                      <a:pt x="2" y="312"/>
                      <a:pt x="2" y="312"/>
                    </a:cubicBezTo>
                    <a:cubicBezTo>
                      <a:pt x="2" y="313"/>
                      <a:pt x="2" y="313"/>
                      <a:pt x="2" y="313"/>
                    </a:cubicBezTo>
                    <a:cubicBezTo>
                      <a:pt x="1" y="313"/>
                      <a:pt x="1" y="313"/>
                      <a:pt x="1" y="313"/>
                    </a:cubicBezTo>
                    <a:cubicBezTo>
                      <a:pt x="2" y="314"/>
                      <a:pt x="2" y="315"/>
                      <a:pt x="2" y="315"/>
                    </a:cubicBezTo>
                    <a:cubicBezTo>
                      <a:pt x="2" y="316"/>
                      <a:pt x="2" y="317"/>
                      <a:pt x="2" y="317"/>
                    </a:cubicBezTo>
                    <a:cubicBezTo>
                      <a:pt x="1" y="318"/>
                      <a:pt x="1" y="319"/>
                      <a:pt x="2" y="319"/>
                    </a:cubicBezTo>
                    <a:cubicBezTo>
                      <a:pt x="2" y="319"/>
                      <a:pt x="2" y="320"/>
                      <a:pt x="3" y="320"/>
                    </a:cubicBezTo>
                    <a:cubicBezTo>
                      <a:pt x="3" y="320"/>
                      <a:pt x="3" y="321"/>
                      <a:pt x="4" y="322"/>
                    </a:cubicBezTo>
                    <a:cubicBezTo>
                      <a:pt x="4" y="322"/>
                      <a:pt x="4" y="323"/>
                      <a:pt x="3" y="323"/>
                    </a:cubicBezTo>
                    <a:cubicBezTo>
                      <a:pt x="3" y="323"/>
                      <a:pt x="3" y="323"/>
                      <a:pt x="3" y="323"/>
                    </a:cubicBezTo>
                    <a:cubicBezTo>
                      <a:pt x="4" y="324"/>
                      <a:pt x="3" y="329"/>
                      <a:pt x="3" y="330"/>
                    </a:cubicBezTo>
                    <a:cubicBezTo>
                      <a:pt x="4" y="331"/>
                      <a:pt x="4" y="333"/>
                      <a:pt x="5" y="334"/>
                    </a:cubicBezTo>
                    <a:cubicBezTo>
                      <a:pt x="4" y="336"/>
                      <a:pt x="2" y="336"/>
                      <a:pt x="2" y="337"/>
                    </a:cubicBezTo>
                    <a:cubicBezTo>
                      <a:pt x="1" y="339"/>
                      <a:pt x="3" y="342"/>
                      <a:pt x="4" y="343"/>
                    </a:cubicBezTo>
                    <a:cubicBezTo>
                      <a:pt x="3" y="343"/>
                      <a:pt x="3" y="343"/>
                      <a:pt x="3" y="343"/>
                    </a:cubicBezTo>
                    <a:cubicBezTo>
                      <a:pt x="4" y="344"/>
                      <a:pt x="5" y="344"/>
                      <a:pt x="6" y="345"/>
                    </a:cubicBezTo>
                    <a:cubicBezTo>
                      <a:pt x="7" y="344"/>
                      <a:pt x="8" y="344"/>
                      <a:pt x="8" y="343"/>
                    </a:cubicBezTo>
                    <a:cubicBezTo>
                      <a:pt x="11" y="345"/>
                      <a:pt x="11" y="345"/>
                      <a:pt x="12" y="348"/>
                    </a:cubicBezTo>
                    <a:cubicBezTo>
                      <a:pt x="20" y="343"/>
                      <a:pt x="19" y="352"/>
                      <a:pt x="20" y="358"/>
                    </a:cubicBezTo>
                    <a:cubicBezTo>
                      <a:pt x="20" y="360"/>
                      <a:pt x="21" y="366"/>
                      <a:pt x="23" y="367"/>
                    </a:cubicBezTo>
                    <a:cubicBezTo>
                      <a:pt x="24" y="367"/>
                      <a:pt x="26" y="366"/>
                      <a:pt x="27" y="367"/>
                    </a:cubicBezTo>
                    <a:cubicBezTo>
                      <a:pt x="28" y="368"/>
                      <a:pt x="27" y="370"/>
                      <a:pt x="29" y="370"/>
                    </a:cubicBezTo>
                    <a:cubicBezTo>
                      <a:pt x="29" y="370"/>
                      <a:pt x="29" y="370"/>
                      <a:pt x="30" y="370"/>
                    </a:cubicBezTo>
                    <a:cubicBezTo>
                      <a:pt x="28" y="373"/>
                      <a:pt x="25" y="375"/>
                      <a:pt x="22" y="376"/>
                    </a:cubicBezTo>
                    <a:cubicBezTo>
                      <a:pt x="23" y="378"/>
                      <a:pt x="22" y="381"/>
                      <a:pt x="24" y="382"/>
                    </a:cubicBezTo>
                    <a:cubicBezTo>
                      <a:pt x="24" y="383"/>
                      <a:pt x="24" y="383"/>
                      <a:pt x="24" y="383"/>
                    </a:cubicBezTo>
                    <a:cubicBezTo>
                      <a:pt x="24" y="384"/>
                      <a:pt x="24" y="384"/>
                      <a:pt x="24" y="384"/>
                    </a:cubicBezTo>
                    <a:cubicBezTo>
                      <a:pt x="25" y="384"/>
                      <a:pt x="25" y="384"/>
                      <a:pt x="26" y="383"/>
                    </a:cubicBezTo>
                    <a:cubicBezTo>
                      <a:pt x="28" y="383"/>
                      <a:pt x="29" y="381"/>
                      <a:pt x="31" y="384"/>
                    </a:cubicBezTo>
                    <a:cubicBezTo>
                      <a:pt x="32" y="382"/>
                      <a:pt x="35" y="382"/>
                      <a:pt x="37" y="382"/>
                    </a:cubicBezTo>
                    <a:cubicBezTo>
                      <a:pt x="37" y="384"/>
                      <a:pt x="36" y="389"/>
                      <a:pt x="37" y="390"/>
                    </a:cubicBezTo>
                    <a:cubicBezTo>
                      <a:pt x="39" y="391"/>
                      <a:pt x="43" y="390"/>
                      <a:pt x="44" y="392"/>
                    </a:cubicBezTo>
                    <a:cubicBezTo>
                      <a:pt x="43" y="395"/>
                      <a:pt x="46" y="397"/>
                      <a:pt x="46" y="400"/>
                    </a:cubicBezTo>
                    <a:cubicBezTo>
                      <a:pt x="48" y="400"/>
                      <a:pt x="49" y="400"/>
                      <a:pt x="51" y="400"/>
                    </a:cubicBezTo>
                    <a:cubicBezTo>
                      <a:pt x="54" y="400"/>
                      <a:pt x="54" y="398"/>
                      <a:pt x="56" y="400"/>
                    </a:cubicBezTo>
                    <a:cubicBezTo>
                      <a:pt x="56" y="400"/>
                      <a:pt x="56" y="402"/>
                      <a:pt x="57" y="402"/>
                    </a:cubicBezTo>
                    <a:cubicBezTo>
                      <a:pt x="58" y="403"/>
                      <a:pt x="58" y="402"/>
                      <a:pt x="59" y="402"/>
                    </a:cubicBezTo>
                    <a:cubicBezTo>
                      <a:pt x="61" y="402"/>
                      <a:pt x="62" y="402"/>
                      <a:pt x="64" y="403"/>
                    </a:cubicBezTo>
                    <a:cubicBezTo>
                      <a:pt x="64" y="404"/>
                      <a:pt x="64" y="405"/>
                      <a:pt x="64" y="406"/>
                    </a:cubicBezTo>
                    <a:cubicBezTo>
                      <a:pt x="65" y="406"/>
                      <a:pt x="69" y="406"/>
                      <a:pt x="71" y="408"/>
                    </a:cubicBezTo>
                    <a:cubicBezTo>
                      <a:pt x="71" y="410"/>
                      <a:pt x="70" y="413"/>
                      <a:pt x="69" y="415"/>
                    </a:cubicBezTo>
                    <a:cubicBezTo>
                      <a:pt x="70" y="415"/>
                      <a:pt x="70" y="415"/>
                      <a:pt x="70" y="415"/>
                    </a:cubicBezTo>
                    <a:cubicBezTo>
                      <a:pt x="71" y="415"/>
                      <a:pt x="71" y="415"/>
                      <a:pt x="71" y="415"/>
                    </a:cubicBezTo>
                    <a:cubicBezTo>
                      <a:pt x="69" y="417"/>
                      <a:pt x="71" y="418"/>
                      <a:pt x="71" y="420"/>
                    </a:cubicBezTo>
                    <a:cubicBezTo>
                      <a:pt x="70" y="421"/>
                      <a:pt x="68" y="422"/>
                      <a:pt x="67" y="424"/>
                    </a:cubicBezTo>
                    <a:cubicBezTo>
                      <a:pt x="64" y="422"/>
                      <a:pt x="63" y="425"/>
                      <a:pt x="61" y="427"/>
                    </a:cubicBezTo>
                    <a:cubicBezTo>
                      <a:pt x="61" y="427"/>
                      <a:pt x="61" y="427"/>
                      <a:pt x="61" y="427"/>
                    </a:cubicBezTo>
                    <a:cubicBezTo>
                      <a:pt x="61" y="427"/>
                      <a:pt x="61" y="427"/>
                      <a:pt x="62" y="427"/>
                    </a:cubicBezTo>
                    <a:cubicBezTo>
                      <a:pt x="63" y="428"/>
                      <a:pt x="63" y="428"/>
                      <a:pt x="64" y="428"/>
                    </a:cubicBezTo>
                    <a:cubicBezTo>
                      <a:pt x="66" y="428"/>
                      <a:pt x="67" y="427"/>
                      <a:pt x="67" y="428"/>
                    </a:cubicBezTo>
                    <a:cubicBezTo>
                      <a:pt x="68" y="428"/>
                      <a:pt x="67" y="429"/>
                      <a:pt x="63" y="431"/>
                    </a:cubicBezTo>
                    <a:cubicBezTo>
                      <a:pt x="60" y="433"/>
                      <a:pt x="61" y="433"/>
                      <a:pt x="59" y="433"/>
                    </a:cubicBezTo>
                    <a:cubicBezTo>
                      <a:pt x="58" y="433"/>
                      <a:pt x="57" y="431"/>
                      <a:pt x="58" y="433"/>
                    </a:cubicBezTo>
                    <a:cubicBezTo>
                      <a:pt x="59" y="434"/>
                      <a:pt x="59" y="434"/>
                      <a:pt x="60" y="435"/>
                    </a:cubicBezTo>
                    <a:cubicBezTo>
                      <a:pt x="61" y="436"/>
                      <a:pt x="59" y="437"/>
                      <a:pt x="61" y="437"/>
                    </a:cubicBezTo>
                    <a:cubicBezTo>
                      <a:pt x="62" y="437"/>
                      <a:pt x="63" y="438"/>
                      <a:pt x="63" y="438"/>
                    </a:cubicBezTo>
                    <a:cubicBezTo>
                      <a:pt x="63" y="438"/>
                      <a:pt x="64" y="438"/>
                      <a:pt x="62" y="438"/>
                    </a:cubicBezTo>
                    <a:cubicBezTo>
                      <a:pt x="61" y="438"/>
                      <a:pt x="59" y="438"/>
                      <a:pt x="59" y="438"/>
                    </a:cubicBezTo>
                    <a:cubicBezTo>
                      <a:pt x="58" y="439"/>
                      <a:pt x="58" y="439"/>
                      <a:pt x="58" y="439"/>
                    </a:cubicBezTo>
                    <a:cubicBezTo>
                      <a:pt x="58" y="439"/>
                      <a:pt x="58" y="437"/>
                      <a:pt x="57" y="439"/>
                    </a:cubicBezTo>
                    <a:cubicBezTo>
                      <a:pt x="57" y="440"/>
                      <a:pt x="56" y="443"/>
                      <a:pt x="56" y="443"/>
                    </a:cubicBezTo>
                    <a:cubicBezTo>
                      <a:pt x="55" y="444"/>
                      <a:pt x="55" y="444"/>
                      <a:pt x="55" y="444"/>
                    </a:cubicBezTo>
                    <a:cubicBezTo>
                      <a:pt x="55" y="443"/>
                      <a:pt x="54" y="444"/>
                      <a:pt x="54" y="443"/>
                    </a:cubicBezTo>
                    <a:cubicBezTo>
                      <a:pt x="53" y="443"/>
                      <a:pt x="54" y="443"/>
                      <a:pt x="53" y="443"/>
                    </a:cubicBezTo>
                    <a:cubicBezTo>
                      <a:pt x="53" y="443"/>
                      <a:pt x="52" y="443"/>
                      <a:pt x="53" y="444"/>
                    </a:cubicBezTo>
                    <a:cubicBezTo>
                      <a:pt x="54" y="445"/>
                      <a:pt x="55" y="446"/>
                      <a:pt x="55" y="446"/>
                    </a:cubicBezTo>
                    <a:cubicBezTo>
                      <a:pt x="55" y="447"/>
                      <a:pt x="54" y="448"/>
                      <a:pt x="55" y="448"/>
                    </a:cubicBezTo>
                    <a:cubicBezTo>
                      <a:pt x="56" y="449"/>
                      <a:pt x="56" y="450"/>
                      <a:pt x="57" y="450"/>
                    </a:cubicBezTo>
                    <a:cubicBezTo>
                      <a:pt x="58" y="450"/>
                      <a:pt x="58" y="448"/>
                      <a:pt x="59" y="449"/>
                    </a:cubicBezTo>
                    <a:cubicBezTo>
                      <a:pt x="61" y="450"/>
                      <a:pt x="60" y="451"/>
                      <a:pt x="61" y="451"/>
                    </a:cubicBezTo>
                    <a:cubicBezTo>
                      <a:pt x="62" y="452"/>
                      <a:pt x="63" y="452"/>
                      <a:pt x="64" y="452"/>
                    </a:cubicBezTo>
                    <a:cubicBezTo>
                      <a:pt x="64" y="453"/>
                      <a:pt x="65" y="453"/>
                      <a:pt x="66" y="454"/>
                    </a:cubicBezTo>
                    <a:cubicBezTo>
                      <a:pt x="69" y="457"/>
                      <a:pt x="69" y="457"/>
                      <a:pt x="69" y="457"/>
                    </a:cubicBezTo>
                    <a:cubicBezTo>
                      <a:pt x="70" y="458"/>
                      <a:pt x="70" y="459"/>
                      <a:pt x="71" y="459"/>
                    </a:cubicBezTo>
                    <a:cubicBezTo>
                      <a:pt x="71" y="459"/>
                      <a:pt x="71" y="459"/>
                      <a:pt x="72" y="460"/>
                    </a:cubicBezTo>
                    <a:cubicBezTo>
                      <a:pt x="72" y="460"/>
                      <a:pt x="72" y="460"/>
                      <a:pt x="72" y="46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Freeform 377"/>
              <p:cNvSpPr>
                <a:spLocks/>
              </p:cNvSpPr>
              <p:nvPr/>
            </p:nvSpPr>
            <p:spPr bwMode="auto">
              <a:xfrm>
                <a:off x="3819" y="1605"/>
                <a:ext cx="291" cy="131"/>
              </a:xfrm>
              <a:custGeom>
                <a:avLst/>
                <a:gdLst>
                  <a:gd name="T0" fmla="*/ 683 w 109"/>
                  <a:gd name="T1" fmla="*/ 72 h 49"/>
                  <a:gd name="T2" fmla="*/ 734 w 109"/>
                  <a:gd name="T3" fmla="*/ 150 h 49"/>
                  <a:gd name="T4" fmla="*/ 777 w 109"/>
                  <a:gd name="T5" fmla="*/ 171 h 49"/>
                  <a:gd name="T6" fmla="*/ 764 w 109"/>
                  <a:gd name="T7" fmla="*/ 235 h 49"/>
                  <a:gd name="T8" fmla="*/ 705 w 109"/>
                  <a:gd name="T9" fmla="*/ 286 h 49"/>
                  <a:gd name="T10" fmla="*/ 619 w 109"/>
                  <a:gd name="T11" fmla="*/ 294 h 49"/>
                  <a:gd name="T12" fmla="*/ 491 w 109"/>
                  <a:gd name="T13" fmla="*/ 307 h 49"/>
                  <a:gd name="T14" fmla="*/ 435 w 109"/>
                  <a:gd name="T15" fmla="*/ 342 h 49"/>
                  <a:gd name="T16" fmla="*/ 384 w 109"/>
                  <a:gd name="T17" fmla="*/ 294 h 49"/>
                  <a:gd name="T18" fmla="*/ 371 w 109"/>
                  <a:gd name="T19" fmla="*/ 299 h 49"/>
                  <a:gd name="T20" fmla="*/ 350 w 109"/>
                  <a:gd name="T21" fmla="*/ 294 h 49"/>
                  <a:gd name="T22" fmla="*/ 286 w 109"/>
                  <a:gd name="T23" fmla="*/ 329 h 49"/>
                  <a:gd name="T24" fmla="*/ 256 w 109"/>
                  <a:gd name="T25" fmla="*/ 315 h 49"/>
                  <a:gd name="T26" fmla="*/ 206 w 109"/>
                  <a:gd name="T27" fmla="*/ 294 h 49"/>
                  <a:gd name="T28" fmla="*/ 184 w 109"/>
                  <a:gd name="T29" fmla="*/ 315 h 49"/>
                  <a:gd name="T30" fmla="*/ 136 w 109"/>
                  <a:gd name="T31" fmla="*/ 307 h 49"/>
                  <a:gd name="T32" fmla="*/ 128 w 109"/>
                  <a:gd name="T33" fmla="*/ 307 h 49"/>
                  <a:gd name="T34" fmla="*/ 99 w 109"/>
                  <a:gd name="T35" fmla="*/ 278 h 49"/>
                  <a:gd name="T36" fmla="*/ 72 w 109"/>
                  <a:gd name="T37" fmla="*/ 294 h 49"/>
                  <a:gd name="T38" fmla="*/ 56 w 109"/>
                  <a:gd name="T39" fmla="*/ 257 h 49"/>
                  <a:gd name="T40" fmla="*/ 51 w 109"/>
                  <a:gd name="T41" fmla="*/ 230 h 49"/>
                  <a:gd name="T42" fmla="*/ 35 w 109"/>
                  <a:gd name="T43" fmla="*/ 222 h 49"/>
                  <a:gd name="T44" fmla="*/ 13 w 109"/>
                  <a:gd name="T45" fmla="*/ 209 h 49"/>
                  <a:gd name="T46" fmla="*/ 35 w 109"/>
                  <a:gd name="T47" fmla="*/ 192 h 49"/>
                  <a:gd name="T48" fmla="*/ 35 w 109"/>
                  <a:gd name="T49" fmla="*/ 187 h 49"/>
                  <a:gd name="T50" fmla="*/ 29 w 109"/>
                  <a:gd name="T51" fmla="*/ 163 h 49"/>
                  <a:gd name="T52" fmla="*/ 51 w 109"/>
                  <a:gd name="T53" fmla="*/ 150 h 49"/>
                  <a:gd name="T54" fmla="*/ 29 w 109"/>
                  <a:gd name="T55" fmla="*/ 150 h 49"/>
                  <a:gd name="T56" fmla="*/ 8 w 109"/>
                  <a:gd name="T57" fmla="*/ 142 h 49"/>
                  <a:gd name="T58" fmla="*/ 29 w 109"/>
                  <a:gd name="T59" fmla="*/ 115 h 49"/>
                  <a:gd name="T60" fmla="*/ 51 w 109"/>
                  <a:gd name="T61" fmla="*/ 99 h 49"/>
                  <a:gd name="T62" fmla="*/ 64 w 109"/>
                  <a:gd name="T63" fmla="*/ 94 h 49"/>
                  <a:gd name="T64" fmla="*/ 85 w 109"/>
                  <a:gd name="T65" fmla="*/ 99 h 49"/>
                  <a:gd name="T66" fmla="*/ 120 w 109"/>
                  <a:gd name="T67" fmla="*/ 99 h 49"/>
                  <a:gd name="T68" fmla="*/ 128 w 109"/>
                  <a:gd name="T69" fmla="*/ 86 h 49"/>
                  <a:gd name="T70" fmla="*/ 128 w 109"/>
                  <a:gd name="T71" fmla="*/ 72 h 49"/>
                  <a:gd name="T72" fmla="*/ 93 w 109"/>
                  <a:gd name="T73" fmla="*/ 64 h 49"/>
                  <a:gd name="T74" fmla="*/ 56 w 109"/>
                  <a:gd name="T75" fmla="*/ 86 h 49"/>
                  <a:gd name="T76" fmla="*/ 35 w 109"/>
                  <a:gd name="T77" fmla="*/ 99 h 49"/>
                  <a:gd name="T78" fmla="*/ 13 w 109"/>
                  <a:gd name="T79" fmla="*/ 107 h 49"/>
                  <a:gd name="T80" fmla="*/ 13 w 109"/>
                  <a:gd name="T81" fmla="*/ 78 h 49"/>
                  <a:gd name="T82" fmla="*/ 29 w 109"/>
                  <a:gd name="T83" fmla="*/ 51 h 49"/>
                  <a:gd name="T84" fmla="*/ 29 w 109"/>
                  <a:gd name="T85" fmla="*/ 13 h 49"/>
                  <a:gd name="T86" fmla="*/ 77 w 109"/>
                  <a:gd name="T87" fmla="*/ 13 h 49"/>
                  <a:gd name="T88" fmla="*/ 99 w 109"/>
                  <a:gd name="T89" fmla="*/ 43 h 49"/>
                  <a:gd name="T90" fmla="*/ 214 w 109"/>
                  <a:gd name="T91" fmla="*/ 56 h 49"/>
                  <a:gd name="T92" fmla="*/ 264 w 109"/>
                  <a:gd name="T93" fmla="*/ 29 h 49"/>
                  <a:gd name="T94" fmla="*/ 334 w 109"/>
                  <a:gd name="T95" fmla="*/ 13 h 49"/>
                  <a:gd name="T96" fmla="*/ 371 w 109"/>
                  <a:gd name="T97" fmla="*/ 13 h 49"/>
                  <a:gd name="T98" fmla="*/ 400 w 109"/>
                  <a:gd name="T99" fmla="*/ 29 h 49"/>
                  <a:gd name="T100" fmla="*/ 465 w 109"/>
                  <a:gd name="T101" fmla="*/ 56 h 49"/>
                  <a:gd name="T102" fmla="*/ 550 w 109"/>
                  <a:gd name="T103" fmla="*/ 56 h 49"/>
                  <a:gd name="T104" fmla="*/ 598 w 109"/>
                  <a:gd name="T105" fmla="*/ 51 h 4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9" h="49">
                    <a:moveTo>
                      <a:pt x="87" y="7"/>
                    </a:moveTo>
                    <a:cubicBezTo>
                      <a:pt x="89" y="10"/>
                      <a:pt x="94" y="11"/>
                      <a:pt x="96" y="10"/>
                    </a:cubicBezTo>
                    <a:cubicBezTo>
                      <a:pt x="96" y="10"/>
                      <a:pt x="99" y="15"/>
                      <a:pt x="100" y="16"/>
                    </a:cubicBezTo>
                    <a:cubicBezTo>
                      <a:pt x="102" y="17"/>
                      <a:pt x="103" y="19"/>
                      <a:pt x="103" y="21"/>
                    </a:cubicBezTo>
                    <a:cubicBezTo>
                      <a:pt x="103" y="23"/>
                      <a:pt x="103" y="25"/>
                      <a:pt x="105" y="25"/>
                    </a:cubicBezTo>
                    <a:cubicBezTo>
                      <a:pt x="106" y="25"/>
                      <a:pt x="107" y="23"/>
                      <a:pt x="109" y="24"/>
                    </a:cubicBezTo>
                    <a:cubicBezTo>
                      <a:pt x="109" y="24"/>
                      <a:pt x="106" y="27"/>
                      <a:pt x="105" y="28"/>
                    </a:cubicBezTo>
                    <a:cubicBezTo>
                      <a:pt x="104" y="28"/>
                      <a:pt x="104" y="30"/>
                      <a:pt x="107" y="33"/>
                    </a:cubicBezTo>
                    <a:cubicBezTo>
                      <a:pt x="109" y="36"/>
                      <a:pt x="108" y="42"/>
                      <a:pt x="107" y="41"/>
                    </a:cubicBezTo>
                    <a:cubicBezTo>
                      <a:pt x="106" y="40"/>
                      <a:pt x="101" y="41"/>
                      <a:pt x="99" y="40"/>
                    </a:cubicBezTo>
                    <a:cubicBezTo>
                      <a:pt x="98" y="38"/>
                      <a:pt x="97" y="40"/>
                      <a:pt x="94" y="40"/>
                    </a:cubicBezTo>
                    <a:cubicBezTo>
                      <a:pt x="91" y="40"/>
                      <a:pt x="89" y="42"/>
                      <a:pt x="87" y="41"/>
                    </a:cubicBezTo>
                    <a:cubicBezTo>
                      <a:pt x="85" y="41"/>
                      <a:pt x="79" y="42"/>
                      <a:pt x="75" y="42"/>
                    </a:cubicBezTo>
                    <a:cubicBezTo>
                      <a:pt x="72" y="42"/>
                      <a:pt x="72" y="45"/>
                      <a:pt x="69" y="43"/>
                    </a:cubicBezTo>
                    <a:cubicBezTo>
                      <a:pt x="66" y="41"/>
                      <a:pt x="67" y="43"/>
                      <a:pt x="66" y="44"/>
                    </a:cubicBezTo>
                    <a:cubicBezTo>
                      <a:pt x="64" y="45"/>
                      <a:pt x="62" y="47"/>
                      <a:pt x="61" y="48"/>
                    </a:cubicBezTo>
                    <a:cubicBezTo>
                      <a:pt x="59" y="49"/>
                      <a:pt x="59" y="46"/>
                      <a:pt x="59" y="45"/>
                    </a:cubicBezTo>
                    <a:cubicBezTo>
                      <a:pt x="59" y="43"/>
                      <a:pt x="55" y="42"/>
                      <a:pt x="54" y="41"/>
                    </a:cubicBezTo>
                    <a:cubicBezTo>
                      <a:pt x="53" y="41"/>
                      <a:pt x="54" y="41"/>
                      <a:pt x="53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2" y="42"/>
                      <a:pt x="52" y="41"/>
                      <a:pt x="51" y="40"/>
                    </a:cubicBezTo>
                    <a:cubicBezTo>
                      <a:pt x="49" y="39"/>
                      <a:pt x="50" y="41"/>
                      <a:pt x="49" y="41"/>
                    </a:cubicBezTo>
                    <a:cubicBezTo>
                      <a:pt x="48" y="42"/>
                      <a:pt x="48" y="43"/>
                      <a:pt x="46" y="44"/>
                    </a:cubicBezTo>
                    <a:cubicBezTo>
                      <a:pt x="45" y="45"/>
                      <a:pt x="42" y="46"/>
                      <a:pt x="40" y="46"/>
                    </a:cubicBezTo>
                    <a:cubicBezTo>
                      <a:pt x="39" y="47"/>
                      <a:pt x="38" y="47"/>
                      <a:pt x="38" y="46"/>
                    </a:cubicBezTo>
                    <a:cubicBezTo>
                      <a:pt x="39" y="46"/>
                      <a:pt x="37" y="44"/>
                      <a:pt x="36" y="44"/>
                    </a:cubicBezTo>
                    <a:cubicBezTo>
                      <a:pt x="34" y="43"/>
                      <a:pt x="34" y="42"/>
                      <a:pt x="32" y="41"/>
                    </a:cubicBezTo>
                    <a:cubicBezTo>
                      <a:pt x="30" y="40"/>
                      <a:pt x="30" y="40"/>
                      <a:pt x="29" y="41"/>
                    </a:cubicBezTo>
                    <a:cubicBezTo>
                      <a:pt x="28" y="42"/>
                      <a:pt x="29" y="43"/>
                      <a:pt x="28" y="44"/>
                    </a:cubicBezTo>
                    <a:cubicBezTo>
                      <a:pt x="27" y="44"/>
                      <a:pt x="26" y="44"/>
                      <a:pt x="26" y="44"/>
                    </a:cubicBezTo>
                    <a:cubicBezTo>
                      <a:pt x="25" y="45"/>
                      <a:pt x="22" y="46"/>
                      <a:pt x="21" y="46"/>
                    </a:cubicBezTo>
                    <a:cubicBezTo>
                      <a:pt x="20" y="45"/>
                      <a:pt x="19" y="44"/>
                      <a:pt x="19" y="43"/>
                    </a:cubicBezTo>
                    <a:cubicBezTo>
                      <a:pt x="19" y="42"/>
                      <a:pt x="19" y="42"/>
                      <a:pt x="18" y="41"/>
                    </a:cubicBezTo>
                    <a:cubicBezTo>
                      <a:pt x="17" y="40"/>
                      <a:pt x="18" y="42"/>
                      <a:pt x="18" y="43"/>
                    </a:cubicBezTo>
                    <a:cubicBezTo>
                      <a:pt x="17" y="44"/>
                      <a:pt x="14" y="42"/>
                      <a:pt x="13" y="41"/>
                    </a:cubicBezTo>
                    <a:cubicBezTo>
                      <a:pt x="13" y="40"/>
                      <a:pt x="15" y="39"/>
                      <a:pt x="14" y="39"/>
                    </a:cubicBezTo>
                    <a:cubicBezTo>
                      <a:pt x="13" y="39"/>
                      <a:pt x="13" y="39"/>
                      <a:pt x="12" y="40"/>
                    </a:cubicBezTo>
                    <a:cubicBezTo>
                      <a:pt x="10" y="40"/>
                      <a:pt x="11" y="41"/>
                      <a:pt x="10" y="41"/>
                    </a:cubicBezTo>
                    <a:cubicBezTo>
                      <a:pt x="9" y="41"/>
                      <a:pt x="9" y="41"/>
                      <a:pt x="8" y="40"/>
                    </a:cubicBezTo>
                    <a:cubicBezTo>
                      <a:pt x="8" y="40"/>
                      <a:pt x="8" y="37"/>
                      <a:pt x="8" y="36"/>
                    </a:cubicBezTo>
                    <a:cubicBezTo>
                      <a:pt x="8" y="35"/>
                      <a:pt x="9" y="35"/>
                      <a:pt x="8" y="35"/>
                    </a:cubicBezTo>
                    <a:cubicBezTo>
                      <a:pt x="7" y="35"/>
                      <a:pt x="8" y="33"/>
                      <a:pt x="7" y="32"/>
                    </a:cubicBezTo>
                    <a:cubicBezTo>
                      <a:pt x="6" y="31"/>
                      <a:pt x="6" y="32"/>
                      <a:pt x="5" y="33"/>
                    </a:cubicBezTo>
                    <a:cubicBezTo>
                      <a:pt x="4" y="33"/>
                      <a:pt x="5" y="32"/>
                      <a:pt x="5" y="31"/>
                    </a:cubicBezTo>
                    <a:cubicBezTo>
                      <a:pt x="5" y="30"/>
                      <a:pt x="4" y="30"/>
                      <a:pt x="3" y="30"/>
                    </a:cubicBezTo>
                    <a:cubicBezTo>
                      <a:pt x="2" y="30"/>
                      <a:pt x="3" y="30"/>
                      <a:pt x="2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4" y="29"/>
                      <a:pt x="5" y="27"/>
                      <a:pt x="5" y="27"/>
                    </a:cubicBezTo>
                    <a:cubicBezTo>
                      <a:pt x="5" y="27"/>
                      <a:pt x="7" y="26"/>
                      <a:pt x="7" y="25"/>
                    </a:cubicBezTo>
                    <a:cubicBezTo>
                      <a:pt x="6" y="25"/>
                      <a:pt x="6" y="26"/>
                      <a:pt x="5" y="26"/>
                    </a:cubicBezTo>
                    <a:cubicBezTo>
                      <a:pt x="4" y="25"/>
                      <a:pt x="6" y="25"/>
                      <a:pt x="6" y="24"/>
                    </a:cubicBezTo>
                    <a:cubicBezTo>
                      <a:pt x="6" y="23"/>
                      <a:pt x="5" y="24"/>
                      <a:pt x="4" y="23"/>
                    </a:cubicBezTo>
                    <a:cubicBezTo>
                      <a:pt x="4" y="22"/>
                      <a:pt x="5" y="23"/>
                      <a:pt x="5" y="23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6" y="21"/>
                      <a:pt x="5" y="21"/>
                    </a:cubicBezTo>
                    <a:cubicBezTo>
                      <a:pt x="5" y="22"/>
                      <a:pt x="5" y="21"/>
                      <a:pt x="4" y="21"/>
                    </a:cubicBezTo>
                    <a:cubicBezTo>
                      <a:pt x="3" y="21"/>
                      <a:pt x="3" y="22"/>
                      <a:pt x="2" y="22"/>
                    </a:cubicBezTo>
                    <a:cubicBezTo>
                      <a:pt x="1" y="22"/>
                      <a:pt x="2" y="21"/>
                      <a:pt x="1" y="20"/>
                    </a:cubicBezTo>
                    <a:cubicBezTo>
                      <a:pt x="0" y="19"/>
                      <a:pt x="1" y="19"/>
                      <a:pt x="2" y="19"/>
                    </a:cubicBezTo>
                    <a:cubicBezTo>
                      <a:pt x="3" y="18"/>
                      <a:pt x="3" y="18"/>
                      <a:pt x="4" y="16"/>
                    </a:cubicBezTo>
                    <a:cubicBezTo>
                      <a:pt x="4" y="15"/>
                      <a:pt x="5" y="15"/>
                      <a:pt x="5" y="14"/>
                    </a:cubicBezTo>
                    <a:cubicBezTo>
                      <a:pt x="5" y="13"/>
                      <a:pt x="6" y="14"/>
                      <a:pt x="7" y="14"/>
                    </a:cubicBezTo>
                    <a:cubicBezTo>
                      <a:pt x="7" y="14"/>
                      <a:pt x="8" y="15"/>
                      <a:pt x="9" y="15"/>
                    </a:cubicBezTo>
                    <a:cubicBezTo>
                      <a:pt x="11" y="16"/>
                      <a:pt x="10" y="14"/>
                      <a:pt x="9" y="13"/>
                    </a:cubicBezTo>
                    <a:cubicBezTo>
                      <a:pt x="8" y="12"/>
                      <a:pt x="10" y="13"/>
                      <a:pt x="10" y="13"/>
                    </a:cubicBezTo>
                    <a:cubicBezTo>
                      <a:pt x="11" y="13"/>
                      <a:pt x="11" y="13"/>
                      <a:pt x="12" y="14"/>
                    </a:cubicBezTo>
                    <a:cubicBezTo>
                      <a:pt x="14" y="15"/>
                      <a:pt x="14" y="14"/>
                      <a:pt x="15" y="14"/>
                    </a:cubicBezTo>
                    <a:cubicBezTo>
                      <a:pt x="16" y="14"/>
                      <a:pt x="17" y="14"/>
                      <a:pt x="17" y="14"/>
                    </a:cubicBezTo>
                    <a:cubicBezTo>
                      <a:pt x="18" y="14"/>
                      <a:pt x="17" y="13"/>
                      <a:pt x="16" y="13"/>
                    </a:cubicBezTo>
                    <a:cubicBezTo>
                      <a:pt x="16" y="13"/>
                      <a:pt x="16" y="12"/>
                      <a:pt x="18" y="12"/>
                    </a:cubicBezTo>
                    <a:cubicBezTo>
                      <a:pt x="20" y="12"/>
                      <a:pt x="20" y="12"/>
                      <a:pt x="20" y="11"/>
                    </a:cubicBezTo>
                    <a:cubicBezTo>
                      <a:pt x="19" y="11"/>
                      <a:pt x="19" y="11"/>
                      <a:pt x="18" y="10"/>
                    </a:cubicBezTo>
                    <a:cubicBezTo>
                      <a:pt x="18" y="10"/>
                      <a:pt x="17" y="10"/>
                      <a:pt x="16" y="10"/>
                    </a:cubicBezTo>
                    <a:cubicBezTo>
                      <a:pt x="15" y="10"/>
                      <a:pt x="15" y="10"/>
                      <a:pt x="13" y="9"/>
                    </a:cubicBezTo>
                    <a:cubicBezTo>
                      <a:pt x="11" y="8"/>
                      <a:pt x="11" y="9"/>
                      <a:pt x="10" y="9"/>
                    </a:cubicBezTo>
                    <a:cubicBezTo>
                      <a:pt x="9" y="10"/>
                      <a:pt x="10" y="11"/>
                      <a:pt x="8" y="12"/>
                    </a:cubicBezTo>
                    <a:cubicBezTo>
                      <a:pt x="7" y="12"/>
                      <a:pt x="8" y="12"/>
                      <a:pt x="7" y="11"/>
                    </a:cubicBezTo>
                    <a:cubicBezTo>
                      <a:pt x="5" y="11"/>
                      <a:pt x="6" y="12"/>
                      <a:pt x="5" y="14"/>
                    </a:cubicBezTo>
                    <a:cubicBezTo>
                      <a:pt x="4" y="15"/>
                      <a:pt x="3" y="16"/>
                      <a:pt x="2" y="16"/>
                    </a:cubicBezTo>
                    <a:cubicBezTo>
                      <a:pt x="0" y="17"/>
                      <a:pt x="1" y="16"/>
                      <a:pt x="2" y="15"/>
                    </a:cubicBezTo>
                    <a:cubicBezTo>
                      <a:pt x="2" y="14"/>
                      <a:pt x="4" y="13"/>
                      <a:pt x="4" y="13"/>
                    </a:cubicBezTo>
                    <a:cubicBezTo>
                      <a:pt x="4" y="12"/>
                      <a:pt x="3" y="13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3" y="8"/>
                      <a:pt x="4" y="7"/>
                    </a:cubicBezTo>
                    <a:cubicBezTo>
                      <a:pt x="4" y="6"/>
                      <a:pt x="5" y="5"/>
                      <a:pt x="4" y="4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1"/>
                      <a:pt x="9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3"/>
                      <a:pt x="14" y="5"/>
                      <a:pt x="14" y="6"/>
                    </a:cubicBezTo>
                    <a:cubicBezTo>
                      <a:pt x="15" y="7"/>
                      <a:pt x="17" y="7"/>
                      <a:pt x="20" y="8"/>
                    </a:cubicBezTo>
                    <a:cubicBezTo>
                      <a:pt x="22" y="9"/>
                      <a:pt x="29" y="9"/>
                      <a:pt x="30" y="8"/>
                    </a:cubicBezTo>
                    <a:cubicBezTo>
                      <a:pt x="31" y="7"/>
                      <a:pt x="32" y="6"/>
                      <a:pt x="33" y="5"/>
                    </a:cubicBezTo>
                    <a:cubicBezTo>
                      <a:pt x="35" y="3"/>
                      <a:pt x="36" y="5"/>
                      <a:pt x="37" y="4"/>
                    </a:cubicBezTo>
                    <a:cubicBezTo>
                      <a:pt x="38" y="3"/>
                      <a:pt x="39" y="3"/>
                      <a:pt x="40" y="2"/>
                    </a:cubicBezTo>
                    <a:cubicBezTo>
                      <a:pt x="42" y="1"/>
                      <a:pt x="43" y="2"/>
                      <a:pt x="47" y="2"/>
                    </a:cubicBezTo>
                    <a:cubicBezTo>
                      <a:pt x="50" y="2"/>
                      <a:pt x="50" y="1"/>
                      <a:pt x="52" y="1"/>
                    </a:cubicBezTo>
                    <a:cubicBezTo>
                      <a:pt x="53" y="0"/>
                      <a:pt x="52" y="1"/>
                      <a:pt x="52" y="2"/>
                    </a:cubicBezTo>
                    <a:cubicBezTo>
                      <a:pt x="53" y="3"/>
                      <a:pt x="53" y="3"/>
                      <a:pt x="54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7" y="3"/>
                      <a:pt x="59" y="5"/>
                      <a:pt x="59" y="6"/>
                    </a:cubicBezTo>
                    <a:cubicBezTo>
                      <a:pt x="59" y="7"/>
                      <a:pt x="62" y="7"/>
                      <a:pt x="65" y="8"/>
                    </a:cubicBezTo>
                    <a:cubicBezTo>
                      <a:pt x="67" y="10"/>
                      <a:pt x="71" y="10"/>
                      <a:pt x="75" y="9"/>
                    </a:cubicBezTo>
                    <a:cubicBezTo>
                      <a:pt x="79" y="7"/>
                      <a:pt x="76" y="9"/>
                      <a:pt x="77" y="8"/>
                    </a:cubicBezTo>
                    <a:cubicBezTo>
                      <a:pt x="78" y="8"/>
                      <a:pt x="80" y="9"/>
                      <a:pt x="81" y="9"/>
                    </a:cubicBezTo>
                    <a:cubicBezTo>
                      <a:pt x="82" y="10"/>
                      <a:pt x="83" y="9"/>
                      <a:pt x="84" y="7"/>
                    </a:cubicBezTo>
                    <a:cubicBezTo>
                      <a:pt x="86" y="6"/>
                      <a:pt x="87" y="7"/>
                      <a:pt x="87" y="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378"/>
              <p:cNvSpPr>
                <a:spLocks/>
              </p:cNvSpPr>
              <p:nvPr/>
            </p:nvSpPr>
            <p:spPr bwMode="auto">
              <a:xfrm>
                <a:off x="3867" y="1626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2 w 2"/>
                  <a:gd name="T3" fmla="*/ 0 h 5"/>
                  <a:gd name="T4" fmla="*/ 0 w 2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5C8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Line 379"/>
              <p:cNvSpPr>
                <a:spLocks noChangeShapeType="1"/>
              </p:cNvSpPr>
              <p:nvPr/>
            </p:nvSpPr>
            <p:spPr bwMode="auto">
              <a:xfrm flipV="1">
                <a:off x="3867" y="1626"/>
                <a:ext cx="2" cy="5"/>
              </a:xfrm>
              <a:prstGeom prst="line">
                <a:avLst/>
              </a:prstGeom>
              <a:noFill/>
              <a:ln w="4763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Freeform 380"/>
              <p:cNvSpPr>
                <a:spLocks/>
              </p:cNvSpPr>
              <p:nvPr/>
            </p:nvSpPr>
            <p:spPr bwMode="auto">
              <a:xfrm>
                <a:off x="3565" y="452"/>
                <a:ext cx="128" cy="144"/>
              </a:xfrm>
              <a:custGeom>
                <a:avLst/>
                <a:gdLst>
                  <a:gd name="T0" fmla="*/ 192 w 48"/>
                  <a:gd name="T1" fmla="*/ 51 h 54"/>
                  <a:gd name="T2" fmla="*/ 120 w 48"/>
                  <a:gd name="T3" fmla="*/ 136 h 54"/>
                  <a:gd name="T4" fmla="*/ 64 w 48"/>
                  <a:gd name="T5" fmla="*/ 149 h 54"/>
                  <a:gd name="T6" fmla="*/ 0 w 48"/>
                  <a:gd name="T7" fmla="*/ 149 h 54"/>
                  <a:gd name="T8" fmla="*/ 43 w 48"/>
                  <a:gd name="T9" fmla="*/ 213 h 54"/>
                  <a:gd name="T10" fmla="*/ 72 w 48"/>
                  <a:gd name="T11" fmla="*/ 277 h 54"/>
                  <a:gd name="T12" fmla="*/ 136 w 48"/>
                  <a:gd name="T13" fmla="*/ 243 h 54"/>
                  <a:gd name="T14" fmla="*/ 43 w 48"/>
                  <a:gd name="T15" fmla="*/ 333 h 54"/>
                  <a:gd name="T16" fmla="*/ 120 w 48"/>
                  <a:gd name="T17" fmla="*/ 355 h 54"/>
                  <a:gd name="T18" fmla="*/ 200 w 48"/>
                  <a:gd name="T19" fmla="*/ 307 h 54"/>
                  <a:gd name="T20" fmla="*/ 235 w 48"/>
                  <a:gd name="T21" fmla="*/ 299 h 54"/>
                  <a:gd name="T22" fmla="*/ 269 w 48"/>
                  <a:gd name="T23" fmla="*/ 363 h 54"/>
                  <a:gd name="T24" fmla="*/ 299 w 48"/>
                  <a:gd name="T25" fmla="*/ 291 h 54"/>
                  <a:gd name="T26" fmla="*/ 291 w 48"/>
                  <a:gd name="T27" fmla="*/ 235 h 54"/>
                  <a:gd name="T28" fmla="*/ 269 w 48"/>
                  <a:gd name="T29" fmla="*/ 179 h 54"/>
                  <a:gd name="T30" fmla="*/ 291 w 48"/>
                  <a:gd name="T31" fmla="*/ 115 h 54"/>
                  <a:gd name="T32" fmla="*/ 235 w 48"/>
                  <a:gd name="T33" fmla="*/ 107 h 54"/>
                  <a:gd name="T34" fmla="*/ 328 w 48"/>
                  <a:gd name="T35" fmla="*/ 77 h 54"/>
                  <a:gd name="T36" fmla="*/ 320 w 48"/>
                  <a:gd name="T37" fmla="*/ 8 h 54"/>
                  <a:gd name="T38" fmla="*/ 192 w 48"/>
                  <a:gd name="T39" fmla="*/ 51 h 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" h="54">
                    <a:moveTo>
                      <a:pt x="27" y="7"/>
                    </a:moveTo>
                    <a:cubicBezTo>
                      <a:pt x="28" y="11"/>
                      <a:pt x="17" y="19"/>
                      <a:pt x="17" y="19"/>
                    </a:cubicBezTo>
                    <a:cubicBezTo>
                      <a:pt x="17" y="19"/>
                      <a:pt x="10" y="25"/>
                      <a:pt x="9" y="21"/>
                    </a:cubicBezTo>
                    <a:cubicBezTo>
                      <a:pt x="7" y="18"/>
                      <a:pt x="0" y="14"/>
                      <a:pt x="0" y="21"/>
                    </a:cubicBezTo>
                    <a:cubicBezTo>
                      <a:pt x="0" y="28"/>
                      <a:pt x="6" y="30"/>
                      <a:pt x="6" y="30"/>
                    </a:cubicBezTo>
                    <a:cubicBezTo>
                      <a:pt x="10" y="39"/>
                      <a:pt x="3" y="37"/>
                      <a:pt x="10" y="39"/>
                    </a:cubicBezTo>
                    <a:cubicBezTo>
                      <a:pt x="17" y="40"/>
                      <a:pt x="19" y="27"/>
                      <a:pt x="19" y="34"/>
                    </a:cubicBezTo>
                    <a:cubicBezTo>
                      <a:pt x="19" y="41"/>
                      <a:pt x="6" y="47"/>
                      <a:pt x="6" y="47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25" y="51"/>
                      <a:pt x="28" y="43"/>
                      <a:pt x="28" y="43"/>
                    </a:cubicBezTo>
                    <a:cubicBezTo>
                      <a:pt x="28" y="43"/>
                      <a:pt x="33" y="32"/>
                      <a:pt x="33" y="42"/>
                    </a:cubicBezTo>
                    <a:cubicBezTo>
                      <a:pt x="33" y="53"/>
                      <a:pt x="34" y="54"/>
                      <a:pt x="38" y="51"/>
                    </a:cubicBezTo>
                    <a:cubicBezTo>
                      <a:pt x="41" y="49"/>
                      <a:pt x="42" y="41"/>
                      <a:pt x="42" y="41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8" y="25"/>
                      <a:pt x="46" y="15"/>
                      <a:pt x="41" y="16"/>
                    </a:cubicBezTo>
                    <a:cubicBezTo>
                      <a:pt x="37" y="18"/>
                      <a:pt x="30" y="16"/>
                      <a:pt x="33" y="15"/>
                    </a:cubicBezTo>
                    <a:cubicBezTo>
                      <a:pt x="37" y="14"/>
                      <a:pt x="46" y="11"/>
                      <a:pt x="46" y="11"/>
                    </a:cubicBezTo>
                    <a:cubicBezTo>
                      <a:pt x="46" y="11"/>
                      <a:pt x="48" y="0"/>
                      <a:pt x="45" y="1"/>
                    </a:cubicBezTo>
                    <a:cubicBezTo>
                      <a:pt x="41" y="2"/>
                      <a:pt x="26" y="0"/>
                      <a:pt x="27" y="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381"/>
              <p:cNvSpPr>
                <a:spLocks/>
              </p:cNvSpPr>
              <p:nvPr/>
            </p:nvSpPr>
            <p:spPr bwMode="auto">
              <a:xfrm>
                <a:off x="3706" y="417"/>
                <a:ext cx="129" cy="141"/>
              </a:xfrm>
              <a:custGeom>
                <a:avLst/>
                <a:gdLst>
                  <a:gd name="T0" fmla="*/ 65 w 48"/>
                  <a:gd name="T1" fmla="*/ 98 h 53"/>
                  <a:gd name="T2" fmla="*/ 8 w 48"/>
                  <a:gd name="T3" fmla="*/ 178 h 53"/>
                  <a:gd name="T4" fmla="*/ 73 w 48"/>
                  <a:gd name="T5" fmla="*/ 218 h 53"/>
                  <a:gd name="T6" fmla="*/ 13 w 48"/>
                  <a:gd name="T7" fmla="*/ 298 h 53"/>
                  <a:gd name="T8" fmla="*/ 102 w 48"/>
                  <a:gd name="T9" fmla="*/ 354 h 53"/>
                  <a:gd name="T10" fmla="*/ 167 w 48"/>
                  <a:gd name="T11" fmla="*/ 333 h 53"/>
                  <a:gd name="T12" fmla="*/ 274 w 48"/>
                  <a:gd name="T13" fmla="*/ 303 h 53"/>
                  <a:gd name="T14" fmla="*/ 210 w 48"/>
                  <a:gd name="T15" fmla="*/ 234 h 53"/>
                  <a:gd name="T16" fmla="*/ 304 w 48"/>
                  <a:gd name="T17" fmla="*/ 218 h 53"/>
                  <a:gd name="T18" fmla="*/ 304 w 48"/>
                  <a:gd name="T19" fmla="*/ 149 h 53"/>
                  <a:gd name="T20" fmla="*/ 261 w 48"/>
                  <a:gd name="T21" fmla="*/ 170 h 53"/>
                  <a:gd name="T22" fmla="*/ 196 w 48"/>
                  <a:gd name="T23" fmla="*/ 120 h 53"/>
                  <a:gd name="T24" fmla="*/ 223 w 48"/>
                  <a:gd name="T25" fmla="*/ 35 h 53"/>
                  <a:gd name="T26" fmla="*/ 167 w 48"/>
                  <a:gd name="T27" fmla="*/ 72 h 53"/>
                  <a:gd name="T28" fmla="*/ 65 w 48"/>
                  <a:gd name="T29" fmla="*/ 98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8" h="53">
                    <a:moveTo>
                      <a:pt x="9" y="14"/>
                    </a:moveTo>
                    <a:cubicBezTo>
                      <a:pt x="6" y="17"/>
                      <a:pt x="2" y="21"/>
                      <a:pt x="1" y="25"/>
                    </a:cubicBezTo>
                    <a:cubicBezTo>
                      <a:pt x="0" y="34"/>
                      <a:pt x="10" y="31"/>
                      <a:pt x="10" y="31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3" y="41"/>
                      <a:pt x="23" y="47"/>
                    </a:cubicBezTo>
                    <a:cubicBezTo>
                      <a:pt x="34" y="53"/>
                      <a:pt x="38" y="43"/>
                      <a:pt x="38" y="43"/>
                    </a:cubicBezTo>
                    <a:cubicBezTo>
                      <a:pt x="38" y="43"/>
                      <a:pt x="21" y="33"/>
                      <a:pt x="29" y="33"/>
                    </a:cubicBezTo>
                    <a:cubicBezTo>
                      <a:pt x="37" y="33"/>
                      <a:pt x="42" y="31"/>
                      <a:pt x="42" y="31"/>
                    </a:cubicBezTo>
                    <a:cubicBezTo>
                      <a:pt x="42" y="31"/>
                      <a:pt x="48" y="19"/>
                      <a:pt x="42" y="21"/>
                    </a:cubicBezTo>
                    <a:cubicBezTo>
                      <a:pt x="36" y="24"/>
                      <a:pt x="43" y="22"/>
                      <a:pt x="36" y="24"/>
                    </a:cubicBezTo>
                    <a:cubicBezTo>
                      <a:pt x="29" y="25"/>
                      <a:pt x="22" y="21"/>
                      <a:pt x="27" y="17"/>
                    </a:cubicBezTo>
                    <a:cubicBezTo>
                      <a:pt x="31" y="12"/>
                      <a:pt x="40" y="0"/>
                      <a:pt x="31" y="5"/>
                    </a:cubicBezTo>
                    <a:cubicBezTo>
                      <a:pt x="23" y="10"/>
                      <a:pt x="28" y="7"/>
                      <a:pt x="23" y="10"/>
                    </a:cubicBezTo>
                    <a:cubicBezTo>
                      <a:pt x="19" y="12"/>
                      <a:pt x="9" y="14"/>
                      <a:pt x="9" y="14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382"/>
              <p:cNvSpPr>
                <a:spLocks/>
              </p:cNvSpPr>
              <p:nvPr/>
            </p:nvSpPr>
            <p:spPr bwMode="auto">
              <a:xfrm>
                <a:off x="3696" y="548"/>
                <a:ext cx="50" cy="58"/>
              </a:xfrm>
              <a:custGeom>
                <a:avLst/>
                <a:gdLst>
                  <a:gd name="T0" fmla="*/ 0 w 19"/>
                  <a:gd name="T1" fmla="*/ 47 h 22"/>
                  <a:gd name="T2" fmla="*/ 13 w 19"/>
                  <a:gd name="T3" fmla="*/ 145 h 22"/>
                  <a:gd name="T4" fmla="*/ 68 w 19"/>
                  <a:gd name="T5" fmla="*/ 153 h 22"/>
                  <a:gd name="T6" fmla="*/ 132 w 19"/>
                  <a:gd name="T7" fmla="*/ 98 h 22"/>
                  <a:gd name="T8" fmla="*/ 84 w 19"/>
                  <a:gd name="T9" fmla="*/ 55 h 22"/>
                  <a:gd name="T10" fmla="*/ 63 w 19"/>
                  <a:gd name="T11" fmla="*/ 8 h 22"/>
                  <a:gd name="T12" fmla="*/ 0 w 19"/>
                  <a:gd name="T13" fmla="*/ 47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2">
                    <a:moveTo>
                      <a:pt x="0" y="7"/>
                    </a:moveTo>
                    <a:cubicBezTo>
                      <a:pt x="2" y="21"/>
                      <a:pt x="2" y="21"/>
                      <a:pt x="2" y="21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7" y="18"/>
                      <a:pt x="19" y="14"/>
                      <a:pt x="19" y="14"/>
                    </a:cubicBezTo>
                    <a:cubicBezTo>
                      <a:pt x="19" y="14"/>
                      <a:pt x="14" y="13"/>
                      <a:pt x="12" y="8"/>
                    </a:cubicBezTo>
                    <a:cubicBezTo>
                      <a:pt x="9" y="1"/>
                      <a:pt x="17" y="3"/>
                      <a:pt x="9" y="1"/>
                    </a:cubicBezTo>
                    <a:cubicBezTo>
                      <a:pt x="0" y="0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383"/>
              <p:cNvSpPr>
                <a:spLocks/>
              </p:cNvSpPr>
              <p:nvPr/>
            </p:nvSpPr>
            <p:spPr bwMode="auto">
              <a:xfrm>
                <a:off x="2400" y="516"/>
                <a:ext cx="687" cy="590"/>
              </a:xfrm>
              <a:custGeom>
                <a:avLst/>
                <a:gdLst>
                  <a:gd name="T0" fmla="*/ 765 w 257"/>
                  <a:gd name="T1" fmla="*/ 21 h 221"/>
                  <a:gd name="T2" fmla="*/ 666 w 257"/>
                  <a:gd name="T3" fmla="*/ 21 h 221"/>
                  <a:gd name="T4" fmla="*/ 551 w 257"/>
                  <a:gd name="T5" fmla="*/ 64 h 221"/>
                  <a:gd name="T6" fmla="*/ 513 w 257"/>
                  <a:gd name="T7" fmla="*/ 93 h 221"/>
                  <a:gd name="T8" fmla="*/ 457 w 257"/>
                  <a:gd name="T9" fmla="*/ 51 h 221"/>
                  <a:gd name="T10" fmla="*/ 393 w 257"/>
                  <a:gd name="T11" fmla="*/ 120 h 221"/>
                  <a:gd name="T12" fmla="*/ 286 w 257"/>
                  <a:gd name="T13" fmla="*/ 136 h 221"/>
                  <a:gd name="T14" fmla="*/ 214 w 257"/>
                  <a:gd name="T15" fmla="*/ 184 h 221"/>
                  <a:gd name="T16" fmla="*/ 286 w 257"/>
                  <a:gd name="T17" fmla="*/ 192 h 221"/>
                  <a:gd name="T18" fmla="*/ 329 w 257"/>
                  <a:gd name="T19" fmla="*/ 256 h 221"/>
                  <a:gd name="T20" fmla="*/ 128 w 257"/>
                  <a:gd name="T21" fmla="*/ 299 h 221"/>
                  <a:gd name="T22" fmla="*/ 21 w 257"/>
                  <a:gd name="T23" fmla="*/ 334 h 221"/>
                  <a:gd name="T24" fmla="*/ 72 w 257"/>
                  <a:gd name="T25" fmla="*/ 384 h 221"/>
                  <a:gd name="T26" fmla="*/ 200 w 257"/>
                  <a:gd name="T27" fmla="*/ 406 h 221"/>
                  <a:gd name="T28" fmla="*/ 136 w 257"/>
                  <a:gd name="T29" fmla="*/ 449 h 221"/>
                  <a:gd name="T30" fmla="*/ 51 w 257"/>
                  <a:gd name="T31" fmla="*/ 491 h 221"/>
                  <a:gd name="T32" fmla="*/ 179 w 257"/>
                  <a:gd name="T33" fmla="*/ 478 h 221"/>
                  <a:gd name="T34" fmla="*/ 307 w 257"/>
                  <a:gd name="T35" fmla="*/ 507 h 221"/>
                  <a:gd name="T36" fmla="*/ 449 w 257"/>
                  <a:gd name="T37" fmla="*/ 521 h 221"/>
                  <a:gd name="T38" fmla="*/ 551 w 257"/>
                  <a:gd name="T39" fmla="*/ 550 h 221"/>
                  <a:gd name="T40" fmla="*/ 658 w 257"/>
                  <a:gd name="T41" fmla="*/ 635 h 221"/>
                  <a:gd name="T42" fmla="*/ 743 w 257"/>
                  <a:gd name="T43" fmla="*/ 764 h 221"/>
                  <a:gd name="T44" fmla="*/ 714 w 257"/>
                  <a:gd name="T45" fmla="*/ 849 h 221"/>
                  <a:gd name="T46" fmla="*/ 842 w 257"/>
                  <a:gd name="T47" fmla="*/ 918 h 221"/>
                  <a:gd name="T48" fmla="*/ 850 w 257"/>
                  <a:gd name="T49" fmla="*/ 1004 h 221"/>
                  <a:gd name="T50" fmla="*/ 722 w 257"/>
                  <a:gd name="T51" fmla="*/ 1025 h 221"/>
                  <a:gd name="T52" fmla="*/ 871 w 257"/>
                  <a:gd name="T53" fmla="*/ 1063 h 221"/>
                  <a:gd name="T54" fmla="*/ 914 w 257"/>
                  <a:gd name="T55" fmla="*/ 1175 h 221"/>
                  <a:gd name="T56" fmla="*/ 821 w 257"/>
                  <a:gd name="T57" fmla="*/ 1225 h 221"/>
                  <a:gd name="T58" fmla="*/ 794 w 257"/>
                  <a:gd name="T59" fmla="*/ 1289 h 221"/>
                  <a:gd name="T60" fmla="*/ 829 w 257"/>
                  <a:gd name="T61" fmla="*/ 1362 h 221"/>
                  <a:gd name="T62" fmla="*/ 879 w 257"/>
                  <a:gd name="T63" fmla="*/ 1468 h 221"/>
                  <a:gd name="T64" fmla="*/ 893 w 257"/>
                  <a:gd name="T65" fmla="*/ 1567 h 221"/>
                  <a:gd name="T66" fmla="*/ 1093 w 257"/>
                  <a:gd name="T67" fmla="*/ 1490 h 221"/>
                  <a:gd name="T68" fmla="*/ 1350 w 257"/>
                  <a:gd name="T69" fmla="*/ 1327 h 221"/>
                  <a:gd name="T70" fmla="*/ 1435 w 257"/>
                  <a:gd name="T71" fmla="*/ 1212 h 221"/>
                  <a:gd name="T72" fmla="*/ 1585 w 257"/>
                  <a:gd name="T73" fmla="*/ 1140 h 221"/>
                  <a:gd name="T74" fmla="*/ 1649 w 257"/>
                  <a:gd name="T75" fmla="*/ 1041 h 221"/>
                  <a:gd name="T76" fmla="*/ 1580 w 257"/>
                  <a:gd name="T77" fmla="*/ 926 h 221"/>
                  <a:gd name="T78" fmla="*/ 1572 w 257"/>
                  <a:gd name="T79" fmla="*/ 849 h 221"/>
                  <a:gd name="T80" fmla="*/ 1529 w 257"/>
                  <a:gd name="T81" fmla="*/ 812 h 221"/>
                  <a:gd name="T82" fmla="*/ 1665 w 257"/>
                  <a:gd name="T83" fmla="*/ 828 h 221"/>
                  <a:gd name="T84" fmla="*/ 1716 w 257"/>
                  <a:gd name="T85" fmla="*/ 849 h 221"/>
                  <a:gd name="T86" fmla="*/ 1636 w 257"/>
                  <a:gd name="T87" fmla="*/ 748 h 221"/>
                  <a:gd name="T88" fmla="*/ 1644 w 257"/>
                  <a:gd name="T89" fmla="*/ 627 h 221"/>
                  <a:gd name="T90" fmla="*/ 1607 w 257"/>
                  <a:gd name="T91" fmla="*/ 563 h 221"/>
                  <a:gd name="T92" fmla="*/ 1772 w 257"/>
                  <a:gd name="T93" fmla="*/ 443 h 221"/>
                  <a:gd name="T94" fmla="*/ 1751 w 257"/>
                  <a:gd name="T95" fmla="*/ 363 h 221"/>
                  <a:gd name="T96" fmla="*/ 1649 w 257"/>
                  <a:gd name="T97" fmla="*/ 427 h 221"/>
                  <a:gd name="T98" fmla="*/ 1722 w 257"/>
                  <a:gd name="T99" fmla="*/ 328 h 221"/>
                  <a:gd name="T100" fmla="*/ 1772 w 257"/>
                  <a:gd name="T101" fmla="*/ 270 h 221"/>
                  <a:gd name="T102" fmla="*/ 1593 w 257"/>
                  <a:gd name="T103" fmla="*/ 278 h 221"/>
                  <a:gd name="T104" fmla="*/ 1537 w 257"/>
                  <a:gd name="T105" fmla="*/ 192 h 221"/>
                  <a:gd name="T106" fmla="*/ 1665 w 257"/>
                  <a:gd name="T107" fmla="*/ 115 h 221"/>
                  <a:gd name="T108" fmla="*/ 1457 w 257"/>
                  <a:gd name="T109" fmla="*/ 150 h 221"/>
                  <a:gd name="T110" fmla="*/ 1286 w 257"/>
                  <a:gd name="T111" fmla="*/ 120 h 221"/>
                  <a:gd name="T112" fmla="*/ 1200 w 257"/>
                  <a:gd name="T113" fmla="*/ 115 h 221"/>
                  <a:gd name="T114" fmla="*/ 1059 w 257"/>
                  <a:gd name="T115" fmla="*/ 56 h 221"/>
                  <a:gd name="T116" fmla="*/ 986 w 257"/>
                  <a:gd name="T117" fmla="*/ 85 h 221"/>
                  <a:gd name="T118" fmla="*/ 858 w 257"/>
                  <a:gd name="T119" fmla="*/ 35 h 22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57" h="221">
                    <a:moveTo>
                      <a:pt x="107" y="13"/>
                    </a:moveTo>
                    <a:cubicBezTo>
                      <a:pt x="105" y="12"/>
                      <a:pt x="107" y="8"/>
                      <a:pt x="107" y="8"/>
                    </a:cubicBezTo>
                    <a:cubicBezTo>
                      <a:pt x="107" y="8"/>
                      <a:pt x="108" y="3"/>
                      <a:pt x="107" y="3"/>
                    </a:cubicBezTo>
                    <a:cubicBezTo>
                      <a:pt x="104" y="4"/>
                      <a:pt x="103" y="0"/>
                      <a:pt x="102" y="2"/>
                    </a:cubicBezTo>
                    <a:cubicBezTo>
                      <a:pt x="101" y="5"/>
                      <a:pt x="98" y="6"/>
                      <a:pt x="98" y="6"/>
                    </a:cubicBezTo>
                    <a:cubicBezTo>
                      <a:pt x="95" y="5"/>
                      <a:pt x="95" y="2"/>
                      <a:pt x="93" y="3"/>
                    </a:cubicBezTo>
                    <a:cubicBezTo>
                      <a:pt x="92" y="4"/>
                      <a:pt x="89" y="1"/>
                      <a:pt x="88" y="3"/>
                    </a:cubicBezTo>
                    <a:cubicBezTo>
                      <a:pt x="87" y="7"/>
                      <a:pt x="83" y="5"/>
                      <a:pt x="83" y="5"/>
                    </a:cubicBezTo>
                    <a:cubicBezTo>
                      <a:pt x="83" y="5"/>
                      <a:pt x="79" y="10"/>
                      <a:pt x="77" y="9"/>
                    </a:cubicBezTo>
                    <a:cubicBezTo>
                      <a:pt x="76" y="8"/>
                      <a:pt x="76" y="3"/>
                      <a:pt x="75" y="5"/>
                    </a:cubicBezTo>
                    <a:cubicBezTo>
                      <a:pt x="73" y="7"/>
                      <a:pt x="72" y="10"/>
                      <a:pt x="72" y="10"/>
                    </a:cubicBezTo>
                    <a:cubicBezTo>
                      <a:pt x="72" y="10"/>
                      <a:pt x="74" y="13"/>
                      <a:pt x="72" y="13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9" y="15"/>
                      <a:pt x="69" y="11"/>
                      <a:pt x="68" y="11"/>
                    </a:cubicBezTo>
                    <a:cubicBezTo>
                      <a:pt x="64" y="9"/>
                      <a:pt x="65" y="5"/>
                      <a:pt x="64" y="7"/>
                    </a:cubicBezTo>
                    <a:cubicBezTo>
                      <a:pt x="62" y="10"/>
                      <a:pt x="64" y="9"/>
                      <a:pt x="64" y="11"/>
                    </a:cubicBezTo>
                    <a:cubicBezTo>
                      <a:pt x="64" y="13"/>
                      <a:pt x="61" y="14"/>
                      <a:pt x="61" y="14"/>
                    </a:cubicBezTo>
                    <a:cubicBezTo>
                      <a:pt x="61" y="14"/>
                      <a:pt x="57" y="18"/>
                      <a:pt x="55" y="17"/>
                    </a:cubicBezTo>
                    <a:cubicBezTo>
                      <a:pt x="52" y="16"/>
                      <a:pt x="52" y="13"/>
                      <a:pt x="51" y="16"/>
                    </a:cubicBezTo>
                    <a:cubicBezTo>
                      <a:pt x="49" y="19"/>
                      <a:pt x="46" y="19"/>
                      <a:pt x="44" y="19"/>
                    </a:cubicBezTo>
                    <a:cubicBezTo>
                      <a:pt x="42" y="18"/>
                      <a:pt x="41" y="17"/>
                      <a:pt x="40" y="19"/>
                    </a:cubicBezTo>
                    <a:cubicBezTo>
                      <a:pt x="39" y="22"/>
                      <a:pt x="37" y="17"/>
                      <a:pt x="36" y="18"/>
                    </a:cubicBezTo>
                    <a:cubicBezTo>
                      <a:pt x="36" y="20"/>
                      <a:pt x="36" y="22"/>
                      <a:pt x="34" y="23"/>
                    </a:cubicBezTo>
                    <a:cubicBezTo>
                      <a:pt x="31" y="24"/>
                      <a:pt x="29" y="23"/>
                      <a:pt x="30" y="26"/>
                    </a:cubicBezTo>
                    <a:cubicBezTo>
                      <a:pt x="30" y="28"/>
                      <a:pt x="31" y="24"/>
                      <a:pt x="33" y="27"/>
                    </a:cubicBezTo>
                    <a:cubicBezTo>
                      <a:pt x="34" y="29"/>
                      <a:pt x="34" y="28"/>
                      <a:pt x="36" y="28"/>
                    </a:cubicBezTo>
                    <a:cubicBezTo>
                      <a:pt x="38" y="27"/>
                      <a:pt x="40" y="24"/>
                      <a:pt x="40" y="27"/>
                    </a:cubicBezTo>
                    <a:cubicBezTo>
                      <a:pt x="41" y="29"/>
                      <a:pt x="42" y="26"/>
                      <a:pt x="44" y="28"/>
                    </a:cubicBezTo>
                    <a:cubicBezTo>
                      <a:pt x="46" y="29"/>
                      <a:pt x="49" y="28"/>
                      <a:pt x="48" y="30"/>
                    </a:cubicBezTo>
                    <a:cubicBezTo>
                      <a:pt x="47" y="33"/>
                      <a:pt x="49" y="32"/>
                      <a:pt x="46" y="36"/>
                    </a:cubicBezTo>
                    <a:cubicBezTo>
                      <a:pt x="43" y="41"/>
                      <a:pt x="42" y="33"/>
                      <a:pt x="39" y="39"/>
                    </a:cubicBezTo>
                    <a:cubicBezTo>
                      <a:pt x="37" y="45"/>
                      <a:pt x="40" y="49"/>
                      <a:pt x="34" y="44"/>
                    </a:cubicBezTo>
                    <a:cubicBezTo>
                      <a:pt x="27" y="38"/>
                      <a:pt x="21" y="40"/>
                      <a:pt x="18" y="42"/>
                    </a:cubicBezTo>
                    <a:cubicBezTo>
                      <a:pt x="15" y="45"/>
                      <a:pt x="15" y="47"/>
                      <a:pt x="13" y="47"/>
                    </a:cubicBezTo>
                    <a:cubicBezTo>
                      <a:pt x="10" y="47"/>
                      <a:pt x="12" y="41"/>
                      <a:pt x="9" y="44"/>
                    </a:cubicBezTo>
                    <a:cubicBezTo>
                      <a:pt x="6" y="48"/>
                      <a:pt x="6" y="47"/>
                      <a:pt x="3" y="47"/>
                    </a:cubicBezTo>
                    <a:cubicBezTo>
                      <a:pt x="0" y="47"/>
                      <a:pt x="1" y="42"/>
                      <a:pt x="0" y="47"/>
                    </a:cubicBezTo>
                    <a:cubicBezTo>
                      <a:pt x="0" y="52"/>
                      <a:pt x="2" y="52"/>
                      <a:pt x="5" y="53"/>
                    </a:cubicBezTo>
                    <a:cubicBezTo>
                      <a:pt x="7" y="53"/>
                      <a:pt x="12" y="49"/>
                      <a:pt x="10" y="54"/>
                    </a:cubicBezTo>
                    <a:cubicBezTo>
                      <a:pt x="8" y="59"/>
                      <a:pt x="19" y="50"/>
                      <a:pt x="20" y="52"/>
                    </a:cubicBezTo>
                    <a:cubicBezTo>
                      <a:pt x="20" y="55"/>
                      <a:pt x="21" y="51"/>
                      <a:pt x="22" y="54"/>
                    </a:cubicBezTo>
                    <a:cubicBezTo>
                      <a:pt x="23" y="58"/>
                      <a:pt x="22" y="55"/>
                      <a:pt x="28" y="57"/>
                    </a:cubicBezTo>
                    <a:cubicBezTo>
                      <a:pt x="33" y="58"/>
                      <a:pt x="35" y="61"/>
                      <a:pt x="35" y="61"/>
                    </a:cubicBezTo>
                    <a:cubicBezTo>
                      <a:pt x="35" y="61"/>
                      <a:pt x="33" y="63"/>
                      <a:pt x="28" y="63"/>
                    </a:cubicBezTo>
                    <a:cubicBezTo>
                      <a:pt x="23" y="64"/>
                      <a:pt x="21" y="61"/>
                      <a:pt x="19" y="63"/>
                    </a:cubicBezTo>
                    <a:cubicBezTo>
                      <a:pt x="16" y="64"/>
                      <a:pt x="13" y="66"/>
                      <a:pt x="11" y="67"/>
                    </a:cubicBezTo>
                    <a:cubicBezTo>
                      <a:pt x="9" y="67"/>
                      <a:pt x="9" y="61"/>
                      <a:pt x="7" y="64"/>
                    </a:cubicBezTo>
                    <a:cubicBezTo>
                      <a:pt x="4" y="67"/>
                      <a:pt x="4" y="69"/>
                      <a:pt x="7" y="69"/>
                    </a:cubicBezTo>
                    <a:cubicBezTo>
                      <a:pt x="10" y="70"/>
                      <a:pt x="10" y="66"/>
                      <a:pt x="12" y="70"/>
                    </a:cubicBezTo>
                    <a:cubicBezTo>
                      <a:pt x="13" y="74"/>
                      <a:pt x="14" y="71"/>
                      <a:pt x="17" y="70"/>
                    </a:cubicBezTo>
                    <a:cubicBezTo>
                      <a:pt x="20" y="69"/>
                      <a:pt x="20" y="63"/>
                      <a:pt x="25" y="67"/>
                    </a:cubicBezTo>
                    <a:cubicBezTo>
                      <a:pt x="29" y="71"/>
                      <a:pt x="27" y="69"/>
                      <a:pt x="28" y="72"/>
                    </a:cubicBezTo>
                    <a:cubicBezTo>
                      <a:pt x="29" y="75"/>
                      <a:pt x="28" y="72"/>
                      <a:pt x="35" y="72"/>
                    </a:cubicBezTo>
                    <a:cubicBezTo>
                      <a:pt x="41" y="72"/>
                      <a:pt x="42" y="69"/>
                      <a:pt x="43" y="71"/>
                    </a:cubicBezTo>
                    <a:cubicBezTo>
                      <a:pt x="45" y="72"/>
                      <a:pt x="43" y="67"/>
                      <a:pt x="48" y="69"/>
                    </a:cubicBezTo>
                    <a:cubicBezTo>
                      <a:pt x="52" y="72"/>
                      <a:pt x="60" y="72"/>
                      <a:pt x="60" y="72"/>
                    </a:cubicBezTo>
                    <a:cubicBezTo>
                      <a:pt x="60" y="72"/>
                      <a:pt x="61" y="75"/>
                      <a:pt x="63" y="73"/>
                    </a:cubicBezTo>
                    <a:cubicBezTo>
                      <a:pt x="65" y="71"/>
                      <a:pt x="69" y="72"/>
                      <a:pt x="69" y="74"/>
                    </a:cubicBezTo>
                    <a:cubicBezTo>
                      <a:pt x="68" y="76"/>
                      <a:pt x="72" y="74"/>
                      <a:pt x="72" y="74"/>
                    </a:cubicBezTo>
                    <a:cubicBezTo>
                      <a:pt x="72" y="74"/>
                      <a:pt x="76" y="75"/>
                      <a:pt x="77" y="77"/>
                    </a:cubicBezTo>
                    <a:cubicBezTo>
                      <a:pt x="78" y="80"/>
                      <a:pt x="82" y="76"/>
                      <a:pt x="82" y="80"/>
                    </a:cubicBezTo>
                    <a:cubicBezTo>
                      <a:pt x="81" y="84"/>
                      <a:pt x="85" y="81"/>
                      <a:pt x="86" y="84"/>
                    </a:cubicBezTo>
                    <a:cubicBezTo>
                      <a:pt x="88" y="86"/>
                      <a:pt x="92" y="84"/>
                      <a:pt x="92" y="89"/>
                    </a:cubicBezTo>
                    <a:cubicBezTo>
                      <a:pt x="91" y="93"/>
                      <a:pt x="95" y="94"/>
                      <a:pt x="95" y="98"/>
                    </a:cubicBezTo>
                    <a:cubicBezTo>
                      <a:pt x="95" y="101"/>
                      <a:pt x="103" y="94"/>
                      <a:pt x="105" y="98"/>
                    </a:cubicBezTo>
                    <a:cubicBezTo>
                      <a:pt x="107" y="102"/>
                      <a:pt x="108" y="105"/>
                      <a:pt x="104" y="107"/>
                    </a:cubicBezTo>
                    <a:cubicBezTo>
                      <a:pt x="100" y="109"/>
                      <a:pt x="97" y="106"/>
                      <a:pt x="98" y="109"/>
                    </a:cubicBezTo>
                    <a:cubicBezTo>
                      <a:pt x="99" y="113"/>
                      <a:pt x="103" y="108"/>
                      <a:pt x="103" y="112"/>
                    </a:cubicBezTo>
                    <a:cubicBezTo>
                      <a:pt x="104" y="115"/>
                      <a:pt x="99" y="118"/>
                      <a:pt x="100" y="119"/>
                    </a:cubicBezTo>
                    <a:cubicBezTo>
                      <a:pt x="101" y="121"/>
                      <a:pt x="99" y="118"/>
                      <a:pt x="103" y="120"/>
                    </a:cubicBezTo>
                    <a:cubicBezTo>
                      <a:pt x="108" y="122"/>
                      <a:pt x="116" y="117"/>
                      <a:pt x="114" y="124"/>
                    </a:cubicBezTo>
                    <a:cubicBezTo>
                      <a:pt x="112" y="130"/>
                      <a:pt x="113" y="128"/>
                      <a:pt x="118" y="129"/>
                    </a:cubicBezTo>
                    <a:cubicBezTo>
                      <a:pt x="123" y="131"/>
                      <a:pt x="126" y="129"/>
                      <a:pt x="126" y="134"/>
                    </a:cubicBezTo>
                    <a:cubicBezTo>
                      <a:pt x="125" y="138"/>
                      <a:pt x="127" y="146"/>
                      <a:pt x="127" y="146"/>
                    </a:cubicBezTo>
                    <a:cubicBezTo>
                      <a:pt x="127" y="146"/>
                      <a:pt x="121" y="142"/>
                      <a:pt x="119" y="141"/>
                    </a:cubicBezTo>
                    <a:cubicBezTo>
                      <a:pt x="116" y="140"/>
                      <a:pt x="114" y="136"/>
                      <a:pt x="112" y="138"/>
                    </a:cubicBezTo>
                    <a:cubicBezTo>
                      <a:pt x="109" y="140"/>
                      <a:pt x="103" y="140"/>
                      <a:pt x="103" y="140"/>
                    </a:cubicBezTo>
                    <a:cubicBezTo>
                      <a:pt x="103" y="140"/>
                      <a:pt x="98" y="143"/>
                      <a:pt x="101" y="144"/>
                    </a:cubicBezTo>
                    <a:cubicBezTo>
                      <a:pt x="104" y="145"/>
                      <a:pt x="107" y="141"/>
                      <a:pt x="109" y="145"/>
                    </a:cubicBezTo>
                    <a:cubicBezTo>
                      <a:pt x="111" y="150"/>
                      <a:pt x="114" y="142"/>
                      <a:pt x="116" y="146"/>
                    </a:cubicBezTo>
                    <a:cubicBezTo>
                      <a:pt x="119" y="149"/>
                      <a:pt x="119" y="149"/>
                      <a:pt x="122" y="149"/>
                    </a:cubicBezTo>
                    <a:cubicBezTo>
                      <a:pt x="124" y="150"/>
                      <a:pt x="124" y="146"/>
                      <a:pt x="126" y="150"/>
                    </a:cubicBezTo>
                    <a:cubicBezTo>
                      <a:pt x="127" y="154"/>
                      <a:pt x="128" y="149"/>
                      <a:pt x="127" y="154"/>
                    </a:cubicBezTo>
                    <a:cubicBezTo>
                      <a:pt x="126" y="158"/>
                      <a:pt x="129" y="163"/>
                      <a:pt x="128" y="165"/>
                    </a:cubicBezTo>
                    <a:cubicBezTo>
                      <a:pt x="126" y="167"/>
                      <a:pt x="127" y="167"/>
                      <a:pt x="124" y="168"/>
                    </a:cubicBezTo>
                    <a:cubicBezTo>
                      <a:pt x="121" y="168"/>
                      <a:pt x="123" y="164"/>
                      <a:pt x="121" y="168"/>
                    </a:cubicBezTo>
                    <a:cubicBezTo>
                      <a:pt x="119" y="173"/>
                      <a:pt x="117" y="171"/>
                      <a:pt x="115" y="172"/>
                    </a:cubicBezTo>
                    <a:cubicBezTo>
                      <a:pt x="112" y="172"/>
                      <a:pt x="109" y="173"/>
                      <a:pt x="111" y="175"/>
                    </a:cubicBezTo>
                    <a:cubicBezTo>
                      <a:pt x="113" y="177"/>
                      <a:pt x="117" y="174"/>
                      <a:pt x="116" y="177"/>
                    </a:cubicBezTo>
                    <a:cubicBezTo>
                      <a:pt x="115" y="180"/>
                      <a:pt x="107" y="180"/>
                      <a:pt x="111" y="181"/>
                    </a:cubicBezTo>
                    <a:cubicBezTo>
                      <a:pt x="115" y="182"/>
                      <a:pt x="118" y="178"/>
                      <a:pt x="119" y="180"/>
                    </a:cubicBezTo>
                    <a:cubicBezTo>
                      <a:pt x="121" y="182"/>
                      <a:pt x="115" y="187"/>
                      <a:pt x="115" y="187"/>
                    </a:cubicBezTo>
                    <a:cubicBezTo>
                      <a:pt x="113" y="191"/>
                      <a:pt x="115" y="188"/>
                      <a:pt x="116" y="191"/>
                    </a:cubicBezTo>
                    <a:cubicBezTo>
                      <a:pt x="116" y="195"/>
                      <a:pt x="112" y="196"/>
                      <a:pt x="114" y="199"/>
                    </a:cubicBezTo>
                    <a:cubicBezTo>
                      <a:pt x="117" y="201"/>
                      <a:pt x="117" y="193"/>
                      <a:pt x="120" y="197"/>
                    </a:cubicBezTo>
                    <a:cubicBezTo>
                      <a:pt x="124" y="200"/>
                      <a:pt x="123" y="206"/>
                      <a:pt x="123" y="206"/>
                    </a:cubicBezTo>
                    <a:cubicBezTo>
                      <a:pt x="123" y="206"/>
                      <a:pt x="129" y="201"/>
                      <a:pt x="128" y="207"/>
                    </a:cubicBezTo>
                    <a:cubicBezTo>
                      <a:pt x="127" y="212"/>
                      <a:pt x="123" y="214"/>
                      <a:pt x="121" y="213"/>
                    </a:cubicBezTo>
                    <a:cubicBezTo>
                      <a:pt x="120" y="212"/>
                      <a:pt x="123" y="221"/>
                      <a:pt x="125" y="220"/>
                    </a:cubicBezTo>
                    <a:cubicBezTo>
                      <a:pt x="127" y="219"/>
                      <a:pt x="134" y="214"/>
                      <a:pt x="135" y="216"/>
                    </a:cubicBezTo>
                    <a:cubicBezTo>
                      <a:pt x="135" y="218"/>
                      <a:pt x="138" y="218"/>
                      <a:pt x="141" y="217"/>
                    </a:cubicBezTo>
                    <a:cubicBezTo>
                      <a:pt x="145" y="216"/>
                      <a:pt x="147" y="210"/>
                      <a:pt x="153" y="209"/>
                    </a:cubicBezTo>
                    <a:cubicBezTo>
                      <a:pt x="159" y="208"/>
                      <a:pt x="168" y="203"/>
                      <a:pt x="168" y="200"/>
                    </a:cubicBezTo>
                    <a:cubicBezTo>
                      <a:pt x="167" y="197"/>
                      <a:pt x="160" y="192"/>
                      <a:pt x="171" y="193"/>
                    </a:cubicBezTo>
                    <a:cubicBezTo>
                      <a:pt x="182" y="193"/>
                      <a:pt x="189" y="189"/>
                      <a:pt x="189" y="186"/>
                    </a:cubicBezTo>
                    <a:cubicBezTo>
                      <a:pt x="190" y="184"/>
                      <a:pt x="188" y="182"/>
                      <a:pt x="188" y="179"/>
                    </a:cubicBezTo>
                    <a:cubicBezTo>
                      <a:pt x="189" y="176"/>
                      <a:pt x="196" y="178"/>
                      <a:pt x="196" y="178"/>
                    </a:cubicBezTo>
                    <a:cubicBezTo>
                      <a:pt x="196" y="178"/>
                      <a:pt x="199" y="167"/>
                      <a:pt x="201" y="170"/>
                    </a:cubicBezTo>
                    <a:cubicBezTo>
                      <a:pt x="203" y="173"/>
                      <a:pt x="209" y="169"/>
                      <a:pt x="207" y="168"/>
                    </a:cubicBezTo>
                    <a:cubicBezTo>
                      <a:pt x="205" y="167"/>
                      <a:pt x="203" y="163"/>
                      <a:pt x="209" y="164"/>
                    </a:cubicBezTo>
                    <a:cubicBezTo>
                      <a:pt x="215" y="166"/>
                      <a:pt x="222" y="160"/>
                      <a:pt x="222" y="160"/>
                    </a:cubicBezTo>
                    <a:cubicBezTo>
                      <a:pt x="222" y="160"/>
                      <a:pt x="210" y="154"/>
                      <a:pt x="222" y="155"/>
                    </a:cubicBezTo>
                    <a:cubicBezTo>
                      <a:pt x="234" y="155"/>
                      <a:pt x="234" y="153"/>
                      <a:pt x="236" y="153"/>
                    </a:cubicBezTo>
                    <a:cubicBezTo>
                      <a:pt x="238" y="154"/>
                      <a:pt x="238" y="148"/>
                      <a:pt x="231" y="146"/>
                    </a:cubicBezTo>
                    <a:cubicBezTo>
                      <a:pt x="223" y="144"/>
                      <a:pt x="222" y="145"/>
                      <a:pt x="218" y="145"/>
                    </a:cubicBezTo>
                    <a:cubicBezTo>
                      <a:pt x="213" y="145"/>
                      <a:pt x="208" y="141"/>
                      <a:pt x="210" y="139"/>
                    </a:cubicBezTo>
                    <a:cubicBezTo>
                      <a:pt x="211" y="136"/>
                      <a:pt x="225" y="132"/>
                      <a:pt x="221" y="130"/>
                    </a:cubicBezTo>
                    <a:cubicBezTo>
                      <a:pt x="216" y="128"/>
                      <a:pt x="212" y="123"/>
                      <a:pt x="216" y="123"/>
                    </a:cubicBezTo>
                    <a:cubicBezTo>
                      <a:pt x="221" y="124"/>
                      <a:pt x="229" y="124"/>
                      <a:pt x="225" y="122"/>
                    </a:cubicBezTo>
                    <a:cubicBezTo>
                      <a:pt x="222" y="121"/>
                      <a:pt x="218" y="119"/>
                      <a:pt x="220" y="119"/>
                    </a:cubicBezTo>
                    <a:cubicBezTo>
                      <a:pt x="221" y="119"/>
                      <a:pt x="229" y="120"/>
                      <a:pt x="224" y="118"/>
                    </a:cubicBezTo>
                    <a:cubicBezTo>
                      <a:pt x="220" y="116"/>
                      <a:pt x="221" y="115"/>
                      <a:pt x="218" y="116"/>
                    </a:cubicBezTo>
                    <a:cubicBezTo>
                      <a:pt x="216" y="118"/>
                      <a:pt x="215" y="115"/>
                      <a:pt x="214" y="114"/>
                    </a:cubicBezTo>
                    <a:cubicBezTo>
                      <a:pt x="212" y="113"/>
                      <a:pt x="214" y="111"/>
                      <a:pt x="216" y="111"/>
                    </a:cubicBezTo>
                    <a:cubicBezTo>
                      <a:pt x="218" y="110"/>
                      <a:pt x="223" y="107"/>
                      <a:pt x="226" y="111"/>
                    </a:cubicBezTo>
                    <a:cubicBezTo>
                      <a:pt x="228" y="115"/>
                      <a:pt x="231" y="112"/>
                      <a:pt x="233" y="116"/>
                    </a:cubicBezTo>
                    <a:cubicBezTo>
                      <a:pt x="234" y="120"/>
                      <a:pt x="235" y="125"/>
                      <a:pt x="235" y="125"/>
                    </a:cubicBezTo>
                    <a:cubicBezTo>
                      <a:pt x="235" y="125"/>
                      <a:pt x="239" y="130"/>
                      <a:pt x="240" y="126"/>
                    </a:cubicBezTo>
                    <a:cubicBezTo>
                      <a:pt x="240" y="122"/>
                      <a:pt x="242" y="122"/>
                      <a:pt x="240" y="119"/>
                    </a:cubicBezTo>
                    <a:cubicBezTo>
                      <a:pt x="238" y="117"/>
                      <a:pt x="237" y="113"/>
                      <a:pt x="237" y="113"/>
                    </a:cubicBezTo>
                    <a:cubicBezTo>
                      <a:pt x="237" y="113"/>
                      <a:pt x="237" y="109"/>
                      <a:pt x="233" y="109"/>
                    </a:cubicBezTo>
                    <a:cubicBezTo>
                      <a:pt x="230" y="109"/>
                      <a:pt x="234" y="105"/>
                      <a:pt x="229" y="105"/>
                    </a:cubicBezTo>
                    <a:cubicBezTo>
                      <a:pt x="225" y="104"/>
                      <a:pt x="227" y="102"/>
                      <a:pt x="224" y="103"/>
                    </a:cubicBezTo>
                    <a:cubicBezTo>
                      <a:pt x="221" y="104"/>
                      <a:pt x="234" y="98"/>
                      <a:pt x="232" y="94"/>
                    </a:cubicBezTo>
                    <a:cubicBezTo>
                      <a:pt x="229" y="91"/>
                      <a:pt x="225" y="89"/>
                      <a:pt x="230" y="88"/>
                    </a:cubicBezTo>
                    <a:cubicBezTo>
                      <a:pt x="236" y="86"/>
                      <a:pt x="239" y="88"/>
                      <a:pt x="239" y="86"/>
                    </a:cubicBezTo>
                    <a:cubicBezTo>
                      <a:pt x="238" y="85"/>
                      <a:pt x="236" y="82"/>
                      <a:pt x="236" y="82"/>
                    </a:cubicBezTo>
                    <a:cubicBezTo>
                      <a:pt x="233" y="80"/>
                      <a:pt x="225" y="81"/>
                      <a:pt x="225" y="79"/>
                    </a:cubicBezTo>
                    <a:cubicBezTo>
                      <a:pt x="225" y="78"/>
                      <a:pt x="224" y="76"/>
                      <a:pt x="229" y="74"/>
                    </a:cubicBezTo>
                    <a:cubicBezTo>
                      <a:pt x="234" y="72"/>
                      <a:pt x="232" y="70"/>
                      <a:pt x="237" y="70"/>
                    </a:cubicBezTo>
                    <a:cubicBezTo>
                      <a:pt x="243" y="70"/>
                      <a:pt x="253" y="63"/>
                      <a:pt x="248" y="62"/>
                    </a:cubicBezTo>
                    <a:cubicBezTo>
                      <a:pt x="243" y="61"/>
                      <a:pt x="243" y="56"/>
                      <a:pt x="247" y="57"/>
                    </a:cubicBezTo>
                    <a:cubicBezTo>
                      <a:pt x="252" y="58"/>
                      <a:pt x="257" y="52"/>
                      <a:pt x="254" y="51"/>
                    </a:cubicBezTo>
                    <a:cubicBezTo>
                      <a:pt x="250" y="51"/>
                      <a:pt x="248" y="48"/>
                      <a:pt x="245" y="51"/>
                    </a:cubicBezTo>
                    <a:cubicBezTo>
                      <a:pt x="242" y="53"/>
                      <a:pt x="243" y="55"/>
                      <a:pt x="240" y="56"/>
                    </a:cubicBezTo>
                    <a:cubicBezTo>
                      <a:pt x="237" y="57"/>
                      <a:pt x="238" y="52"/>
                      <a:pt x="236" y="55"/>
                    </a:cubicBezTo>
                    <a:cubicBezTo>
                      <a:pt x="234" y="58"/>
                      <a:pt x="235" y="60"/>
                      <a:pt x="231" y="60"/>
                    </a:cubicBezTo>
                    <a:cubicBezTo>
                      <a:pt x="227" y="61"/>
                      <a:pt x="227" y="56"/>
                      <a:pt x="225" y="57"/>
                    </a:cubicBezTo>
                    <a:cubicBezTo>
                      <a:pt x="224" y="59"/>
                      <a:pt x="222" y="54"/>
                      <a:pt x="227" y="52"/>
                    </a:cubicBezTo>
                    <a:cubicBezTo>
                      <a:pt x="232" y="51"/>
                      <a:pt x="238" y="45"/>
                      <a:pt x="241" y="46"/>
                    </a:cubicBezTo>
                    <a:cubicBezTo>
                      <a:pt x="244" y="48"/>
                      <a:pt x="244" y="44"/>
                      <a:pt x="247" y="45"/>
                    </a:cubicBezTo>
                    <a:cubicBezTo>
                      <a:pt x="250" y="45"/>
                      <a:pt x="255" y="45"/>
                      <a:pt x="255" y="45"/>
                    </a:cubicBezTo>
                    <a:cubicBezTo>
                      <a:pt x="250" y="41"/>
                      <a:pt x="252" y="37"/>
                      <a:pt x="248" y="38"/>
                    </a:cubicBezTo>
                    <a:cubicBezTo>
                      <a:pt x="244" y="39"/>
                      <a:pt x="243" y="37"/>
                      <a:pt x="240" y="39"/>
                    </a:cubicBezTo>
                    <a:cubicBezTo>
                      <a:pt x="236" y="42"/>
                      <a:pt x="234" y="42"/>
                      <a:pt x="228" y="40"/>
                    </a:cubicBezTo>
                    <a:cubicBezTo>
                      <a:pt x="223" y="39"/>
                      <a:pt x="229" y="35"/>
                      <a:pt x="223" y="39"/>
                    </a:cubicBezTo>
                    <a:cubicBezTo>
                      <a:pt x="217" y="43"/>
                      <a:pt x="213" y="42"/>
                      <a:pt x="212" y="39"/>
                    </a:cubicBezTo>
                    <a:cubicBezTo>
                      <a:pt x="210" y="36"/>
                      <a:pt x="205" y="30"/>
                      <a:pt x="205" y="30"/>
                    </a:cubicBezTo>
                    <a:cubicBezTo>
                      <a:pt x="205" y="30"/>
                      <a:pt x="211" y="27"/>
                      <a:pt x="215" y="27"/>
                    </a:cubicBezTo>
                    <a:cubicBezTo>
                      <a:pt x="218" y="28"/>
                      <a:pt x="220" y="24"/>
                      <a:pt x="224" y="24"/>
                    </a:cubicBezTo>
                    <a:cubicBezTo>
                      <a:pt x="228" y="24"/>
                      <a:pt x="234" y="23"/>
                      <a:pt x="235" y="21"/>
                    </a:cubicBezTo>
                    <a:cubicBezTo>
                      <a:pt x="236" y="19"/>
                      <a:pt x="237" y="15"/>
                      <a:pt x="233" y="16"/>
                    </a:cubicBezTo>
                    <a:cubicBezTo>
                      <a:pt x="228" y="18"/>
                      <a:pt x="224" y="17"/>
                      <a:pt x="221" y="19"/>
                    </a:cubicBezTo>
                    <a:cubicBezTo>
                      <a:pt x="217" y="21"/>
                      <a:pt x="215" y="12"/>
                      <a:pt x="213" y="17"/>
                    </a:cubicBezTo>
                    <a:cubicBezTo>
                      <a:pt x="211" y="22"/>
                      <a:pt x="205" y="24"/>
                      <a:pt x="204" y="21"/>
                    </a:cubicBezTo>
                    <a:cubicBezTo>
                      <a:pt x="203" y="19"/>
                      <a:pt x="201" y="20"/>
                      <a:pt x="199" y="21"/>
                    </a:cubicBezTo>
                    <a:cubicBezTo>
                      <a:pt x="197" y="21"/>
                      <a:pt x="194" y="16"/>
                      <a:pt x="194" y="16"/>
                    </a:cubicBezTo>
                    <a:cubicBezTo>
                      <a:pt x="194" y="16"/>
                      <a:pt x="184" y="15"/>
                      <a:pt x="180" y="17"/>
                    </a:cubicBezTo>
                    <a:cubicBezTo>
                      <a:pt x="177" y="19"/>
                      <a:pt x="174" y="16"/>
                      <a:pt x="173" y="13"/>
                    </a:cubicBezTo>
                    <a:cubicBezTo>
                      <a:pt x="171" y="10"/>
                      <a:pt x="173" y="0"/>
                      <a:pt x="170" y="7"/>
                    </a:cubicBezTo>
                    <a:cubicBezTo>
                      <a:pt x="167" y="13"/>
                      <a:pt x="172" y="15"/>
                      <a:pt x="168" y="16"/>
                    </a:cubicBezTo>
                    <a:cubicBezTo>
                      <a:pt x="164" y="17"/>
                      <a:pt x="161" y="12"/>
                      <a:pt x="158" y="13"/>
                    </a:cubicBezTo>
                    <a:cubicBezTo>
                      <a:pt x="156" y="13"/>
                      <a:pt x="153" y="11"/>
                      <a:pt x="151" y="11"/>
                    </a:cubicBezTo>
                    <a:cubicBezTo>
                      <a:pt x="149" y="12"/>
                      <a:pt x="148" y="8"/>
                      <a:pt x="148" y="8"/>
                    </a:cubicBezTo>
                    <a:cubicBezTo>
                      <a:pt x="148" y="8"/>
                      <a:pt x="141" y="4"/>
                      <a:pt x="139" y="4"/>
                    </a:cubicBezTo>
                    <a:cubicBezTo>
                      <a:pt x="136" y="4"/>
                      <a:pt x="133" y="0"/>
                      <a:pt x="134" y="4"/>
                    </a:cubicBezTo>
                    <a:cubicBezTo>
                      <a:pt x="136" y="8"/>
                      <a:pt x="142" y="9"/>
                      <a:pt x="138" y="12"/>
                    </a:cubicBezTo>
                    <a:cubicBezTo>
                      <a:pt x="134" y="15"/>
                      <a:pt x="129" y="10"/>
                      <a:pt x="127" y="12"/>
                    </a:cubicBezTo>
                    <a:cubicBezTo>
                      <a:pt x="125" y="14"/>
                      <a:pt x="120" y="14"/>
                      <a:pt x="119" y="12"/>
                    </a:cubicBezTo>
                    <a:cubicBezTo>
                      <a:pt x="118" y="10"/>
                      <a:pt x="124" y="6"/>
                      <a:pt x="120" y="5"/>
                    </a:cubicBezTo>
                    <a:cubicBezTo>
                      <a:pt x="117" y="4"/>
                      <a:pt x="114" y="4"/>
                      <a:pt x="113" y="6"/>
                    </a:cubicBezTo>
                    <a:cubicBezTo>
                      <a:pt x="113" y="9"/>
                      <a:pt x="107" y="13"/>
                      <a:pt x="107" y="13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384"/>
              <p:cNvSpPr>
                <a:spLocks/>
              </p:cNvSpPr>
              <p:nvPr/>
            </p:nvSpPr>
            <p:spPr bwMode="auto">
              <a:xfrm>
                <a:off x="2571" y="3289"/>
                <a:ext cx="1098" cy="926"/>
              </a:xfrm>
              <a:custGeom>
                <a:avLst/>
                <a:gdLst>
                  <a:gd name="T0" fmla="*/ 29 w 411"/>
                  <a:gd name="T1" fmla="*/ 512 h 347"/>
                  <a:gd name="T2" fmla="*/ 235 w 411"/>
                  <a:gd name="T3" fmla="*/ 763 h 347"/>
                  <a:gd name="T4" fmla="*/ 443 w 411"/>
                  <a:gd name="T5" fmla="*/ 961 h 347"/>
                  <a:gd name="T6" fmla="*/ 371 w 411"/>
                  <a:gd name="T7" fmla="*/ 1182 h 347"/>
                  <a:gd name="T8" fmla="*/ 379 w 411"/>
                  <a:gd name="T9" fmla="*/ 1382 h 347"/>
                  <a:gd name="T10" fmla="*/ 321 w 411"/>
                  <a:gd name="T11" fmla="*/ 1460 h 347"/>
                  <a:gd name="T12" fmla="*/ 422 w 411"/>
                  <a:gd name="T13" fmla="*/ 1417 h 347"/>
                  <a:gd name="T14" fmla="*/ 521 w 411"/>
                  <a:gd name="T15" fmla="*/ 1468 h 347"/>
                  <a:gd name="T16" fmla="*/ 550 w 411"/>
                  <a:gd name="T17" fmla="*/ 1601 h 347"/>
                  <a:gd name="T18" fmla="*/ 684 w 411"/>
                  <a:gd name="T19" fmla="*/ 1852 h 347"/>
                  <a:gd name="T20" fmla="*/ 799 w 411"/>
                  <a:gd name="T21" fmla="*/ 1929 h 347"/>
                  <a:gd name="T22" fmla="*/ 948 w 411"/>
                  <a:gd name="T23" fmla="*/ 1929 h 347"/>
                  <a:gd name="T24" fmla="*/ 1085 w 411"/>
                  <a:gd name="T25" fmla="*/ 1945 h 347"/>
                  <a:gd name="T26" fmla="*/ 1106 w 411"/>
                  <a:gd name="T27" fmla="*/ 1852 h 347"/>
                  <a:gd name="T28" fmla="*/ 986 w 411"/>
                  <a:gd name="T29" fmla="*/ 1759 h 347"/>
                  <a:gd name="T30" fmla="*/ 1063 w 411"/>
                  <a:gd name="T31" fmla="*/ 1673 h 347"/>
                  <a:gd name="T32" fmla="*/ 1119 w 411"/>
                  <a:gd name="T33" fmla="*/ 1708 h 347"/>
                  <a:gd name="T34" fmla="*/ 1256 w 411"/>
                  <a:gd name="T35" fmla="*/ 1580 h 347"/>
                  <a:gd name="T36" fmla="*/ 1178 w 411"/>
                  <a:gd name="T37" fmla="*/ 1417 h 347"/>
                  <a:gd name="T38" fmla="*/ 1320 w 411"/>
                  <a:gd name="T39" fmla="*/ 1494 h 347"/>
                  <a:gd name="T40" fmla="*/ 1400 w 411"/>
                  <a:gd name="T41" fmla="*/ 1566 h 347"/>
                  <a:gd name="T42" fmla="*/ 1520 w 411"/>
                  <a:gd name="T43" fmla="*/ 1574 h 347"/>
                  <a:gd name="T44" fmla="*/ 1549 w 411"/>
                  <a:gd name="T45" fmla="*/ 1639 h 347"/>
                  <a:gd name="T46" fmla="*/ 1640 w 411"/>
                  <a:gd name="T47" fmla="*/ 1751 h 347"/>
                  <a:gd name="T48" fmla="*/ 1704 w 411"/>
                  <a:gd name="T49" fmla="*/ 1831 h 347"/>
                  <a:gd name="T50" fmla="*/ 1648 w 411"/>
                  <a:gd name="T51" fmla="*/ 1972 h 347"/>
                  <a:gd name="T52" fmla="*/ 1750 w 411"/>
                  <a:gd name="T53" fmla="*/ 2116 h 347"/>
                  <a:gd name="T54" fmla="*/ 1742 w 411"/>
                  <a:gd name="T55" fmla="*/ 2258 h 347"/>
                  <a:gd name="T56" fmla="*/ 1648 w 411"/>
                  <a:gd name="T57" fmla="*/ 2322 h 347"/>
                  <a:gd name="T58" fmla="*/ 1785 w 411"/>
                  <a:gd name="T59" fmla="*/ 2420 h 347"/>
                  <a:gd name="T60" fmla="*/ 2020 w 411"/>
                  <a:gd name="T61" fmla="*/ 2450 h 347"/>
                  <a:gd name="T62" fmla="*/ 2271 w 411"/>
                  <a:gd name="T63" fmla="*/ 2372 h 347"/>
                  <a:gd name="T64" fmla="*/ 2583 w 411"/>
                  <a:gd name="T65" fmla="*/ 2223 h 347"/>
                  <a:gd name="T66" fmla="*/ 2754 w 411"/>
                  <a:gd name="T67" fmla="*/ 1823 h 347"/>
                  <a:gd name="T68" fmla="*/ 2920 w 411"/>
                  <a:gd name="T69" fmla="*/ 1516 h 347"/>
                  <a:gd name="T70" fmla="*/ 2899 w 411"/>
                  <a:gd name="T71" fmla="*/ 1204 h 347"/>
                  <a:gd name="T72" fmla="*/ 2754 w 411"/>
                  <a:gd name="T73" fmla="*/ 982 h 347"/>
                  <a:gd name="T74" fmla="*/ 2562 w 411"/>
                  <a:gd name="T75" fmla="*/ 883 h 347"/>
                  <a:gd name="T76" fmla="*/ 2404 w 411"/>
                  <a:gd name="T77" fmla="*/ 827 h 347"/>
                  <a:gd name="T78" fmla="*/ 2541 w 411"/>
                  <a:gd name="T79" fmla="*/ 806 h 347"/>
                  <a:gd name="T80" fmla="*/ 2754 w 411"/>
                  <a:gd name="T81" fmla="*/ 769 h 347"/>
                  <a:gd name="T82" fmla="*/ 2661 w 411"/>
                  <a:gd name="T83" fmla="*/ 342 h 347"/>
                  <a:gd name="T84" fmla="*/ 2477 w 411"/>
                  <a:gd name="T85" fmla="*/ 307 h 347"/>
                  <a:gd name="T86" fmla="*/ 2228 w 411"/>
                  <a:gd name="T87" fmla="*/ 256 h 347"/>
                  <a:gd name="T88" fmla="*/ 2054 w 411"/>
                  <a:gd name="T89" fmla="*/ 141 h 347"/>
                  <a:gd name="T90" fmla="*/ 1670 w 411"/>
                  <a:gd name="T91" fmla="*/ 43 h 347"/>
                  <a:gd name="T92" fmla="*/ 1400 w 411"/>
                  <a:gd name="T93" fmla="*/ 77 h 347"/>
                  <a:gd name="T94" fmla="*/ 1250 w 411"/>
                  <a:gd name="T95" fmla="*/ 64 h 347"/>
                  <a:gd name="T96" fmla="*/ 1157 w 411"/>
                  <a:gd name="T97" fmla="*/ 256 h 347"/>
                  <a:gd name="T98" fmla="*/ 1034 w 411"/>
                  <a:gd name="T99" fmla="*/ 504 h 347"/>
                  <a:gd name="T100" fmla="*/ 1200 w 411"/>
                  <a:gd name="T101" fmla="*/ 691 h 347"/>
                  <a:gd name="T102" fmla="*/ 1093 w 411"/>
                  <a:gd name="T103" fmla="*/ 1019 h 347"/>
                  <a:gd name="T104" fmla="*/ 914 w 411"/>
                  <a:gd name="T105" fmla="*/ 1046 h 347"/>
                  <a:gd name="T106" fmla="*/ 585 w 411"/>
                  <a:gd name="T107" fmla="*/ 1174 h 347"/>
                  <a:gd name="T108" fmla="*/ 542 w 411"/>
                  <a:gd name="T109" fmla="*/ 1054 h 347"/>
                  <a:gd name="T110" fmla="*/ 572 w 411"/>
                  <a:gd name="T111" fmla="*/ 811 h 347"/>
                  <a:gd name="T112" fmla="*/ 414 w 411"/>
                  <a:gd name="T113" fmla="*/ 742 h 347"/>
                  <a:gd name="T114" fmla="*/ 299 w 411"/>
                  <a:gd name="T115" fmla="*/ 635 h 347"/>
                  <a:gd name="T116" fmla="*/ 179 w 411"/>
                  <a:gd name="T117" fmla="*/ 648 h 347"/>
                  <a:gd name="T118" fmla="*/ 64 w 411"/>
                  <a:gd name="T119" fmla="*/ 483 h 34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11" h="347">
                    <a:moveTo>
                      <a:pt x="7" y="48"/>
                    </a:moveTo>
                    <a:cubicBezTo>
                      <a:pt x="8" y="46"/>
                      <a:pt x="7" y="45"/>
                      <a:pt x="7" y="44"/>
                    </a:cubicBezTo>
                    <a:cubicBezTo>
                      <a:pt x="8" y="43"/>
                      <a:pt x="9" y="41"/>
                      <a:pt x="9" y="41"/>
                    </a:cubicBezTo>
                    <a:cubicBezTo>
                      <a:pt x="9" y="41"/>
                      <a:pt x="4" y="47"/>
                      <a:pt x="5" y="48"/>
                    </a:cubicBezTo>
                    <a:cubicBezTo>
                      <a:pt x="5" y="49"/>
                      <a:pt x="2" y="48"/>
                      <a:pt x="2" y="50"/>
                    </a:cubicBezTo>
                    <a:cubicBezTo>
                      <a:pt x="2" y="52"/>
                      <a:pt x="3" y="56"/>
                      <a:pt x="3" y="56"/>
                    </a:cubicBezTo>
                    <a:cubicBezTo>
                      <a:pt x="3" y="56"/>
                      <a:pt x="2" y="58"/>
                      <a:pt x="2" y="60"/>
                    </a:cubicBezTo>
                    <a:cubicBezTo>
                      <a:pt x="2" y="61"/>
                      <a:pt x="0" y="62"/>
                      <a:pt x="1" y="63"/>
                    </a:cubicBezTo>
                    <a:cubicBezTo>
                      <a:pt x="2" y="64"/>
                      <a:pt x="3" y="66"/>
                      <a:pt x="4" y="68"/>
                    </a:cubicBezTo>
                    <a:cubicBezTo>
                      <a:pt x="5" y="70"/>
                      <a:pt x="2" y="69"/>
                      <a:pt x="4" y="72"/>
                    </a:cubicBezTo>
                    <a:cubicBezTo>
                      <a:pt x="6" y="75"/>
                      <a:pt x="6" y="72"/>
                      <a:pt x="6" y="77"/>
                    </a:cubicBezTo>
                    <a:cubicBezTo>
                      <a:pt x="6" y="82"/>
                      <a:pt x="6" y="79"/>
                      <a:pt x="9" y="82"/>
                    </a:cubicBezTo>
                    <a:cubicBezTo>
                      <a:pt x="11" y="85"/>
                      <a:pt x="8" y="87"/>
                      <a:pt x="10" y="88"/>
                    </a:cubicBezTo>
                    <a:cubicBezTo>
                      <a:pt x="13" y="90"/>
                      <a:pt x="13" y="89"/>
                      <a:pt x="13" y="93"/>
                    </a:cubicBezTo>
                    <a:cubicBezTo>
                      <a:pt x="14" y="97"/>
                      <a:pt x="13" y="96"/>
                      <a:pt x="15" y="97"/>
                    </a:cubicBezTo>
                    <a:cubicBezTo>
                      <a:pt x="18" y="98"/>
                      <a:pt x="20" y="103"/>
                      <a:pt x="22" y="100"/>
                    </a:cubicBezTo>
                    <a:cubicBezTo>
                      <a:pt x="23" y="98"/>
                      <a:pt x="24" y="99"/>
                      <a:pt x="26" y="101"/>
                    </a:cubicBezTo>
                    <a:cubicBezTo>
                      <a:pt x="27" y="104"/>
                      <a:pt x="31" y="99"/>
                      <a:pt x="32" y="103"/>
                    </a:cubicBezTo>
                    <a:cubicBezTo>
                      <a:pt x="33" y="107"/>
                      <a:pt x="32" y="101"/>
                      <a:pt x="35" y="102"/>
                    </a:cubicBezTo>
                    <a:cubicBezTo>
                      <a:pt x="39" y="102"/>
                      <a:pt x="33" y="107"/>
                      <a:pt x="33" y="107"/>
                    </a:cubicBezTo>
                    <a:cubicBezTo>
                      <a:pt x="36" y="109"/>
                      <a:pt x="34" y="105"/>
                      <a:pt x="37" y="108"/>
                    </a:cubicBezTo>
                    <a:cubicBezTo>
                      <a:pt x="41" y="112"/>
                      <a:pt x="37" y="106"/>
                      <a:pt x="42" y="108"/>
                    </a:cubicBezTo>
                    <a:cubicBezTo>
                      <a:pt x="46" y="110"/>
                      <a:pt x="47" y="108"/>
                      <a:pt x="49" y="110"/>
                    </a:cubicBezTo>
                    <a:cubicBezTo>
                      <a:pt x="50" y="113"/>
                      <a:pt x="53" y="112"/>
                      <a:pt x="56" y="113"/>
                    </a:cubicBezTo>
                    <a:cubicBezTo>
                      <a:pt x="60" y="114"/>
                      <a:pt x="60" y="116"/>
                      <a:pt x="61" y="120"/>
                    </a:cubicBezTo>
                    <a:cubicBezTo>
                      <a:pt x="63" y="124"/>
                      <a:pt x="66" y="123"/>
                      <a:pt x="65" y="127"/>
                    </a:cubicBezTo>
                    <a:cubicBezTo>
                      <a:pt x="63" y="132"/>
                      <a:pt x="60" y="131"/>
                      <a:pt x="61" y="133"/>
                    </a:cubicBezTo>
                    <a:cubicBezTo>
                      <a:pt x="62" y="135"/>
                      <a:pt x="61" y="130"/>
                      <a:pt x="59" y="134"/>
                    </a:cubicBezTo>
                    <a:cubicBezTo>
                      <a:pt x="57" y="138"/>
                      <a:pt x="57" y="138"/>
                      <a:pt x="59" y="138"/>
                    </a:cubicBezTo>
                    <a:cubicBezTo>
                      <a:pt x="61" y="137"/>
                      <a:pt x="61" y="133"/>
                      <a:pt x="62" y="135"/>
                    </a:cubicBezTo>
                    <a:cubicBezTo>
                      <a:pt x="63" y="138"/>
                      <a:pt x="61" y="138"/>
                      <a:pt x="62" y="141"/>
                    </a:cubicBezTo>
                    <a:cubicBezTo>
                      <a:pt x="62" y="144"/>
                      <a:pt x="61" y="148"/>
                      <a:pt x="59" y="146"/>
                    </a:cubicBezTo>
                    <a:cubicBezTo>
                      <a:pt x="57" y="145"/>
                      <a:pt x="57" y="145"/>
                      <a:pt x="55" y="144"/>
                    </a:cubicBezTo>
                    <a:cubicBezTo>
                      <a:pt x="54" y="143"/>
                      <a:pt x="55" y="138"/>
                      <a:pt x="53" y="142"/>
                    </a:cubicBezTo>
                    <a:cubicBezTo>
                      <a:pt x="51" y="146"/>
                      <a:pt x="49" y="147"/>
                      <a:pt x="53" y="148"/>
                    </a:cubicBezTo>
                    <a:cubicBezTo>
                      <a:pt x="56" y="148"/>
                      <a:pt x="53" y="151"/>
                      <a:pt x="56" y="151"/>
                    </a:cubicBezTo>
                    <a:cubicBezTo>
                      <a:pt x="58" y="151"/>
                      <a:pt x="60" y="146"/>
                      <a:pt x="59" y="152"/>
                    </a:cubicBezTo>
                    <a:cubicBezTo>
                      <a:pt x="58" y="159"/>
                      <a:pt x="56" y="157"/>
                      <a:pt x="55" y="160"/>
                    </a:cubicBezTo>
                    <a:cubicBezTo>
                      <a:pt x="55" y="162"/>
                      <a:pt x="57" y="165"/>
                      <a:pt x="55" y="165"/>
                    </a:cubicBezTo>
                    <a:cubicBezTo>
                      <a:pt x="53" y="166"/>
                      <a:pt x="51" y="163"/>
                      <a:pt x="52" y="166"/>
                    </a:cubicBezTo>
                    <a:cubicBezTo>
                      <a:pt x="52" y="169"/>
                      <a:pt x="53" y="170"/>
                      <a:pt x="52" y="171"/>
                    </a:cubicBezTo>
                    <a:cubicBezTo>
                      <a:pt x="50" y="171"/>
                      <a:pt x="46" y="170"/>
                      <a:pt x="49" y="171"/>
                    </a:cubicBezTo>
                    <a:cubicBezTo>
                      <a:pt x="51" y="173"/>
                      <a:pt x="50" y="173"/>
                      <a:pt x="51" y="174"/>
                    </a:cubicBezTo>
                    <a:cubicBezTo>
                      <a:pt x="52" y="175"/>
                      <a:pt x="54" y="172"/>
                      <a:pt x="53" y="174"/>
                    </a:cubicBezTo>
                    <a:cubicBezTo>
                      <a:pt x="53" y="177"/>
                      <a:pt x="46" y="177"/>
                      <a:pt x="49" y="178"/>
                    </a:cubicBezTo>
                    <a:cubicBezTo>
                      <a:pt x="52" y="179"/>
                      <a:pt x="54" y="176"/>
                      <a:pt x="53" y="179"/>
                    </a:cubicBezTo>
                    <a:cubicBezTo>
                      <a:pt x="53" y="182"/>
                      <a:pt x="49" y="182"/>
                      <a:pt x="51" y="184"/>
                    </a:cubicBezTo>
                    <a:cubicBezTo>
                      <a:pt x="53" y="186"/>
                      <a:pt x="54" y="185"/>
                      <a:pt x="53" y="187"/>
                    </a:cubicBezTo>
                    <a:cubicBezTo>
                      <a:pt x="53" y="190"/>
                      <a:pt x="54" y="190"/>
                      <a:pt x="54" y="191"/>
                    </a:cubicBezTo>
                    <a:cubicBezTo>
                      <a:pt x="54" y="193"/>
                      <a:pt x="54" y="192"/>
                      <a:pt x="53" y="194"/>
                    </a:cubicBezTo>
                    <a:cubicBezTo>
                      <a:pt x="52" y="195"/>
                      <a:pt x="53" y="195"/>
                      <a:pt x="53" y="196"/>
                    </a:cubicBezTo>
                    <a:cubicBezTo>
                      <a:pt x="54" y="197"/>
                      <a:pt x="54" y="201"/>
                      <a:pt x="53" y="201"/>
                    </a:cubicBezTo>
                    <a:cubicBezTo>
                      <a:pt x="52" y="201"/>
                      <a:pt x="49" y="199"/>
                      <a:pt x="50" y="198"/>
                    </a:cubicBezTo>
                    <a:cubicBezTo>
                      <a:pt x="50" y="197"/>
                      <a:pt x="48" y="198"/>
                      <a:pt x="49" y="196"/>
                    </a:cubicBezTo>
                    <a:cubicBezTo>
                      <a:pt x="49" y="194"/>
                      <a:pt x="50" y="192"/>
                      <a:pt x="49" y="192"/>
                    </a:cubicBezTo>
                    <a:cubicBezTo>
                      <a:pt x="48" y="192"/>
                      <a:pt x="45" y="190"/>
                      <a:pt x="45" y="192"/>
                    </a:cubicBezTo>
                    <a:cubicBezTo>
                      <a:pt x="45" y="194"/>
                      <a:pt x="46" y="195"/>
                      <a:pt x="45" y="195"/>
                    </a:cubicBezTo>
                    <a:cubicBezTo>
                      <a:pt x="45" y="196"/>
                      <a:pt x="41" y="197"/>
                      <a:pt x="43" y="198"/>
                    </a:cubicBezTo>
                    <a:cubicBezTo>
                      <a:pt x="45" y="199"/>
                      <a:pt x="46" y="196"/>
                      <a:pt x="46" y="200"/>
                    </a:cubicBezTo>
                    <a:cubicBezTo>
                      <a:pt x="46" y="203"/>
                      <a:pt x="44" y="204"/>
                      <a:pt x="45" y="205"/>
                    </a:cubicBezTo>
                    <a:cubicBezTo>
                      <a:pt x="47" y="206"/>
                      <a:pt x="47" y="202"/>
                      <a:pt x="47" y="201"/>
                    </a:cubicBezTo>
                    <a:cubicBezTo>
                      <a:pt x="47" y="200"/>
                      <a:pt x="48" y="199"/>
                      <a:pt x="48" y="199"/>
                    </a:cubicBezTo>
                    <a:cubicBezTo>
                      <a:pt x="48" y="199"/>
                      <a:pt x="49" y="199"/>
                      <a:pt x="50" y="201"/>
                    </a:cubicBezTo>
                    <a:cubicBezTo>
                      <a:pt x="51" y="203"/>
                      <a:pt x="52" y="203"/>
                      <a:pt x="53" y="203"/>
                    </a:cubicBezTo>
                    <a:cubicBezTo>
                      <a:pt x="54" y="203"/>
                      <a:pt x="54" y="205"/>
                      <a:pt x="54" y="205"/>
                    </a:cubicBezTo>
                    <a:cubicBezTo>
                      <a:pt x="54" y="205"/>
                      <a:pt x="53" y="206"/>
                      <a:pt x="53" y="208"/>
                    </a:cubicBezTo>
                    <a:cubicBezTo>
                      <a:pt x="53" y="209"/>
                      <a:pt x="57" y="208"/>
                      <a:pt x="57" y="208"/>
                    </a:cubicBezTo>
                    <a:cubicBezTo>
                      <a:pt x="58" y="207"/>
                      <a:pt x="59" y="205"/>
                      <a:pt x="58" y="204"/>
                    </a:cubicBezTo>
                    <a:cubicBezTo>
                      <a:pt x="58" y="203"/>
                      <a:pt x="54" y="198"/>
                      <a:pt x="57" y="199"/>
                    </a:cubicBezTo>
                    <a:cubicBezTo>
                      <a:pt x="60" y="200"/>
                      <a:pt x="58" y="195"/>
                      <a:pt x="59" y="199"/>
                    </a:cubicBezTo>
                    <a:cubicBezTo>
                      <a:pt x="60" y="202"/>
                      <a:pt x="59" y="201"/>
                      <a:pt x="59" y="204"/>
                    </a:cubicBezTo>
                    <a:cubicBezTo>
                      <a:pt x="60" y="206"/>
                      <a:pt x="59" y="207"/>
                      <a:pt x="61" y="206"/>
                    </a:cubicBezTo>
                    <a:cubicBezTo>
                      <a:pt x="63" y="205"/>
                      <a:pt x="63" y="202"/>
                      <a:pt x="64" y="202"/>
                    </a:cubicBezTo>
                    <a:cubicBezTo>
                      <a:pt x="65" y="201"/>
                      <a:pt x="64" y="199"/>
                      <a:pt x="65" y="199"/>
                    </a:cubicBezTo>
                    <a:cubicBezTo>
                      <a:pt x="66" y="199"/>
                      <a:pt x="66" y="198"/>
                      <a:pt x="68" y="198"/>
                    </a:cubicBezTo>
                    <a:cubicBezTo>
                      <a:pt x="70" y="199"/>
                      <a:pt x="70" y="197"/>
                      <a:pt x="71" y="197"/>
                    </a:cubicBezTo>
                    <a:cubicBezTo>
                      <a:pt x="72" y="197"/>
                      <a:pt x="70" y="194"/>
                      <a:pt x="72" y="194"/>
                    </a:cubicBezTo>
                    <a:cubicBezTo>
                      <a:pt x="75" y="194"/>
                      <a:pt x="73" y="197"/>
                      <a:pt x="74" y="198"/>
                    </a:cubicBezTo>
                    <a:cubicBezTo>
                      <a:pt x="75" y="199"/>
                      <a:pt x="75" y="203"/>
                      <a:pt x="74" y="204"/>
                    </a:cubicBezTo>
                    <a:cubicBezTo>
                      <a:pt x="73" y="204"/>
                      <a:pt x="71" y="206"/>
                      <a:pt x="73" y="206"/>
                    </a:cubicBezTo>
                    <a:cubicBezTo>
                      <a:pt x="74" y="207"/>
                      <a:pt x="75" y="209"/>
                      <a:pt x="75" y="210"/>
                    </a:cubicBezTo>
                    <a:cubicBezTo>
                      <a:pt x="74" y="211"/>
                      <a:pt x="76" y="209"/>
                      <a:pt x="77" y="211"/>
                    </a:cubicBezTo>
                    <a:cubicBezTo>
                      <a:pt x="78" y="213"/>
                      <a:pt x="79" y="213"/>
                      <a:pt x="79" y="213"/>
                    </a:cubicBezTo>
                    <a:cubicBezTo>
                      <a:pt x="79" y="213"/>
                      <a:pt x="76" y="213"/>
                      <a:pt x="77" y="214"/>
                    </a:cubicBezTo>
                    <a:cubicBezTo>
                      <a:pt x="79" y="216"/>
                      <a:pt x="81" y="217"/>
                      <a:pt x="81" y="219"/>
                    </a:cubicBezTo>
                    <a:cubicBezTo>
                      <a:pt x="80" y="220"/>
                      <a:pt x="78" y="218"/>
                      <a:pt x="79" y="221"/>
                    </a:cubicBezTo>
                    <a:cubicBezTo>
                      <a:pt x="79" y="223"/>
                      <a:pt x="79" y="223"/>
                      <a:pt x="77" y="222"/>
                    </a:cubicBezTo>
                    <a:cubicBezTo>
                      <a:pt x="75" y="221"/>
                      <a:pt x="70" y="218"/>
                      <a:pt x="71" y="221"/>
                    </a:cubicBezTo>
                    <a:cubicBezTo>
                      <a:pt x="71" y="223"/>
                      <a:pt x="70" y="227"/>
                      <a:pt x="72" y="226"/>
                    </a:cubicBezTo>
                    <a:cubicBezTo>
                      <a:pt x="74" y="224"/>
                      <a:pt x="75" y="224"/>
                      <a:pt x="77" y="225"/>
                    </a:cubicBezTo>
                    <a:cubicBezTo>
                      <a:pt x="79" y="226"/>
                      <a:pt x="79" y="229"/>
                      <a:pt x="79" y="229"/>
                    </a:cubicBezTo>
                    <a:cubicBezTo>
                      <a:pt x="79" y="229"/>
                      <a:pt x="75" y="231"/>
                      <a:pt x="74" y="230"/>
                    </a:cubicBezTo>
                    <a:cubicBezTo>
                      <a:pt x="72" y="230"/>
                      <a:pt x="68" y="230"/>
                      <a:pt x="70" y="233"/>
                    </a:cubicBezTo>
                    <a:cubicBezTo>
                      <a:pt x="73" y="235"/>
                      <a:pt x="75" y="232"/>
                      <a:pt x="76" y="234"/>
                    </a:cubicBezTo>
                    <a:cubicBezTo>
                      <a:pt x="78" y="236"/>
                      <a:pt x="83" y="240"/>
                      <a:pt x="85" y="242"/>
                    </a:cubicBezTo>
                    <a:cubicBezTo>
                      <a:pt x="87" y="245"/>
                      <a:pt x="89" y="247"/>
                      <a:pt x="89" y="249"/>
                    </a:cubicBezTo>
                    <a:cubicBezTo>
                      <a:pt x="89" y="251"/>
                      <a:pt x="90" y="252"/>
                      <a:pt x="90" y="253"/>
                    </a:cubicBezTo>
                    <a:cubicBezTo>
                      <a:pt x="90" y="254"/>
                      <a:pt x="92" y="254"/>
                      <a:pt x="93" y="256"/>
                    </a:cubicBezTo>
                    <a:cubicBezTo>
                      <a:pt x="93" y="258"/>
                      <a:pt x="92" y="259"/>
                      <a:pt x="92" y="260"/>
                    </a:cubicBezTo>
                    <a:cubicBezTo>
                      <a:pt x="93" y="261"/>
                      <a:pt x="95" y="261"/>
                      <a:pt x="96" y="260"/>
                    </a:cubicBezTo>
                    <a:cubicBezTo>
                      <a:pt x="96" y="259"/>
                      <a:pt x="97" y="255"/>
                      <a:pt x="98" y="257"/>
                    </a:cubicBezTo>
                    <a:cubicBezTo>
                      <a:pt x="99" y="259"/>
                      <a:pt x="100" y="256"/>
                      <a:pt x="101" y="259"/>
                    </a:cubicBezTo>
                    <a:cubicBezTo>
                      <a:pt x="102" y="261"/>
                      <a:pt x="100" y="262"/>
                      <a:pt x="101" y="263"/>
                    </a:cubicBezTo>
                    <a:cubicBezTo>
                      <a:pt x="103" y="263"/>
                      <a:pt x="99" y="265"/>
                      <a:pt x="100" y="265"/>
                    </a:cubicBezTo>
                    <a:cubicBezTo>
                      <a:pt x="101" y="266"/>
                      <a:pt x="102" y="265"/>
                      <a:pt x="104" y="265"/>
                    </a:cubicBezTo>
                    <a:cubicBezTo>
                      <a:pt x="105" y="265"/>
                      <a:pt x="106" y="265"/>
                      <a:pt x="107" y="266"/>
                    </a:cubicBezTo>
                    <a:cubicBezTo>
                      <a:pt x="109" y="268"/>
                      <a:pt x="104" y="270"/>
                      <a:pt x="104" y="270"/>
                    </a:cubicBezTo>
                    <a:cubicBezTo>
                      <a:pt x="104" y="270"/>
                      <a:pt x="105" y="270"/>
                      <a:pt x="106" y="271"/>
                    </a:cubicBezTo>
                    <a:cubicBezTo>
                      <a:pt x="108" y="273"/>
                      <a:pt x="107" y="271"/>
                      <a:pt x="109" y="272"/>
                    </a:cubicBezTo>
                    <a:cubicBezTo>
                      <a:pt x="112" y="273"/>
                      <a:pt x="111" y="272"/>
                      <a:pt x="112" y="271"/>
                    </a:cubicBezTo>
                    <a:cubicBezTo>
                      <a:pt x="113" y="271"/>
                      <a:pt x="115" y="271"/>
                      <a:pt x="115" y="272"/>
                    </a:cubicBezTo>
                    <a:cubicBezTo>
                      <a:pt x="115" y="273"/>
                      <a:pt x="116" y="275"/>
                      <a:pt x="117" y="275"/>
                    </a:cubicBezTo>
                    <a:cubicBezTo>
                      <a:pt x="118" y="275"/>
                      <a:pt x="117" y="269"/>
                      <a:pt x="119" y="273"/>
                    </a:cubicBezTo>
                    <a:cubicBezTo>
                      <a:pt x="121" y="276"/>
                      <a:pt x="121" y="276"/>
                      <a:pt x="122" y="276"/>
                    </a:cubicBezTo>
                    <a:cubicBezTo>
                      <a:pt x="124" y="276"/>
                      <a:pt x="119" y="272"/>
                      <a:pt x="122" y="272"/>
                    </a:cubicBezTo>
                    <a:cubicBezTo>
                      <a:pt x="126" y="272"/>
                      <a:pt x="125" y="273"/>
                      <a:pt x="126" y="276"/>
                    </a:cubicBezTo>
                    <a:cubicBezTo>
                      <a:pt x="126" y="278"/>
                      <a:pt x="126" y="279"/>
                      <a:pt x="128" y="278"/>
                    </a:cubicBezTo>
                    <a:cubicBezTo>
                      <a:pt x="130" y="277"/>
                      <a:pt x="128" y="275"/>
                      <a:pt x="131" y="276"/>
                    </a:cubicBezTo>
                    <a:cubicBezTo>
                      <a:pt x="135" y="277"/>
                      <a:pt x="135" y="274"/>
                      <a:pt x="135" y="273"/>
                    </a:cubicBezTo>
                    <a:cubicBezTo>
                      <a:pt x="135" y="273"/>
                      <a:pt x="133" y="272"/>
                      <a:pt x="133" y="271"/>
                    </a:cubicBezTo>
                    <a:cubicBezTo>
                      <a:pt x="132" y="270"/>
                      <a:pt x="132" y="268"/>
                      <a:pt x="134" y="268"/>
                    </a:cubicBezTo>
                    <a:cubicBezTo>
                      <a:pt x="135" y="269"/>
                      <a:pt x="134" y="266"/>
                      <a:pt x="136" y="267"/>
                    </a:cubicBezTo>
                    <a:cubicBezTo>
                      <a:pt x="138" y="268"/>
                      <a:pt x="139" y="267"/>
                      <a:pt x="139" y="269"/>
                    </a:cubicBezTo>
                    <a:cubicBezTo>
                      <a:pt x="138" y="271"/>
                      <a:pt x="135" y="271"/>
                      <a:pt x="138" y="271"/>
                    </a:cubicBezTo>
                    <a:cubicBezTo>
                      <a:pt x="141" y="271"/>
                      <a:pt x="139" y="269"/>
                      <a:pt x="141" y="269"/>
                    </a:cubicBezTo>
                    <a:cubicBezTo>
                      <a:pt x="144" y="269"/>
                      <a:pt x="144" y="268"/>
                      <a:pt x="145" y="268"/>
                    </a:cubicBezTo>
                    <a:cubicBezTo>
                      <a:pt x="146" y="268"/>
                      <a:pt x="148" y="265"/>
                      <a:pt x="148" y="268"/>
                    </a:cubicBezTo>
                    <a:cubicBezTo>
                      <a:pt x="147" y="270"/>
                      <a:pt x="147" y="270"/>
                      <a:pt x="147" y="272"/>
                    </a:cubicBezTo>
                    <a:cubicBezTo>
                      <a:pt x="148" y="273"/>
                      <a:pt x="143" y="273"/>
                      <a:pt x="147" y="274"/>
                    </a:cubicBezTo>
                    <a:cubicBezTo>
                      <a:pt x="150" y="275"/>
                      <a:pt x="150" y="272"/>
                      <a:pt x="152" y="273"/>
                    </a:cubicBezTo>
                    <a:cubicBezTo>
                      <a:pt x="153" y="274"/>
                      <a:pt x="154" y="277"/>
                      <a:pt x="154" y="277"/>
                    </a:cubicBezTo>
                    <a:cubicBezTo>
                      <a:pt x="154" y="277"/>
                      <a:pt x="154" y="277"/>
                      <a:pt x="155" y="279"/>
                    </a:cubicBezTo>
                    <a:cubicBezTo>
                      <a:pt x="156" y="281"/>
                      <a:pt x="157" y="278"/>
                      <a:pt x="159" y="279"/>
                    </a:cubicBezTo>
                    <a:cubicBezTo>
                      <a:pt x="160" y="279"/>
                      <a:pt x="160" y="278"/>
                      <a:pt x="161" y="276"/>
                    </a:cubicBezTo>
                    <a:cubicBezTo>
                      <a:pt x="163" y="274"/>
                      <a:pt x="163" y="269"/>
                      <a:pt x="162" y="270"/>
                    </a:cubicBezTo>
                    <a:cubicBezTo>
                      <a:pt x="161" y="271"/>
                      <a:pt x="161" y="269"/>
                      <a:pt x="160" y="270"/>
                    </a:cubicBezTo>
                    <a:cubicBezTo>
                      <a:pt x="158" y="271"/>
                      <a:pt x="151" y="268"/>
                      <a:pt x="157" y="268"/>
                    </a:cubicBezTo>
                    <a:cubicBezTo>
                      <a:pt x="162" y="268"/>
                      <a:pt x="161" y="264"/>
                      <a:pt x="161" y="264"/>
                    </a:cubicBezTo>
                    <a:cubicBezTo>
                      <a:pt x="161" y="264"/>
                      <a:pt x="160" y="260"/>
                      <a:pt x="159" y="261"/>
                    </a:cubicBezTo>
                    <a:cubicBezTo>
                      <a:pt x="158" y="262"/>
                      <a:pt x="156" y="259"/>
                      <a:pt x="155" y="260"/>
                    </a:cubicBezTo>
                    <a:cubicBezTo>
                      <a:pt x="154" y="262"/>
                      <a:pt x="150" y="261"/>
                      <a:pt x="150" y="261"/>
                    </a:cubicBezTo>
                    <a:cubicBezTo>
                      <a:pt x="150" y="261"/>
                      <a:pt x="150" y="254"/>
                      <a:pt x="153" y="256"/>
                    </a:cubicBezTo>
                    <a:cubicBezTo>
                      <a:pt x="156" y="259"/>
                      <a:pt x="156" y="256"/>
                      <a:pt x="156" y="256"/>
                    </a:cubicBezTo>
                    <a:cubicBezTo>
                      <a:pt x="157" y="256"/>
                      <a:pt x="156" y="250"/>
                      <a:pt x="154" y="252"/>
                    </a:cubicBezTo>
                    <a:cubicBezTo>
                      <a:pt x="152" y="254"/>
                      <a:pt x="151" y="252"/>
                      <a:pt x="150" y="253"/>
                    </a:cubicBezTo>
                    <a:cubicBezTo>
                      <a:pt x="149" y="255"/>
                      <a:pt x="147" y="250"/>
                      <a:pt x="147" y="250"/>
                    </a:cubicBezTo>
                    <a:cubicBezTo>
                      <a:pt x="147" y="250"/>
                      <a:pt x="145" y="245"/>
                      <a:pt x="144" y="247"/>
                    </a:cubicBezTo>
                    <a:cubicBezTo>
                      <a:pt x="144" y="250"/>
                      <a:pt x="142" y="250"/>
                      <a:pt x="141" y="251"/>
                    </a:cubicBezTo>
                    <a:cubicBezTo>
                      <a:pt x="139" y="251"/>
                      <a:pt x="136" y="250"/>
                      <a:pt x="135" y="250"/>
                    </a:cubicBezTo>
                    <a:cubicBezTo>
                      <a:pt x="134" y="248"/>
                      <a:pt x="136" y="246"/>
                      <a:pt x="138" y="247"/>
                    </a:cubicBezTo>
                    <a:cubicBezTo>
                      <a:pt x="139" y="247"/>
                      <a:pt x="139" y="243"/>
                      <a:pt x="139" y="243"/>
                    </a:cubicBezTo>
                    <a:cubicBezTo>
                      <a:pt x="139" y="243"/>
                      <a:pt x="139" y="241"/>
                      <a:pt x="138" y="240"/>
                    </a:cubicBezTo>
                    <a:cubicBezTo>
                      <a:pt x="137" y="240"/>
                      <a:pt x="136" y="238"/>
                      <a:pt x="136" y="238"/>
                    </a:cubicBezTo>
                    <a:cubicBezTo>
                      <a:pt x="136" y="238"/>
                      <a:pt x="140" y="237"/>
                      <a:pt x="141" y="239"/>
                    </a:cubicBezTo>
                    <a:cubicBezTo>
                      <a:pt x="141" y="241"/>
                      <a:pt x="142" y="239"/>
                      <a:pt x="143" y="240"/>
                    </a:cubicBezTo>
                    <a:cubicBezTo>
                      <a:pt x="144" y="241"/>
                      <a:pt x="146" y="239"/>
                      <a:pt x="146" y="242"/>
                    </a:cubicBezTo>
                    <a:cubicBezTo>
                      <a:pt x="146" y="245"/>
                      <a:pt x="146" y="242"/>
                      <a:pt x="148" y="245"/>
                    </a:cubicBezTo>
                    <a:cubicBezTo>
                      <a:pt x="151" y="247"/>
                      <a:pt x="152" y="246"/>
                      <a:pt x="152" y="246"/>
                    </a:cubicBezTo>
                    <a:cubicBezTo>
                      <a:pt x="152" y="246"/>
                      <a:pt x="150" y="245"/>
                      <a:pt x="151" y="242"/>
                    </a:cubicBezTo>
                    <a:cubicBezTo>
                      <a:pt x="152" y="238"/>
                      <a:pt x="150" y="236"/>
                      <a:pt x="149" y="235"/>
                    </a:cubicBezTo>
                    <a:cubicBezTo>
                      <a:pt x="148" y="235"/>
                      <a:pt x="149" y="231"/>
                      <a:pt x="148" y="232"/>
                    </a:cubicBezTo>
                    <a:cubicBezTo>
                      <a:pt x="146" y="233"/>
                      <a:pt x="145" y="234"/>
                      <a:pt x="145" y="232"/>
                    </a:cubicBezTo>
                    <a:cubicBezTo>
                      <a:pt x="145" y="230"/>
                      <a:pt x="147" y="229"/>
                      <a:pt x="145" y="228"/>
                    </a:cubicBezTo>
                    <a:cubicBezTo>
                      <a:pt x="144" y="227"/>
                      <a:pt x="143" y="226"/>
                      <a:pt x="142" y="225"/>
                    </a:cubicBezTo>
                    <a:cubicBezTo>
                      <a:pt x="141" y="225"/>
                      <a:pt x="140" y="223"/>
                      <a:pt x="140" y="222"/>
                    </a:cubicBezTo>
                    <a:cubicBezTo>
                      <a:pt x="140" y="220"/>
                      <a:pt x="140" y="218"/>
                      <a:pt x="141" y="219"/>
                    </a:cubicBezTo>
                    <a:cubicBezTo>
                      <a:pt x="143" y="220"/>
                      <a:pt x="143" y="219"/>
                      <a:pt x="144" y="222"/>
                    </a:cubicBezTo>
                    <a:cubicBezTo>
                      <a:pt x="145" y="226"/>
                      <a:pt x="148" y="229"/>
                      <a:pt x="149" y="229"/>
                    </a:cubicBezTo>
                    <a:cubicBezTo>
                      <a:pt x="151" y="230"/>
                      <a:pt x="153" y="231"/>
                      <a:pt x="155" y="233"/>
                    </a:cubicBezTo>
                    <a:cubicBezTo>
                      <a:pt x="157" y="235"/>
                      <a:pt x="157" y="238"/>
                      <a:pt x="157" y="240"/>
                    </a:cubicBezTo>
                    <a:cubicBezTo>
                      <a:pt x="158" y="242"/>
                      <a:pt x="159" y="241"/>
                      <a:pt x="161" y="241"/>
                    </a:cubicBezTo>
                    <a:cubicBezTo>
                      <a:pt x="163" y="241"/>
                      <a:pt x="164" y="237"/>
                      <a:pt x="165" y="241"/>
                    </a:cubicBezTo>
                    <a:cubicBezTo>
                      <a:pt x="165" y="244"/>
                      <a:pt x="162" y="242"/>
                      <a:pt x="165" y="244"/>
                    </a:cubicBezTo>
                    <a:cubicBezTo>
                      <a:pt x="169" y="247"/>
                      <a:pt x="169" y="247"/>
                      <a:pt x="170" y="247"/>
                    </a:cubicBezTo>
                    <a:cubicBezTo>
                      <a:pt x="172" y="247"/>
                      <a:pt x="171" y="239"/>
                      <a:pt x="170" y="241"/>
                    </a:cubicBezTo>
                    <a:cubicBezTo>
                      <a:pt x="170" y="242"/>
                      <a:pt x="169" y="239"/>
                      <a:pt x="171" y="238"/>
                    </a:cubicBezTo>
                    <a:cubicBezTo>
                      <a:pt x="174" y="238"/>
                      <a:pt x="170" y="235"/>
                      <a:pt x="174" y="233"/>
                    </a:cubicBezTo>
                    <a:cubicBezTo>
                      <a:pt x="177" y="231"/>
                      <a:pt x="176" y="229"/>
                      <a:pt x="178" y="229"/>
                    </a:cubicBezTo>
                    <a:cubicBezTo>
                      <a:pt x="180" y="229"/>
                      <a:pt x="181" y="225"/>
                      <a:pt x="180" y="225"/>
                    </a:cubicBezTo>
                    <a:cubicBezTo>
                      <a:pt x="178" y="225"/>
                      <a:pt x="177" y="220"/>
                      <a:pt x="176" y="222"/>
                    </a:cubicBezTo>
                    <a:cubicBezTo>
                      <a:pt x="175" y="225"/>
                      <a:pt x="174" y="220"/>
                      <a:pt x="173" y="222"/>
                    </a:cubicBezTo>
                    <a:cubicBezTo>
                      <a:pt x="171" y="224"/>
                      <a:pt x="170" y="224"/>
                      <a:pt x="168" y="224"/>
                    </a:cubicBezTo>
                    <a:cubicBezTo>
                      <a:pt x="166" y="224"/>
                      <a:pt x="167" y="219"/>
                      <a:pt x="165" y="221"/>
                    </a:cubicBezTo>
                    <a:cubicBezTo>
                      <a:pt x="163" y="222"/>
                      <a:pt x="161" y="219"/>
                      <a:pt x="160" y="218"/>
                    </a:cubicBezTo>
                    <a:cubicBezTo>
                      <a:pt x="159" y="217"/>
                      <a:pt x="157" y="214"/>
                      <a:pt x="158" y="213"/>
                    </a:cubicBezTo>
                    <a:cubicBezTo>
                      <a:pt x="161" y="211"/>
                      <a:pt x="160" y="207"/>
                      <a:pt x="163" y="210"/>
                    </a:cubicBezTo>
                    <a:cubicBezTo>
                      <a:pt x="165" y="213"/>
                      <a:pt x="163" y="211"/>
                      <a:pt x="168" y="214"/>
                    </a:cubicBezTo>
                    <a:cubicBezTo>
                      <a:pt x="172" y="217"/>
                      <a:pt x="175" y="221"/>
                      <a:pt x="176" y="218"/>
                    </a:cubicBezTo>
                    <a:cubicBezTo>
                      <a:pt x="177" y="215"/>
                      <a:pt x="178" y="213"/>
                      <a:pt x="174" y="209"/>
                    </a:cubicBezTo>
                    <a:cubicBezTo>
                      <a:pt x="171" y="206"/>
                      <a:pt x="163" y="201"/>
                      <a:pt x="165" y="199"/>
                    </a:cubicBezTo>
                    <a:cubicBezTo>
                      <a:pt x="167" y="197"/>
                      <a:pt x="167" y="193"/>
                      <a:pt x="169" y="197"/>
                    </a:cubicBezTo>
                    <a:cubicBezTo>
                      <a:pt x="171" y="200"/>
                      <a:pt x="170" y="202"/>
                      <a:pt x="173" y="203"/>
                    </a:cubicBezTo>
                    <a:cubicBezTo>
                      <a:pt x="175" y="204"/>
                      <a:pt x="176" y="203"/>
                      <a:pt x="176" y="207"/>
                    </a:cubicBezTo>
                    <a:cubicBezTo>
                      <a:pt x="177" y="211"/>
                      <a:pt x="178" y="213"/>
                      <a:pt x="179" y="213"/>
                    </a:cubicBezTo>
                    <a:cubicBezTo>
                      <a:pt x="181" y="213"/>
                      <a:pt x="184" y="213"/>
                      <a:pt x="184" y="209"/>
                    </a:cubicBezTo>
                    <a:cubicBezTo>
                      <a:pt x="183" y="206"/>
                      <a:pt x="183" y="204"/>
                      <a:pt x="185" y="205"/>
                    </a:cubicBezTo>
                    <a:cubicBezTo>
                      <a:pt x="187" y="205"/>
                      <a:pt x="186" y="202"/>
                      <a:pt x="188" y="202"/>
                    </a:cubicBezTo>
                    <a:cubicBezTo>
                      <a:pt x="191" y="202"/>
                      <a:pt x="192" y="201"/>
                      <a:pt x="191" y="204"/>
                    </a:cubicBezTo>
                    <a:cubicBezTo>
                      <a:pt x="189" y="206"/>
                      <a:pt x="185" y="206"/>
                      <a:pt x="188" y="207"/>
                    </a:cubicBezTo>
                    <a:cubicBezTo>
                      <a:pt x="190" y="207"/>
                      <a:pt x="184" y="208"/>
                      <a:pt x="185" y="210"/>
                    </a:cubicBezTo>
                    <a:cubicBezTo>
                      <a:pt x="186" y="213"/>
                      <a:pt x="186" y="215"/>
                      <a:pt x="188" y="214"/>
                    </a:cubicBezTo>
                    <a:cubicBezTo>
                      <a:pt x="190" y="213"/>
                      <a:pt x="190" y="212"/>
                      <a:pt x="191" y="209"/>
                    </a:cubicBezTo>
                    <a:cubicBezTo>
                      <a:pt x="191" y="207"/>
                      <a:pt x="192" y="204"/>
                      <a:pt x="193" y="206"/>
                    </a:cubicBezTo>
                    <a:cubicBezTo>
                      <a:pt x="195" y="209"/>
                      <a:pt x="196" y="210"/>
                      <a:pt x="194" y="212"/>
                    </a:cubicBezTo>
                    <a:cubicBezTo>
                      <a:pt x="192" y="213"/>
                      <a:pt x="192" y="213"/>
                      <a:pt x="192" y="214"/>
                    </a:cubicBezTo>
                    <a:cubicBezTo>
                      <a:pt x="191" y="215"/>
                      <a:pt x="188" y="213"/>
                      <a:pt x="189" y="216"/>
                    </a:cubicBezTo>
                    <a:cubicBezTo>
                      <a:pt x="190" y="218"/>
                      <a:pt x="190" y="218"/>
                      <a:pt x="191" y="218"/>
                    </a:cubicBezTo>
                    <a:cubicBezTo>
                      <a:pt x="193" y="217"/>
                      <a:pt x="196" y="211"/>
                      <a:pt x="195" y="215"/>
                    </a:cubicBezTo>
                    <a:cubicBezTo>
                      <a:pt x="194" y="219"/>
                      <a:pt x="188" y="221"/>
                      <a:pt x="192" y="221"/>
                    </a:cubicBezTo>
                    <a:cubicBezTo>
                      <a:pt x="196" y="222"/>
                      <a:pt x="195" y="217"/>
                      <a:pt x="196" y="220"/>
                    </a:cubicBezTo>
                    <a:cubicBezTo>
                      <a:pt x="198" y="222"/>
                      <a:pt x="195" y="227"/>
                      <a:pt x="197" y="226"/>
                    </a:cubicBezTo>
                    <a:cubicBezTo>
                      <a:pt x="200" y="224"/>
                      <a:pt x="200" y="221"/>
                      <a:pt x="201" y="224"/>
                    </a:cubicBezTo>
                    <a:cubicBezTo>
                      <a:pt x="202" y="227"/>
                      <a:pt x="202" y="227"/>
                      <a:pt x="203" y="227"/>
                    </a:cubicBezTo>
                    <a:cubicBezTo>
                      <a:pt x="206" y="227"/>
                      <a:pt x="207" y="228"/>
                      <a:pt x="208" y="227"/>
                    </a:cubicBezTo>
                    <a:cubicBezTo>
                      <a:pt x="210" y="227"/>
                      <a:pt x="211" y="225"/>
                      <a:pt x="210" y="223"/>
                    </a:cubicBezTo>
                    <a:cubicBezTo>
                      <a:pt x="210" y="222"/>
                      <a:pt x="211" y="220"/>
                      <a:pt x="210" y="217"/>
                    </a:cubicBezTo>
                    <a:cubicBezTo>
                      <a:pt x="208" y="215"/>
                      <a:pt x="207" y="211"/>
                      <a:pt x="209" y="213"/>
                    </a:cubicBezTo>
                    <a:cubicBezTo>
                      <a:pt x="212" y="215"/>
                      <a:pt x="211" y="213"/>
                      <a:pt x="213" y="215"/>
                    </a:cubicBezTo>
                    <a:cubicBezTo>
                      <a:pt x="216" y="217"/>
                      <a:pt x="218" y="216"/>
                      <a:pt x="217" y="218"/>
                    </a:cubicBezTo>
                    <a:cubicBezTo>
                      <a:pt x="216" y="221"/>
                      <a:pt x="213" y="220"/>
                      <a:pt x="213" y="221"/>
                    </a:cubicBezTo>
                    <a:cubicBezTo>
                      <a:pt x="213" y="223"/>
                      <a:pt x="212" y="222"/>
                      <a:pt x="213" y="225"/>
                    </a:cubicBezTo>
                    <a:cubicBezTo>
                      <a:pt x="214" y="227"/>
                      <a:pt x="211" y="227"/>
                      <a:pt x="211" y="230"/>
                    </a:cubicBezTo>
                    <a:cubicBezTo>
                      <a:pt x="211" y="232"/>
                      <a:pt x="213" y="234"/>
                      <a:pt x="214" y="234"/>
                    </a:cubicBezTo>
                    <a:cubicBezTo>
                      <a:pt x="215" y="233"/>
                      <a:pt x="215" y="239"/>
                      <a:pt x="217" y="238"/>
                    </a:cubicBezTo>
                    <a:cubicBezTo>
                      <a:pt x="219" y="238"/>
                      <a:pt x="219" y="236"/>
                      <a:pt x="221" y="236"/>
                    </a:cubicBezTo>
                    <a:cubicBezTo>
                      <a:pt x="222" y="236"/>
                      <a:pt x="222" y="238"/>
                      <a:pt x="222" y="238"/>
                    </a:cubicBezTo>
                    <a:cubicBezTo>
                      <a:pt x="222" y="238"/>
                      <a:pt x="224" y="238"/>
                      <a:pt x="225" y="237"/>
                    </a:cubicBezTo>
                    <a:cubicBezTo>
                      <a:pt x="226" y="236"/>
                      <a:pt x="221" y="234"/>
                      <a:pt x="221" y="231"/>
                    </a:cubicBezTo>
                    <a:cubicBezTo>
                      <a:pt x="221" y="229"/>
                      <a:pt x="223" y="226"/>
                      <a:pt x="221" y="227"/>
                    </a:cubicBezTo>
                    <a:cubicBezTo>
                      <a:pt x="219" y="229"/>
                      <a:pt x="217" y="230"/>
                      <a:pt x="217" y="230"/>
                    </a:cubicBezTo>
                    <a:cubicBezTo>
                      <a:pt x="217" y="230"/>
                      <a:pt x="214" y="230"/>
                      <a:pt x="216" y="228"/>
                    </a:cubicBezTo>
                    <a:cubicBezTo>
                      <a:pt x="217" y="226"/>
                      <a:pt x="218" y="224"/>
                      <a:pt x="220" y="225"/>
                    </a:cubicBezTo>
                    <a:cubicBezTo>
                      <a:pt x="223" y="226"/>
                      <a:pt x="224" y="227"/>
                      <a:pt x="224" y="227"/>
                    </a:cubicBezTo>
                    <a:cubicBezTo>
                      <a:pt x="224" y="227"/>
                      <a:pt x="226" y="227"/>
                      <a:pt x="226" y="230"/>
                    </a:cubicBezTo>
                    <a:cubicBezTo>
                      <a:pt x="227" y="232"/>
                      <a:pt x="225" y="233"/>
                      <a:pt x="227" y="234"/>
                    </a:cubicBezTo>
                    <a:cubicBezTo>
                      <a:pt x="229" y="235"/>
                      <a:pt x="230" y="234"/>
                      <a:pt x="230" y="236"/>
                    </a:cubicBezTo>
                    <a:cubicBezTo>
                      <a:pt x="230" y="238"/>
                      <a:pt x="225" y="238"/>
                      <a:pt x="227" y="240"/>
                    </a:cubicBezTo>
                    <a:cubicBezTo>
                      <a:pt x="229" y="242"/>
                      <a:pt x="226" y="242"/>
                      <a:pt x="230" y="241"/>
                    </a:cubicBezTo>
                    <a:cubicBezTo>
                      <a:pt x="234" y="240"/>
                      <a:pt x="235" y="241"/>
                      <a:pt x="233" y="243"/>
                    </a:cubicBezTo>
                    <a:cubicBezTo>
                      <a:pt x="232" y="244"/>
                      <a:pt x="228" y="244"/>
                      <a:pt x="230" y="246"/>
                    </a:cubicBezTo>
                    <a:cubicBezTo>
                      <a:pt x="231" y="248"/>
                      <a:pt x="233" y="248"/>
                      <a:pt x="231" y="249"/>
                    </a:cubicBezTo>
                    <a:cubicBezTo>
                      <a:pt x="230" y="250"/>
                      <a:pt x="227" y="249"/>
                      <a:pt x="227" y="251"/>
                    </a:cubicBezTo>
                    <a:cubicBezTo>
                      <a:pt x="228" y="253"/>
                      <a:pt x="228" y="252"/>
                      <a:pt x="230" y="253"/>
                    </a:cubicBezTo>
                    <a:cubicBezTo>
                      <a:pt x="231" y="254"/>
                      <a:pt x="233" y="252"/>
                      <a:pt x="233" y="252"/>
                    </a:cubicBezTo>
                    <a:cubicBezTo>
                      <a:pt x="234" y="247"/>
                      <a:pt x="234" y="247"/>
                      <a:pt x="234" y="247"/>
                    </a:cubicBezTo>
                    <a:cubicBezTo>
                      <a:pt x="236" y="246"/>
                      <a:pt x="236" y="246"/>
                      <a:pt x="236" y="246"/>
                    </a:cubicBezTo>
                    <a:cubicBezTo>
                      <a:pt x="239" y="251"/>
                      <a:pt x="239" y="251"/>
                      <a:pt x="239" y="251"/>
                    </a:cubicBezTo>
                    <a:cubicBezTo>
                      <a:pt x="239" y="251"/>
                      <a:pt x="239" y="253"/>
                      <a:pt x="237" y="254"/>
                    </a:cubicBezTo>
                    <a:cubicBezTo>
                      <a:pt x="235" y="255"/>
                      <a:pt x="232" y="256"/>
                      <a:pt x="235" y="257"/>
                    </a:cubicBezTo>
                    <a:cubicBezTo>
                      <a:pt x="237" y="258"/>
                      <a:pt x="238" y="255"/>
                      <a:pt x="239" y="257"/>
                    </a:cubicBezTo>
                    <a:cubicBezTo>
                      <a:pt x="241" y="259"/>
                      <a:pt x="239" y="259"/>
                      <a:pt x="238" y="260"/>
                    </a:cubicBezTo>
                    <a:cubicBezTo>
                      <a:pt x="237" y="262"/>
                      <a:pt x="235" y="261"/>
                      <a:pt x="235" y="261"/>
                    </a:cubicBezTo>
                    <a:cubicBezTo>
                      <a:pt x="235" y="264"/>
                      <a:pt x="238" y="259"/>
                      <a:pt x="237" y="263"/>
                    </a:cubicBezTo>
                    <a:cubicBezTo>
                      <a:pt x="237" y="266"/>
                      <a:pt x="233" y="264"/>
                      <a:pt x="234" y="266"/>
                    </a:cubicBezTo>
                    <a:cubicBezTo>
                      <a:pt x="236" y="268"/>
                      <a:pt x="237" y="263"/>
                      <a:pt x="238" y="266"/>
                    </a:cubicBezTo>
                    <a:cubicBezTo>
                      <a:pt x="239" y="269"/>
                      <a:pt x="238" y="268"/>
                      <a:pt x="235" y="269"/>
                    </a:cubicBezTo>
                    <a:cubicBezTo>
                      <a:pt x="233" y="269"/>
                      <a:pt x="230" y="269"/>
                      <a:pt x="230" y="271"/>
                    </a:cubicBezTo>
                    <a:cubicBezTo>
                      <a:pt x="230" y="273"/>
                      <a:pt x="228" y="272"/>
                      <a:pt x="229" y="274"/>
                    </a:cubicBezTo>
                    <a:cubicBezTo>
                      <a:pt x="231" y="276"/>
                      <a:pt x="233" y="272"/>
                      <a:pt x="233" y="274"/>
                    </a:cubicBezTo>
                    <a:cubicBezTo>
                      <a:pt x="233" y="277"/>
                      <a:pt x="228" y="275"/>
                      <a:pt x="231" y="277"/>
                    </a:cubicBezTo>
                    <a:cubicBezTo>
                      <a:pt x="234" y="280"/>
                      <a:pt x="233" y="279"/>
                      <a:pt x="237" y="278"/>
                    </a:cubicBezTo>
                    <a:cubicBezTo>
                      <a:pt x="241" y="277"/>
                      <a:pt x="235" y="280"/>
                      <a:pt x="236" y="282"/>
                    </a:cubicBezTo>
                    <a:cubicBezTo>
                      <a:pt x="237" y="284"/>
                      <a:pt x="239" y="280"/>
                      <a:pt x="238" y="284"/>
                    </a:cubicBezTo>
                    <a:cubicBezTo>
                      <a:pt x="238" y="287"/>
                      <a:pt x="238" y="284"/>
                      <a:pt x="240" y="285"/>
                    </a:cubicBezTo>
                    <a:cubicBezTo>
                      <a:pt x="242" y="286"/>
                      <a:pt x="238" y="289"/>
                      <a:pt x="239" y="289"/>
                    </a:cubicBezTo>
                    <a:cubicBezTo>
                      <a:pt x="241" y="290"/>
                      <a:pt x="246" y="287"/>
                      <a:pt x="244" y="289"/>
                    </a:cubicBezTo>
                    <a:cubicBezTo>
                      <a:pt x="242" y="291"/>
                      <a:pt x="239" y="292"/>
                      <a:pt x="241" y="292"/>
                    </a:cubicBezTo>
                    <a:cubicBezTo>
                      <a:pt x="244" y="292"/>
                      <a:pt x="248" y="289"/>
                      <a:pt x="246" y="292"/>
                    </a:cubicBezTo>
                    <a:cubicBezTo>
                      <a:pt x="243" y="295"/>
                      <a:pt x="240" y="293"/>
                      <a:pt x="242" y="294"/>
                    </a:cubicBezTo>
                    <a:cubicBezTo>
                      <a:pt x="243" y="296"/>
                      <a:pt x="247" y="295"/>
                      <a:pt x="245" y="297"/>
                    </a:cubicBezTo>
                    <a:cubicBezTo>
                      <a:pt x="244" y="299"/>
                      <a:pt x="242" y="297"/>
                      <a:pt x="244" y="299"/>
                    </a:cubicBezTo>
                    <a:cubicBezTo>
                      <a:pt x="246" y="300"/>
                      <a:pt x="240" y="299"/>
                      <a:pt x="241" y="301"/>
                    </a:cubicBezTo>
                    <a:cubicBezTo>
                      <a:pt x="242" y="303"/>
                      <a:pt x="241" y="302"/>
                      <a:pt x="243" y="303"/>
                    </a:cubicBezTo>
                    <a:cubicBezTo>
                      <a:pt x="244" y="305"/>
                      <a:pt x="244" y="306"/>
                      <a:pt x="243" y="307"/>
                    </a:cubicBezTo>
                    <a:cubicBezTo>
                      <a:pt x="243" y="307"/>
                      <a:pt x="246" y="304"/>
                      <a:pt x="246" y="307"/>
                    </a:cubicBezTo>
                    <a:cubicBezTo>
                      <a:pt x="245" y="309"/>
                      <a:pt x="243" y="310"/>
                      <a:pt x="243" y="310"/>
                    </a:cubicBezTo>
                    <a:cubicBezTo>
                      <a:pt x="243" y="310"/>
                      <a:pt x="247" y="312"/>
                      <a:pt x="246" y="312"/>
                    </a:cubicBezTo>
                    <a:cubicBezTo>
                      <a:pt x="245" y="313"/>
                      <a:pt x="242" y="311"/>
                      <a:pt x="243" y="312"/>
                    </a:cubicBezTo>
                    <a:cubicBezTo>
                      <a:pt x="245" y="314"/>
                      <a:pt x="246" y="313"/>
                      <a:pt x="245" y="315"/>
                    </a:cubicBezTo>
                    <a:cubicBezTo>
                      <a:pt x="244" y="317"/>
                      <a:pt x="244" y="317"/>
                      <a:pt x="244" y="317"/>
                    </a:cubicBezTo>
                    <a:cubicBezTo>
                      <a:pt x="241" y="317"/>
                      <a:pt x="241" y="317"/>
                      <a:pt x="241" y="317"/>
                    </a:cubicBezTo>
                    <a:cubicBezTo>
                      <a:pt x="241" y="317"/>
                      <a:pt x="243" y="310"/>
                      <a:pt x="240" y="313"/>
                    </a:cubicBezTo>
                    <a:cubicBezTo>
                      <a:pt x="237" y="316"/>
                      <a:pt x="239" y="316"/>
                      <a:pt x="239" y="316"/>
                    </a:cubicBezTo>
                    <a:cubicBezTo>
                      <a:pt x="234" y="318"/>
                      <a:pt x="234" y="318"/>
                      <a:pt x="234" y="318"/>
                    </a:cubicBezTo>
                    <a:cubicBezTo>
                      <a:pt x="236" y="320"/>
                      <a:pt x="236" y="320"/>
                      <a:pt x="236" y="320"/>
                    </a:cubicBezTo>
                    <a:cubicBezTo>
                      <a:pt x="237" y="323"/>
                      <a:pt x="237" y="323"/>
                      <a:pt x="237" y="323"/>
                    </a:cubicBezTo>
                    <a:cubicBezTo>
                      <a:pt x="237" y="323"/>
                      <a:pt x="234" y="324"/>
                      <a:pt x="232" y="324"/>
                    </a:cubicBezTo>
                    <a:cubicBezTo>
                      <a:pt x="231" y="324"/>
                      <a:pt x="230" y="318"/>
                      <a:pt x="230" y="322"/>
                    </a:cubicBezTo>
                    <a:cubicBezTo>
                      <a:pt x="229" y="325"/>
                      <a:pt x="229" y="325"/>
                      <a:pt x="229" y="325"/>
                    </a:cubicBezTo>
                    <a:cubicBezTo>
                      <a:pt x="229" y="325"/>
                      <a:pt x="228" y="326"/>
                      <a:pt x="231" y="326"/>
                    </a:cubicBezTo>
                    <a:cubicBezTo>
                      <a:pt x="233" y="326"/>
                      <a:pt x="237" y="324"/>
                      <a:pt x="236" y="327"/>
                    </a:cubicBezTo>
                    <a:cubicBezTo>
                      <a:pt x="235" y="329"/>
                      <a:pt x="235" y="326"/>
                      <a:pt x="237" y="328"/>
                    </a:cubicBezTo>
                    <a:cubicBezTo>
                      <a:pt x="238" y="331"/>
                      <a:pt x="233" y="331"/>
                      <a:pt x="233" y="331"/>
                    </a:cubicBezTo>
                    <a:cubicBezTo>
                      <a:pt x="230" y="330"/>
                      <a:pt x="230" y="330"/>
                      <a:pt x="230" y="330"/>
                    </a:cubicBezTo>
                    <a:cubicBezTo>
                      <a:pt x="229" y="335"/>
                      <a:pt x="230" y="330"/>
                      <a:pt x="231" y="334"/>
                    </a:cubicBezTo>
                    <a:cubicBezTo>
                      <a:pt x="231" y="338"/>
                      <a:pt x="230" y="339"/>
                      <a:pt x="230" y="339"/>
                    </a:cubicBezTo>
                    <a:cubicBezTo>
                      <a:pt x="230" y="339"/>
                      <a:pt x="231" y="336"/>
                      <a:pt x="234" y="337"/>
                    </a:cubicBezTo>
                    <a:cubicBezTo>
                      <a:pt x="238" y="337"/>
                      <a:pt x="234" y="332"/>
                      <a:pt x="238" y="336"/>
                    </a:cubicBezTo>
                    <a:cubicBezTo>
                      <a:pt x="243" y="340"/>
                      <a:pt x="243" y="340"/>
                      <a:pt x="243" y="340"/>
                    </a:cubicBezTo>
                    <a:cubicBezTo>
                      <a:pt x="243" y="340"/>
                      <a:pt x="249" y="342"/>
                      <a:pt x="250" y="340"/>
                    </a:cubicBezTo>
                    <a:cubicBezTo>
                      <a:pt x="252" y="338"/>
                      <a:pt x="256" y="339"/>
                      <a:pt x="255" y="341"/>
                    </a:cubicBezTo>
                    <a:cubicBezTo>
                      <a:pt x="255" y="342"/>
                      <a:pt x="256" y="340"/>
                      <a:pt x="258" y="340"/>
                    </a:cubicBezTo>
                    <a:cubicBezTo>
                      <a:pt x="261" y="340"/>
                      <a:pt x="261" y="338"/>
                      <a:pt x="263" y="339"/>
                    </a:cubicBezTo>
                    <a:cubicBezTo>
                      <a:pt x="264" y="341"/>
                      <a:pt x="265" y="337"/>
                      <a:pt x="265" y="339"/>
                    </a:cubicBezTo>
                    <a:cubicBezTo>
                      <a:pt x="265" y="342"/>
                      <a:pt x="263" y="344"/>
                      <a:pt x="266" y="344"/>
                    </a:cubicBezTo>
                    <a:cubicBezTo>
                      <a:pt x="268" y="344"/>
                      <a:pt x="267" y="342"/>
                      <a:pt x="269" y="342"/>
                    </a:cubicBezTo>
                    <a:cubicBezTo>
                      <a:pt x="272" y="343"/>
                      <a:pt x="269" y="341"/>
                      <a:pt x="271" y="341"/>
                    </a:cubicBezTo>
                    <a:cubicBezTo>
                      <a:pt x="273" y="340"/>
                      <a:pt x="275" y="344"/>
                      <a:pt x="277" y="344"/>
                    </a:cubicBezTo>
                    <a:cubicBezTo>
                      <a:pt x="278" y="344"/>
                      <a:pt x="277" y="342"/>
                      <a:pt x="280" y="342"/>
                    </a:cubicBezTo>
                    <a:cubicBezTo>
                      <a:pt x="283" y="341"/>
                      <a:pt x="282" y="345"/>
                      <a:pt x="283" y="344"/>
                    </a:cubicBezTo>
                    <a:cubicBezTo>
                      <a:pt x="284" y="344"/>
                      <a:pt x="284" y="340"/>
                      <a:pt x="286" y="344"/>
                    </a:cubicBezTo>
                    <a:cubicBezTo>
                      <a:pt x="287" y="347"/>
                      <a:pt x="288" y="345"/>
                      <a:pt x="289" y="342"/>
                    </a:cubicBezTo>
                    <a:cubicBezTo>
                      <a:pt x="290" y="340"/>
                      <a:pt x="291" y="338"/>
                      <a:pt x="292" y="339"/>
                    </a:cubicBezTo>
                    <a:cubicBezTo>
                      <a:pt x="294" y="341"/>
                      <a:pt x="294" y="338"/>
                      <a:pt x="296" y="340"/>
                    </a:cubicBezTo>
                    <a:cubicBezTo>
                      <a:pt x="299" y="341"/>
                      <a:pt x="299" y="339"/>
                      <a:pt x="300" y="341"/>
                    </a:cubicBezTo>
                    <a:cubicBezTo>
                      <a:pt x="301" y="343"/>
                      <a:pt x="303" y="341"/>
                      <a:pt x="304" y="341"/>
                    </a:cubicBezTo>
                    <a:cubicBezTo>
                      <a:pt x="306" y="340"/>
                      <a:pt x="309" y="338"/>
                      <a:pt x="309" y="338"/>
                    </a:cubicBezTo>
                    <a:cubicBezTo>
                      <a:pt x="309" y="338"/>
                      <a:pt x="309" y="333"/>
                      <a:pt x="310" y="334"/>
                    </a:cubicBezTo>
                    <a:cubicBezTo>
                      <a:pt x="312" y="334"/>
                      <a:pt x="314" y="333"/>
                      <a:pt x="313" y="336"/>
                    </a:cubicBezTo>
                    <a:cubicBezTo>
                      <a:pt x="312" y="340"/>
                      <a:pt x="318" y="333"/>
                      <a:pt x="318" y="333"/>
                    </a:cubicBezTo>
                    <a:cubicBezTo>
                      <a:pt x="318" y="333"/>
                      <a:pt x="320" y="331"/>
                      <a:pt x="321" y="333"/>
                    </a:cubicBezTo>
                    <a:cubicBezTo>
                      <a:pt x="321" y="336"/>
                      <a:pt x="320" y="338"/>
                      <a:pt x="321" y="339"/>
                    </a:cubicBezTo>
                    <a:cubicBezTo>
                      <a:pt x="322" y="341"/>
                      <a:pt x="325" y="339"/>
                      <a:pt x="325" y="337"/>
                    </a:cubicBezTo>
                    <a:cubicBezTo>
                      <a:pt x="326" y="336"/>
                      <a:pt x="331" y="335"/>
                      <a:pt x="334" y="333"/>
                    </a:cubicBezTo>
                    <a:cubicBezTo>
                      <a:pt x="336" y="332"/>
                      <a:pt x="339" y="329"/>
                      <a:pt x="342" y="329"/>
                    </a:cubicBezTo>
                    <a:cubicBezTo>
                      <a:pt x="346" y="328"/>
                      <a:pt x="345" y="323"/>
                      <a:pt x="350" y="323"/>
                    </a:cubicBezTo>
                    <a:cubicBezTo>
                      <a:pt x="355" y="323"/>
                      <a:pt x="356" y="323"/>
                      <a:pt x="356" y="320"/>
                    </a:cubicBezTo>
                    <a:cubicBezTo>
                      <a:pt x="357" y="316"/>
                      <a:pt x="353" y="315"/>
                      <a:pt x="356" y="315"/>
                    </a:cubicBezTo>
                    <a:cubicBezTo>
                      <a:pt x="360" y="315"/>
                      <a:pt x="359" y="318"/>
                      <a:pt x="359" y="318"/>
                    </a:cubicBezTo>
                    <a:cubicBezTo>
                      <a:pt x="359" y="318"/>
                      <a:pt x="361" y="316"/>
                      <a:pt x="362" y="312"/>
                    </a:cubicBezTo>
                    <a:cubicBezTo>
                      <a:pt x="362" y="309"/>
                      <a:pt x="362" y="308"/>
                      <a:pt x="362" y="308"/>
                    </a:cubicBezTo>
                    <a:cubicBezTo>
                      <a:pt x="362" y="308"/>
                      <a:pt x="359" y="300"/>
                      <a:pt x="362" y="300"/>
                    </a:cubicBezTo>
                    <a:cubicBezTo>
                      <a:pt x="365" y="300"/>
                      <a:pt x="366" y="294"/>
                      <a:pt x="368" y="297"/>
                    </a:cubicBezTo>
                    <a:cubicBezTo>
                      <a:pt x="369" y="300"/>
                      <a:pt x="365" y="308"/>
                      <a:pt x="368" y="304"/>
                    </a:cubicBezTo>
                    <a:cubicBezTo>
                      <a:pt x="372" y="300"/>
                      <a:pt x="373" y="295"/>
                      <a:pt x="374" y="294"/>
                    </a:cubicBezTo>
                    <a:cubicBezTo>
                      <a:pt x="375" y="292"/>
                      <a:pt x="374" y="290"/>
                      <a:pt x="374" y="288"/>
                    </a:cubicBezTo>
                    <a:cubicBezTo>
                      <a:pt x="374" y="285"/>
                      <a:pt x="373" y="283"/>
                      <a:pt x="376" y="279"/>
                    </a:cubicBezTo>
                    <a:cubicBezTo>
                      <a:pt x="379" y="276"/>
                      <a:pt x="379" y="273"/>
                      <a:pt x="381" y="271"/>
                    </a:cubicBezTo>
                    <a:cubicBezTo>
                      <a:pt x="383" y="269"/>
                      <a:pt x="385" y="270"/>
                      <a:pt x="385" y="266"/>
                    </a:cubicBezTo>
                    <a:cubicBezTo>
                      <a:pt x="385" y="262"/>
                      <a:pt x="385" y="256"/>
                      <a:pt x="386" y="256"/>
                    </a:cubicBezTo>
                    <a:cubicBezTo>
                      <a:pt x="388" y="256"/>
                      <a:pt x="385" y="261"/>
                      <a:pt x="387" y="262"/>
                    </a:cubicBezTo>
                    <a:cubicBezTo>
                      <a:pt x="389" y="264"/>
                      <a:pt x="391" y="263"/>
                      <a:pt x="391" y="263"/>
                    </a:cubicBezTo>
                    <a:cubicBezTo>
                      <a:pt x="395" y="259"/>
                      <a:pt x="395" y="259"/>
                      <a:pt x="395" y="259"/>
                    </a:cubicBezTo>
                    <a:cubicBezTo>
                      <a:pt x="395" y="259"/>
                      <a:pt x="393" y="261"/>
                      <a:pt x="397" y="260"/>
                    </a:cubicBezTo>
                    <a:cubicBezTo>
                      <a:pt x="401" y="258"/>
                      <a:pt x="402" y="253"/>
                      <a:pt x="401" y="251"/>
                    </a:cubicBezTo>
                    <a:cubicBezTo>
                      <a:pt x="400" y="249"/>
                      <a:pt x="404" y="246"/>
                      <a:pt x="400" y="246"/>
                    </a:cubicBezTo>
                    <a:cubicBezTo>
                      <a:pt x="396" y="246"/>
                      <a:pt x="393" y="245"/>
                      <a:pt x="397" y="243"/>
                    </a:cubicBezTo>
                    <a:cubicBezTo>
                      <a:pt x="400" y="240"/>
                      <a:pt x="399" y="237"/>
                      <a:pt x="402" y="235"/>
                    </a:cubicBezTo>
                    <a:cubicBezTo>
                      <a:pt x="404" y="233"/>
                      <a:pt x="407" y="228"/>
                      <a:pt x="408" y="227"/>
                    </a:cubicBezTo>
                    <a:cubicBezTo>
                      <a:pt x="408" y="225"/>
                      <a:pt x="411" y="215"/>
                      <a:pt x="409" y="213"/>
                    </a:cubicBezTo>
                    <a:cubicBezTo>
                      <a:pt x="407" y="212"/>
                      <a:pt x="405" y="211"/>
                      <a:pt x="405" y="208"/>
                    </a:cubicBezTo>
                    <a:cubicBezTo>
                      <a:pt x="405" y="206"/>
                      <a:pt x="406" y="203"/>
                      <a:pt x="407" y="203"/>
                    </a:cubicBezTo>
                    <a:cubicBezTo>
                      <a:pt x="409" y="203"/>
                      <a:pt x="404" y="204"/>
                      <a:pt x="407" y="200"/>
                    </a:cubicBezTo>
                    <a:cubicBezTo>
                      <a:pt x="410" y="197"/>
                      <a:pt x="411" y="195"/>
                      <a:pt x="409" y="195"/>
                    </a:cubicBezTo>
                    <a:cubicBezTo>
                      <a:pt x="406" y="195"/>
                      <a:pt x="406" y="192"/>
                      <a:pt x="407" y="191"/>
                    </a:cubicBezTo>
                    <a:cubicBezTo>
                      <a:pt x="409" y="191"/>
                      <a:pt x="409" y="187"/>
                      <a:pt x="409" y="187"/>
                    </a:cubicBezTo>
                    <a:cubicBezTo>
                      <a:pt x="409" y="182"/>
                      <a:pt x="409" y="182"/>
                      <a:pt x="409" y="182"/>
                    </a:cubicBezTo>
                    <a:cubicBezTo>
                      <a:pt x="409" y="182"/>
                      <a:pt x="410" y="179"/>
                      <a:pt x="409" y="178"/>
                    </a:cubicBezTo>
                    <a:cubicBezTo>
                      <a:pt x="408" y="178"/>
                      <a:pt x="408" y="173"/>
                      <a:pt x="408" y="173"/>
                    </a:cubicBezTo>
                    <a:cubicBezTo>
                      <a:pt x="408" y="173"/>
                      <a:pt x="407" y="170"/>
                      <a:pt x="406" y="169"/>
                    </a:cubicBezTo>
                    <a:cubicBezTo>
                      <a:pt x="406" y="169"/>
                      <a:pt x="409" y="168"/>
                      <a:pt x="406" y="167"/>
                    </a:cubicBezTo>
                    <a:cubicBezTo>
                      <a:pt x="404" y="166"/>
                      <a:pt x="405" y="160"/>
                      <a:pt x="404" y="159"/>
                    </a:cubicBezTo>
                    <a:cubicBezTo>
                      <a:pt x="403" y="159"/>
                      <a:pt x="406" y="153"/>
                      <a:pt x="403" y="154"/>
                    </a:cubicBezTo>
                    <a:cubicBezTo>
                      <a:pt x="401" y="156"/>
                      <a:pt x="400" y="157"/>
                      <a:pt x="399" y="155"/>
                    </a:cubicBezTo>
                    <a:cubicBezTo>
                      <a:pt x="399" y="153"/>
                      <a:pt x="400" y="151"/>
                      <a:pt x="400" y="150"/>
                    </a:cubicBezTo>
                    <a:cubicBezTo>
                      <a:pt x="399" y="148"/>
                      <a:pt x="398" y="146"/>
                      <a:pt x="398" y="146"/>
                    </a:cubicBezTo>
                    <a:cubicBezTo>
                      <a:pt x="396" y="143"/>
                      <a:pt x="396" y="143"/>
                      <a:pt x="396" y="143"/>
                    </a:cubicBezTo>
                    <a:cubicBezTo>
                      <a:pt x="396" y="143"/>
                      <a:pt x="393" y="142"/>
                      <a:pt x="392" y="140"/>
                    </a:cubicBezTo>
                    <a:cubicBezTo>
                      <a:pt x="392" y="138"/>
                      <a:pt x="393" y="137"/>
                      <a:pt x="390" y="137"/>
                    </a:cubicBezTo>
                    <a:cubicBezTo>
                      <a:pt x="386" y="138"/>
                      <a:pt x="388" y="139"/>
                      <a:pt x="386" y="138"/>
                    </a:cubicBezTo>
                    <a:cubicBezTo>
                      <a:pt x="385" y="136"/>
                      <a:pt x="385" y="134"/>
                      <a:pt x="384" y="135"/>
                    </a:cubicBezTo>
                    <a:cubicBezTo>
                      <a:pt x="382" y="137"/>
                      <a:pt x="381" y="135"/>
                      <a:pt x="381" y="134"/>
                    </a:cubicBezTo>
                    <a:cubicBezTo>
                      <a:pt x="380" y="133"/>
                      <a:pt x="379" y="129"/>
                      <a:pt x="378" y="130"/>
                    </a:cubicBezTo>
                    <a:cubicBezTo>
                      <a:pt x="376" y="131"/>
                      <a:pt x="377" y="132"/>
                      <a:pt x="376" y="130"/>
                    </a:cubicBezTo>
                    <a:cubicBezTo>
                      <a:pt x="373" y="126"/>
                      <a:pt x="374" y="124"/>
                      <a:pt x="373" y="124"/>
                    </a:cubicBezTo>
                    <a:cubicBezTo>
                      <a:pt x="372" y="123"/>
                      <a:pt x="371" y="123"/>
                      <a:pt x="369" y="123"/>
                    </a:cubicBezTo>
                    <a:cubicBezTo>
                      <a:pt x="368" y="123"/>
                      <a:pt x="365" y="124"/>
                      <a:pt x="365" y="124"/>
                    </a:cubicBezTo>
                    <a:cubicBezTo>
                      <a:pt x="365" y="124"/>
                      <a:pt x="365" y="120"/>
                      <a:pt x="364" y="121"/>
                    </a:cubicBezTo>
                    <a:cubicBezTo>
                      <a:pt x="362" y="122"/>
                      <a:pt x="362" y="118"/>
                      <a:pt x="360" y="121"/>
                    </a:cubicBezTo>
                    <a:cubicBezTo>
                      <a:pt x="359" y="124"/>
                      <a:pt x="362" y="122"/>
                      <a:pt x="359" y="124"/>
                    </a:cubicBezTo>
                    <a:cubicBezTo>
                      <a:pt x="356" y="126"/>
                      <a:pt x="353" y="124"/>
                      <a:pt x="354" y="123"/>
                    </a:cubicBezTo>
                    <a:cubicBezTo>
                      <a:pt x="354" y="122"/>
                      <a:pt x="352" y="120"/>
                      <a:pt x="351" y="121"/>
                    </a:cubicBezTo>
                    <a:cubicBezTo>
                      <a:pt x="349" y="122"/>
                      <a:pt x="348" y="119"/>
                      <a:pt x="347" y="122"/>
                    </a:cubicBezTo>
                    <a:cubicBezTo>
                      <a:pt x="345" y="124"/>
                      <a:pt x="342" y="126"/>
                      <a:pt x="343" y="123"/>
                    </a:cubicBezTo>
                    <a:cubicBezTo>
                      <a:pt x="344" y="121"/>
                      <a:pt x="349" y="118"/>
                      <a:pt x="346" y="118"/>
                    </a:cubicBezTo>
                    <a:cubicBezTo>
                      <a:pt x="342" y="118"/>
                      <a:pt x="340" y="118"/>
                      <a:pt x="340" y="118"/>
                    </a:cubicBezTo>
                    <a:cubicBezTo>
                      <a:pt x="340" y="118"/>
                      <a:pt x="339" y="122"/>
                      <a:pt x="336" y="123"/>
                    </a:cubicBezTo>
                    <a:cubicBezTo>
                      <a:pt x="333" y="125"/>
                      <a:pt x="332" y="124"/>
                      <a:pt x="332" y="124"/>
                    </a:cubicBezTo>
                    <a:cubicBezTo>
                      <a:pt x="332" y="124"/>
                      <a:pt x="332" y="120"/>
                      <a:pt x="334" y="119"/>
                    </a:cubicBezTo>
                    <a:cubicBezTo>
                      <a:pt x="337" y="118"/>
                      <a:pt x="340" y="115"/>
                      <a:pt x="337" y="116"/>
                    </a:cubicBezTo>
                    <a:cubicBezTo>
                      <a:pt x="334" y="118"/>
                      <a:pt x="332" y="121"/>
                      <a:pt x="331" y="120"/>
                    </a:cubicBezTo>
                    <a:cubicBezTo>
                      <a:pt x="330" y="118"/>
                      <a:pt x="329" y="116"/>
                      <a:pt x="331" y="115"/>
                    </a:cubicBezTo>
                    <a:cubicBezTo>
                      <a:pt x="332" y="114"/>
                      <a:pt x="332" y="113"/>
                      <a:pt x="334" y="114"/>
                    </a:cubicBezTo>
                    <a:cubicBezTo>
                      <a:pt x="335" y="115"/>
                      <a:pt x="331" y="102"/>
                      <a:pt x="332" y="101"/>
                    </a:cubicBezTo>
                    <a:cubicBezTo>
                      <a:pt x="332" y="100"/>
                      <a:pt x="333" y="93"/>
                      <a:pt x="333" y="98"/>
                    </a:cubicBezTo>
                    <a:cubicBezTo>
                      <a:pt x="334" y="103"/>
                      <a:pt x="332" y="103"/>
                      <a:pt x="335" y="108"/>
                    </a:cubicBezTo>
                    <a:cubicBezTo>
                      <a:pt x="338" y="112"/>
                      <a:pt x="338" y="111"/>
                      <a:pt x="340" y="112"/>
                    </a:cubicBezTo>
                    <a:cubicBezTo>
                      <a:pt x="341" y="113"/>
                      <a:pt x="342" y="117"/>
                      <a:pt x="345" y="115"/>
                    </a:cubicBezTo>
                    <a:cubicBezTo>
                      <a:pt x="348" y="114"/>
                      <a:pt x="349" y="110"/>
                      <a:pt x="351" y="113"/>
                    </a:cubicBezTo>
                    <a:cubicBezTo>
                      <a:pt x="354" y="115"/>
                      <a:pt x="353" y="113"/>
                      <a:pt x="356" y="113"/>
                    </a:cubicBezTo>
                    <a:cubicBezTo>
                      <a:pt x="360" y="114"/>
                      <a:pt x="362" y="112"/>
                      <a:pt x="362" y="112"/>
                    </a:cubicBezTo>
                    <a:cubicBezTo>
                      <a:pt x="359" y="106"/>
                      <a:pt x="359" y="106"/>
                      <a:pt x="359" y="106"/>
                    </a:cubicBezTo>
                    <a:cubicBezTo>
                      <a:pt x="359" y="106"/>
                      <a:pt x="356" y="101"/>
                      <a:pt x="358" y="101"/>
                    </a:cubicBezTo>
                    <a:cubicBezTo>
                      <a:pt x="360" y="101"/>
                      <a:pt x="361" y="102"/>
                      <a:pt x="361" y="102"/>
                    </a:cubicBezTo>
                    <a:cubicBezTo>
                      <a:pt x="364" y="107"/>
                      <a:pt x="364" y="107"/>
                      <a:pt x="364" y="107"/>
                    </a:cubicBezTo>
                    <a:cubicBezTo>
                      <a:pt x="364" y="107"/>
                      <a:pt x="363" y="106"/>
                      <a:pt x="366" y="108"/>
                    </a:cubicBezTo>
                    <a:cubicBezTo>
                      <a:pt x="369" y="110"/>
                      <a:pt x="369" y="105"/>
                      <a:pt x="371" y="109"/>
                    </a:cubicBezTo>
                    <a:cubicBezTo>
                      <a:pt x="373" y="112"/>
                      <a:pt x="374" y="107"/>
                      <a:pt x="375" y="109"/>
                    </a:cubicBezTo>
                    <a:cubicBezTo>
                      <a:pt x="377" y="111"/>
                      <a:pt x="380" y="110"/>
                      <a:pt x="382" y="109"/>
                    </a:cubicBezTo>
                    <a:cubicBezTo>
                      <a:pt x="385" y="109"/>
                      <a:pt x="385" y="109"/>
                      <a:pt x="386" y="108"/>
                    </a:cubicBezTo>
                    <a:cubicBezTo>
                      <a:pt x="386" y="107"/>
                      <a:pt x="387" y="106"/>
                      <a:pt x="385" y="104"/>
                    </a:cubicBezTo>
                    <a:cubicBezTo>
                      <a:pt x="382" y="101"/>
                      <a:pt x="382" y="100"/>
                      <a:pt x="383" y="98"/>
                    </a:cubicBezTo>
                    <a:cubicBezTo>
                      <a:pt x="384" y="96"/>
                      <a:pt x="381" y="91"/>
                      <a:pt x="381" y="91"/>
                    </a:cubicBezTo>
                    <a:cubicBezTo>
                      <a:pt x="378" y="80"/>
                      <a:pt x="378" y="80"/>
                      <a:pt x="378" y="80"/>
                    </a:cubicBezTo>
                    <a:cubicBezTo>
                      <a:pt x="374" y="74"/>
                      <a:pt x="374" y="74"/>
                      <a:pt x="374" y="74"/>
                    </a:cubicBezTo>
                    <a:cubicBezTo>
                      <a:pt x="374" y="74"/>
                      <a:pt x="376" y="66"/>
                      <a:pt x="373" y="66"/>
                    </a:cubicBezTo>
                    <a:cubicBezTo>
                      <a:pt x="370" y="65"/>
                      <a:pt x="368" y="64"/>
                      <a:pt x="369" y="62"/>
                    </a:cubicBezTo>
                    <a:cubicBezTo>
                      <a:pt x="370" y="61"/>
                      <a:pt x="372" y="60"/>
                      <a:pt x="372" y="60"/>
                    </a:cubicBezTo>
                    <a:cubicBezTo>
                      <a:pt x="372" y="60"/>
                      <a:pt x="376" y="59"/>
                      <a:pt x="376" y="56"/>
                    </a:cubicBezTo>
                    <a:cubicBezTo>
                      <a:pt x="376" y="53"/>
                      <a:pt x="375" y="47"/>
                      <a:pt x="373" y="48"/>
                    </a:cubicBezTo>
                    <a:cubicBezTo>
                      <a:pt x="372" y="48"/>
                      <a:pt x="376" y="45"/>
                      <a:pt x="368" y="44"/>
                    </a:cubicBezTo>
                    <a:cubicBezTo>
                      <a:pt x="361" y="42"/>
                      <a:pt x="358" y="39"/>
                      <a:pt x="359" y="41"/>
                    </a:cubicBezTo>
                    <a:cubicBezTo>
                      <a:pt x="360" y="44"/>
                      <a:pt x="361" y="46"/>
                      <a:pt x="359" y="47"/>
                    </a:cubicBezTo>
                    <a:cubicBezTo>
                      <a:pt x="357" y="48"/>
                      <a:pt x="356" y="44"/>
                      <a:pt x="356" y="44"/>
                    </a:cubicBezTo>
                    <a:cubicBezTo>
                      <a:pt x="357" y="43"/>
                      <a:pt x="358" y="41"/>
                      <a:pt x="357" y="40"/>
                    </a:cubicBezTo>
                    <a:cubicBezTo>
                      <a:pt x="356" y="39"/>
                      <a:pt x="355" y="38"/>
                      <a:pt x="354" y="40"/>
                    </a:cubicBezTo>
                    <a:cubicBezTo>
                      <a:pt x="353" y="41"/>
                      <a:pt x="352" y="41"/>
                      <a:pt x="351" y="42"/>
                    </a:cubicBezTo>
                    <a:cubicBezTo>
                      <a:pt x="351" y="44"/>
                      <a:pt x="351" y="46"/>
                      <a:pt x="350" y="47"/>
                    </a:cubicBezTo>
                    <a:cubicBezTo>
                      <a:pt x="349" y="48"/>
                      <a:pt x="348" y="49"/>
                      <a:pt x="347" y="48"/>
                    </a:cubicBezTo>
                    <a:cubicBezTo>
                      <a:pt x="347" y="46"/>
                      <a:pt x="345" y="44"/>
                      <a:pt x="347" y="43"/>
                    </a:cubicBezTo>
                    <a:cubicBezTo>
                      <a:pt x="348" y="42"/>
                      <a:pt x="349" y="40"/>
                      <a:pt x="347" y="41"/>
                    </a:cubicBezTo>
                    <a:cubicBezTo>
                      <a:pt x="345" y="41"/>
                      <a:pt x="342" y="41"/>
                      <a:pt x="344" y="40"/>
                    </a:cubicBezTo>
                    <a:cubicBezTo>
                      <a:pt x="347" y="39"/>
                      <a:pt x="348" y="33"/>
                      <a:pt x="346" y="35"/>
                    </a:cubicBezTo>
                    <a:cubicBezTo>
                      <a:pt x="344" y="37"/>
                      <a:pt x="340" y="39"/>
                      <a:pt x="340" y="39"/>
                    </a:cubicBezTo>
                    <a:cubicBezTo>
                      <a:pt x="340" y="39"/>
                      <a:pt x="339" y="36"/>
                      <a:pt x="338" y="35"/>
                    </a:cubicBezTo>
                    <a:cubicBezTo>
                      <a:pt x="336" y="35"/>
                      <a:pt x="335" y="33"/>
                      <a:pt x="333" y="33"/>
                    </a:cubicBezTo>
                    <a:cubicBezTo>
                      <a:pt x="331" y="32"/>
                      <a:pt x="326" y="32"/>
                      <a:pt x="324" y="31"/>
                    </a:cubicBezTo>
                    <a:cubicBezTo>
                      <a:pt x="322" y="31"/>
                      <a:pt x="321" y="29"/>
                      <a:pt x="320" y="31"/>
                    </a:cubicBezTo>
                    <a:cubicBezTo>
                      <a:pt x="318" y="33"/>
                      <a:pt x="317" y="36"/>
                      <a:pt x="316" y="36"/>
                    </a:cubicBezTo>
                    <a:cubicBezTo>
                      <a:pt x="314" y="37"/>
                      <a:pt x="312" y="32"/>
                      <a:pt x="312" y="36"/>
                    </a:cubicBezTo>
                    <a:cubicBezTo>
                      <a:pt x="312" y="41"/>
                      <a:pt x="312" y="43"/>
                      <a:pt x="311" y="40"/>
                    </a:cubicBezTo>
                    <a:cubicBezTo>
                      <a:pt x="311" y="37"/>
                      <a:pt x="312" y="33"/>
                      <a:pt x="312" y="33"/>
                    </a:cubicBezTo>
                    <a:cubicBezTo>
                      <a:pt x="309" y="31"/>
                      <a:pt x="309" y="31"/>
                      <a:pt x="309" y="31"/>
                    </a:cubicBezTo>
                    <a:cubicBezTo>
                      <a:pt x="308" y="31"/>
                      <a:pt x="310" y="28"/>
                      <a:pt x="310" y="28"/>
                    </a:cubicBezTo>
                    <a:cubicBezTo>
                      <a:pt x="310" y="28"/>
                      <a:pt x="310" y="26"/>
                      <a:pt x="309" y="24"/>
                    </a:cubicBezTo>
                    <a:cubicBezTo>
                      <a:pt x="308" y="23"/>
                      <a:pt x="311" y="20"/>
                      <a:pt x="309" y="18"/>
                    </a:cubicBezTo>
                    <a:cubicBezTo>
                      <a:pt x="308" y="17"/>
                      <a:pt x="308" y="14"/>
                      <a:pt x="305" y="17"/>
                    </a:cubicBezTo>
                    <a:cubicBezTo>
                      <a:pt x="303" y="20"/>
                      <a:pt x="301" y="21"/>
                      <a:pt x="300" y="21"/>
                    </a:cubicBezTo>
                    <a:cubicBezTo>
                      <a:pt x="298" y="21"/>
                      <a:pt x="297" y="17"/>
                      <a:pt x="295" y="19"/>
                    </a:cubicBezTo>
                    <a:cubicBezTo>
                      <a:pt x="293" y="22"/>
                      <a:pt x="289" y="21"/>
                      <a:pt x="288" y="20"/>
                    </a:cubicBezTo>
                    <a:cubicBezTo>
                      <a:pt x="286" y="19"/>
                      <a:pt x="286" y="17"/>
                      <a:pt x="285" y="18"/>
                    </a:cubicBezTo>
                    <a:cubicBezTo>
                      <a:pt x="284" y="19"/>
                      <a:pt x="280" y="19"/>
                      <a:pt x="280" y="19"/>
                    </a:cubicBezTo>
                    <a:cubicBezTo>
                      <a:pt x="280" y="19"/>
                      <a:pt x="275" y="18"/>
                      <a:pt x="274" y="18"/>
                    </a:cubicBezTo>
                    <a:cubicBezTo>
                      <a:pt x="273" y="18"/>
                      <a:pt x="268" y="15"/>
                      <a:pt x="265" y="13"/>
                    </a:cubicBezTo>
                    <a:cubicBezTo>
                      <a:pt x="262" y="11"/>
                      <a:pt x="259" y="7"/>
                      <a:pt x="258" y="7"/>
                    </a:cubicBezTo>
                    <a:cubicBezTo>
                      <a:pt x="257" y="7"/>
                      <a:pt x="255" y="5"/>
                      <a:pt x="253" y="6"/>
                    </a:cubicBezTo>
                    <a:cubicBezTo>
                      <a:pt x="252" y="8"/>
                      <a:pt x="251" y="9"/>
                      <a:pt x="250" y="7"/>
                    </a:cubicBezTo>
                    <a:cubicBezTo>
                      <a:pt x="249" y="5"/>
                      <a:pt x="247" y="4"/>
                      <a:pt x="246" y="5"/>
                    </a:cubicBezTo>
                    <a:cubicBezTo>
                      <a:pt x="244" y="6"/>
                      <a:pt x="242" y="4"/>
                      <a:pt x="241" y="3"/>
                    </a:cubicBezTo>
                    <a:cubicBezTo>
                      <a:pt x="240" y="2"/>
                      <a:pt x="234" y="7"/>
                      <a:pt x="234" y="6"/>
                    </a:cubicBezTo>
                    <a:cubicBezTo>
                      <a:pt x="232" y="3"/>
                      <a:pt x="233" y="2"/>
                      <a:pt x="231" y="1"/>
                    </a:cubicBezTo>
                    <a:cubicBezTo>
                      <a:pt x="229" y="1"/>
                      <a:pt x="230" y="0"/>
                      <a:pt x="229" y="1"/>
                    </a:cubicBezTo>
                    <a:cubicBezTo>
                      <a:pt x="228" y="2"/>
                      <a:pt x="228" y="4"/>
                      <a:pt x="227" y="3"/>
                    </a:cubicBezTo>
                    <a:cubicBezTo>
                      <a:pt x="226" y="2"/>
                      <a:pt x="225" y="0"/>
                      <a:pt x="224" y="0"/>
                    </a:cubicBezTo>
                    <a:cubicBezTo>
                      <a:pt x="223" y="1"/>
                      <a:pt x="222" y="1"/>
                      <a:pt x="222" y="2"/>
                    </a:cubicBezTo>
                    <a:cubicBezTo>
                      <a:pt x="221" y="3"/>
                      <a:pt x="217" y="5"/>
                      <a:pt x="217" y="5"/>
                    </a:cubicBezTo>
                    <a:cubicBezTo>
                      <a:pt x="217" y="5"/>
                      <a:pt x="214" y="4"/>
                      <a:pt x="210" y="6"/>
                    </a:cubicBezTo>
                    <a:cubicBezTo>
                      <a:pt x="206" y="8"/>
                      <a:pt x="203" y="5"/>
                      <a:pt x="202" y="8"/>
                    </a:cubicBezTo>
                    <a:cubicBezTo>
                      <a:pt x="201" y="12"/>
                      <a:pt x="202" y="14"/>
                      <a:pt x="200" y="14"/>
                    </a:cubicBezTo>
                    <a:cubicBezTo>
                      <a:pt x="198" y="14"/>
                      <a:pt x="195" y="14"/>
                      <a:pt x="196" y="11"/>
                    </a:cubicBezTo>
                    <a:cubicBezTo>
                      <a:pt x="197" y="9"/>
                      <a:pt x="194" y="5"/>
                      <a:pt x="194" y="5"/>
                    </a:cubicBezTo>
                    <a:cubicBezTo>
                      <a:pt x="194" y="5"/>
                      <a:pt x="191" y="4"/>
                      <a:pt x="191" y="7"/>
                    </a:cubicBezTo>
                    <a:cubicBezTo>
                      <a:pt x="192" y="10"/>
                      <a:pt x="192" y="11"/>
                      <a:pt x="190" y="10"/>
                    </a:cubicBezTo>
                    <a:cubicBezTo>
                      <a:pt x="188" y="10"/>
                      <a:pt x="187" y="6"/>
                      <a:pt x="187" y="8"/>
                    </a:cubicBezTo>
                    <a:cubicBezTo>
                      <a:pt x="186" y="10"/>
                      <a:pt x="186" y="11"/>
                      <a:pt x="185" y="11"/>
                    </a:cubicBezTo>
                    <a:cubicBezTo>
                      <a:pt x="184" y="11"/>
                      <a:pt x="186" y="5"/>
                      <a:pt x="184" y="6"/>
                    </a:cubicBezTo>
                    <a:cubicBezTo>
                      <a:pt x="183" y="6"/>
                      <a:pt x="180" y="9"/>
                      <a:pt x="179" y="11"/>
                    </a:cubicBezTo>
                    <a:cubicBezTo>
                      <a:pt x="179" y="13"/>
                      <a:pt x="179" y="12"/>
                      <a:pt x="179" y="14"/>
                    </a:cubicBezTo>
                    <a:cubicBezTo>
                      <a:pt x="180" y="16"/>
                      <a:pt x="178" y="16"/>
                      <a:pt x="178" y="13"/>
                    </a:cubicBezTo>
                    <a:cubicBezTo>
                      <a:pt x="177" y="11"/>
                      <a:pt x="178" y="9"/>
                      <a:pt x="175" y="9"/>
                    </a:cubicBezTo>
                    <a:cubicBezTo>
                      <a:pt x="173" y="10"/>
                      <a:pt x="171" y="7"/>
                      <a:pt x="171" y="10"/>
                    </a:cubicBezTo>
                    <a:cubicBezTo>
                      <a:pt x="172" y="14"/>
                      <a:pt x="173" y="16"/>
                      <a:pt x="170" y="16"/>
                    </a:cubicBezTo>
                    <a:cubicBezTo>
                      <a:pt x="168" y="16"/>
                      <a:pt x="166" y="15"/>
                      <a:pt x="167" y="16"/>
                    </a:cubicBezTo>
                    <a:cubicBezTo>
                      <a:pt x="168" y="17"/>
                      <a:pt x="169" y="16"/>
                      <a:pt x="170" y="19"/>
                    </a:cubicBezTo>
                    <a:cubicBezTo>
                      <a:pt x="170" y="21"/>
                      <a:pt x="172" y="18"/>
                      <a:pt x="170" y="21"/>
                    </a:cubicBezTo>
                    <a:cubicBezTo>
                      <a:pt x="168" y="24"/>
                      <a:pt x="168" y="24"/>
                      <a:pt x="167" y="26"/>
                    </a:cubicBezTo>
                    <a:cubicBezTo>
                      <a:pt x="165" y="28"/>
                      <a:pt x="167" y="25"/>
                      <a:pt x="165" y="28"/>
                    </a:cubicBezTo>
                    <a:cubicBezTo>
                      <a:pt x="164" y="31"/>
                      <a:pt x="167" y="29"/>
                      <a:pt x="165" y="31"/>
                    </a:cubicBezTo>
                    <a:cubicBezTo>
                      <a:pt x="164" y="33"/>
                      <a:pt x="161" y="30"/>
                      <a:pt x="160" y="33"/>
                    </a:cubicBezTo>
                    <a:cubicBezTo>
                      <a:pt x="159" y="36"/>
                      <a:pt x="158" y="36"/>
                      <a:pt x="162" y="36"/>
                    </a:cubicBezTo>
                    <a:cubicBezTo>
                      <a:pt x="166" y="36"/>
                      <a:pt x="166" y="34"/>
                      <a:pt x="168" y="35"/>
                    </a:cubicBezTo>
                    <a:cubicBezTo>
                      <a:pt x="170" y="36"/>
                      <a:pt x="172" y="30"/>
                      <a:pt x="171" y="35"/>
                    </a:cubicBezTo>
                    <a:cubicBezTo>
                      <a:pt x="171" y="39"/>
                      <a:pt x="170" y="37"/>
                      <a:pt x="167" y="40"/>
                    </a:cubicBezTo>
                    <a:cubicBezTo>
                      <a:pt x="165" y="42"/>
                      <a:pt x="166" y="40"/>
                      <a:pt x="165" y="43"/>
                    </a:cubicBezTo>
                    <a:cubicBezTo>
                      <a:pt x="164" y="46"/>
                      <a:pt x="159" y="44"/>
                      <a:pt x="161" y="48"/>
                    </a:cubicBezTo>
                    <a:cubicBezTo>
                      <a:pt x="164" y="52"/>
                      <a:pt x="168" y="48"/>
                      <a:pt x="167" y="54"/>
                    </a:cubicBezTo>
                    <a:cubicBezTo>
                      <a:pt x="166" y="61"/>
                      <a:pt x="166" y="60"/>
                      <a:pt x="165" y="58"/>
                    </a:cubicBezTo>
                    <a:cubicBezTo>
                      <a:pt x="163" y="57"/>
                      <a:pt x="163" y="53"/>
                      <a:pt x="161" y="55"/>
                    </a:cubicBezTo>
                    <a:cubicBezTo>
                      <a:pt x="158" y="57"/>
                      <a:pt x="155" y="59"/>
                      <a:pt x="152" y="62"/>
                    </a:cubicBezTo>
                    <a:cubicBezTo>
                      <a:pt x="150" y="65"/>
                      <a:pt x="145" y="63"/>
                      <a:pt x="145" y="71"/>
                    </a:cubicBezTo>
                    <a:cubicBezTo>
                      <a:pt x="145" y="78"/>
                      <a:pt x="142" y="76"/>
                      <a:pt x="141" y="81"/>
                    </a:cubicBezTo>
                    <a:cubicBezTo>
                      <a:pt x="141" y="86"/>
                      <a:pt x="142" y="86"/>
                      <a:pt x="142" y="88"/>
                    </a:cubicBezTo>
                    <a:cubicBezTo>
                      <a:pt x="143" y="91"/>
                      <a:pt x="135" y="91"/>
                      <a:pt x="141" y="94"/>
                    </a:cubicBezTo>
                    <a:cubicBezTo>
                      <a:pt x="147" y="96"/>
                      <a:pt x="150" y="94"/>
                      <a:pt x="150" y="94"/>
                    </a:cubicBezTo>
                    <a:cubicBezTo>
                      <a:pt x="150" y="94"/>
                      <a:pt x="152" y="85"/>
                      <a:pt x="155" y="87"/>
                    </a:cubicBezTo>
                    <a:cubicBezTo>
                      <a:pt x="157" y="90"/>
                      <a:pt x="154" y="92"/>
                      <a:pt x="156" y="95"/>
                    </a:cubicBezTo>
                    <a:cubicBezTo>
                      <a:pt x="158" y="98"/>
                      <a:pt x="161" y="96"/>
                      <a:pt x="163" y="95"/>
                    </a:cubicBezTo>
                    <a:cubicBezTo>
                      <a:pt x="165" y="93"/>
                      <a:pt x="163" y="89"/>
                      <a:pt x="166" y="90"/>
                    </a:cubicBezTo>
                    <a:cubicBezTo>
                      <a:pt x="170" y="91"/>
                      <a:pt x="169" y="90"/>
                      <a:pt x="170" y="93"/>
                    </a:cubicBezTo>
                    <a:cubicBezTo>
                      <a:pt x="170" y="95"/>
                      <a:pt x="170" y="96"/>
                      <a:pt x="168" y="97"/>
                    </a:cubicBezTo>
                    <a:cubicBezTo>
                      <a:pt x="166" y="98"/>
                      <a:pt x="160" y="99"/>
                      <a:pt x="159" y="103"/>
                    </a:cubicBezTo>
                    <a:cubicBezTo>
                      <a:pt x="157" y="107"/>
                      <a:pt x="155" y="105"/>
                      <a:pt x="153" y="112"/>
                    </a:cubicBezTo>
                    <a:cubicBezTo>
                      <a:pt x="152" y="118"/>
                      <a:pt x="151" y="120"/>
                      <a:pt x="153" y="122"/>
                    </a:cubicBezTo>
                    <a:cubicBezTo>
                      <a:pt x="156" y="123"/>
                      <a:pt x="157" y="129"/>
                      <a:pt x="158" y="131"/>
                    </a:cubicBezTo>
                    <a:cubicBezTo>
                      <a:pt x="160" y="133"/>
                      <a:pt x="163" y="140"/>
                      <a:pt x="162" y="142"/>
                    </a:cubicBezTo>
                    <a:cubicBezTo>
                      <a:pt x="160" y="144"/>
                      <a:pt x="161" y="140"/>
                      <a:pt x="158" y="136"/>
                    </a:cubicBezTo>
                    <a:cubicBezTo>
                      <a:pt x="154" y="133"/>
                      <a:pt x="154" y="124"/>
                      <a:pt x="151" y="124"/>
                    </a:cubicBezTo>
                    <a:cubicBezTo>
                      <a:pt x="148" y="124"/>
                      <a:pt x="147" y="127"/>
                      <a:pt x="147" y="130"/>
                    </a:cubicBezTo>
                    <a:cubicBezTo>
                      <a:pt x="146" y="133"/>
                      <a:pt x="144" y="137"/>
                      <a:pt x="147" y="139"/>
                    </a:cubicBezTo>
                    <a:cubicBezTo>
                      <a:pt x="150" y="142"/>
                      <a:pt x="152" y="139"/>
                      <a:pt x="153" y="143"/>
                    </a:cubicBezTo>
                    <a:cubicBezTo>
                      <a:pt x="154" y="148"/>
                      <a:pt x="153" y="147"/>
                      <a:pt x="156" y="148"/>
                    </a:cubicBezTo>
                    <a:cubicBezTo>
                      <a:pt x="159" y="148"/>
                      <a:pt x="161" y="150"/>
                      <a:pt x="161" y="150"/>
                    </a:cubicBezTo>
                    <a:cubicBezTo>
                      <a:pt x="161" y="150"/>
                      <a:pt x="160" y="153"/>
                      <a:pt x="158" y="154"/>
                    </a:cubicBezTo>
                    <a:cubicBezTo>
                      <a:pt x="156" y="154"/>
                      <a:pt x="155" y="151"/>
                      <a:pt x="155" y="154"/>
                    </a:cubicBezTo>
                    <a:cubicBezTo>
                      <a:pt x="154" y="157"/>
                      <a:pt x="152" y="157"/>
                      <a:pt x="152" y="153"/>
                    </a:cubicBezTo>
                    <a:cubicBezTo>
                      <a:pt x="151" y="149"/>
                      <a:pt x="152" y="146"/>
                      <a:pt x="150" y="147"/>
                    </a:cubicBezTo>
                    <a:cubicBezTo>
                      <a:pt x="148" y="148"/>
                      <a:pt x="146" y="145"/>
                      <a:pt x="146" y="145"/>
                    </a:cubicBezTo>
                    <a:cubicBezTo>
                      <a:pt x="146" y="145"/>
                      <a:pt x="146" y="142"/>
                      <a:pt x="144" y="143"/>
                    </a:cubicBezTo>
                    <a:cubicBezTo>
                      <a:pt x="142" y="143"/>
                      <a:pt x="143" y="139"/>
                      <a:pt x="140" y="141"/>
                    </a:cubicBezTo>
                    <a:cubicBezTo>
                      <a:pt x="138" y="143"/>
                      <a:pt x="128" y="147"/>
                      <a:pt x="128" y="147"/>
                    </a:cubicBezTo>
                    <a:cubicBezTo>
                      <a:pt x="128" y="147"/>
                      <a:pt x="123" y="150"/>
                      <a:pt x="120" y="153"/>
                    </a:cubicBezTo>
                    <a:cubicBezTo>
                      <a:pt x="117" y="156"/>
                      <a:pt x="115" y="156"/>
                      <a:pt x="115" y="155"/>
                    </a:cubicBezTo>
                    <a:cubicBezTo>
                      <a:pt x="115" y="153"/>
                      <a:pt x="114" y="151"/>
                      <a:pt x="111" y="152"/>
                    </a:cubicBezTo>
                    <a:cubicBezTo>
                      <a:pt x="108" y="154"/>
                      <a:pt x="107" y="156"/>
                      <a:pt x="108" y="160"/>
                    </a:cubicBezTo>
                    <a:cubicBezTo>
                      <a:pt x="109" y="165"/>
                      <a:pt x="110" y="164"/>
                      <a:pt x="109" y="166"/>
                    </a:cubicBezTo>
                    <a:cubicBezTo>
                      <a:pt x="107" y="169"/>
                      <a:pt x="103" y="167"/>
                      <a:pt x="103" y="167"/>
                    </a:cubicBezTo>
                    <a:cubicBezTo>
                      <a:pt x="103" y="167"/>
                      <a:pt x="103" y="163"/>
                      <a:pt x="98" y="165"/>
                    </a:cubicBezTo>
                    <a:cubicBezTo>
                      <a:pt x="93" y="166"/>
                      <a:pt x="89" y="165"/>
                      <a:pt x="89" y="165"/>
                    </a:cubicBezTo>
                    <a:cubicBezTo>
                      <a:pt x="84" y="164"/>
                      <a:pt x="84" y="164"/>
                      <a:pt x="84" y="164"/>
                    </a:cubicBezTo>
                    <a:cubicBezTo>
                      <a:pt x="84" y="164"/>
                      <a:pt x="79" y="170"/>
                      <a:pt x="82" y="165"/>
                    </a:cubicBezTo>
                    <a:cubicBezTo>
                      <a:pt x="84" y="160"/>
                      <a:pt x="86" y="161"/>
                      <a:pt x="88" y="160"/>
                    </a:cubicBezTo>
                    <a:cubicBezTo>
                      <a:pt x="91" y="159"/>
                      <a:pt x="89" y="158"/>
                      <a:pt x="89" y="158"/>
                    </a:cubicBezTo>
                    <a:cubicBezTo>
                      <a:pt x="89" y="158"/>
                      <a:pt x="91" y="157"/>
                      <a:pt x="93" y="156"/>
                    </a:cubicBezTo>
                    <a:cubicBezTo>
                      <a:pt x="96" y="155"/>
                      <a:pt x="97" y="153"/>
                      <a:pt x="97" y="152"/>
                    </a:cubicBezTo>
                    <a:cubicBezTo>
                      <a:pt x="98" y="152"/>
                      <a:pt x="99" y="149"/>
                      <a:pt x="99" y="149"/>
                    </a:cubicBezTo>
                    <a:cubicBezTo>
                      <a:pt x="99" y="149"/>
                      <a:pt x="100" y="142"/>
                      <a:pt x="98" y="143"/>
                    </a:cubicBezTo>
                    <a:cubicBezTo>
                      <a:pt x="96" y="144"/>
                      <a:pt x="96" y="140"/>
                      <a:pt x="94" y="144"/>
                    </a:cubicBezTo>
                    <a:cubicBezTo>
                      <a:pt x="91" y="149"/>
                      <a:pt x="88" y="150"/>
                      <a:pt x="86" y="150"/>
                    </a:cubicBezTo>
                    <a:cubicBezTo>
                      <a:pt x="84" y="149"/>
                      <a:pt x="86" y="145"/>
                      <a:pt x="83" y="148"/>
                    </a:cubicBezTo>
                    <a:cubicBezTo>
                      <a:pt x="79" y="151"/>
                      <a:pt x="79" y="152"/>
                      <a:pt x="76" y="148"/>
                    </a:cubicBezTo>
                    <a:cubicBezTo>
                      <a:pt x="74" y="145"/>
                      <a:pt x="66" y="142"/>
                      <a:pt x="73" y="143"/>
                    </a:cubicBezTo>
                    <a:cubicBezTo>
                      <a:pt x="80" y="143"/>
                      <a:pt x="79" y="143"/>
                      <a:pt x="83" y="143"/>
                    </a:cubicBezTo>
                    <a:cubicBezTo>
                      <a:pt x="87" y="143"/>
                      <a:pt x="88" y="140"/>
                      <a:pt x="88" y="140"/>
                    </a:cubicBezTo>
                    <a:cubicBezTo>
                      <a:pt x="88" y="140"/>
                      <a:pt x="92" y="137"/>
                      <a:pt x="91" y="135"/>
                    </a:cubicBezTo>
                    <a:cubicBezTo>
                      <a:pt x="90" y="134"/>
                      <a:pt x="82" y="128"/>
                      <a:pt x="85" y="127"/>
                    </a:cubicBezTo>
                    <a:cubicBezTo>
                      <a:pt x="88" y="127"/>
                      <a:pt x="90" y="121"/>
                      <a:pt x="87" y="122"/>
                    </a:cubicBezTo>
                    <a:cubicBezTo>
                      <a:pt x="84" y="123"/>
                      <a:pt x="82" y="121"/>
                      <a:pt x="83" y="119"/>
                    </a:cubicBezTo>
                    <a:cubicBezTo>
                      <a:pt x="85" y="118"/>
                      <a:pt x="84" y="116"/>
                      <a:pt x="84" y="116"/>
                    </a:cubicBezTo>
                    <a:cubicBezTo>
                      <a:pt x="84" y="116"/>
                      <a:pt x="80" y="117"/>
                      <a:pt x="80" y="116"/>
                    </a:cubicBezTo>
                    <a:cubicBezTo>
                      <a:pt x="80" y="114"/>
                      <a:pt x="80" y="114"/>
                      <a:pt x="80" y="114"/>
                    </a:cubicBezTo>
                    <a:cubicBezTo>
                      <a:pt x="75" y="112"/>
                      <a:pt x="75" y="112"/>
                      <a:pt x="75" y="112"/>
                    </a:cubicBezTo>
                    <a:cubicBezTo>
                      <a:pt x="71" y="109"/>
                      <a:pt x="71" y="109"/>
                      <a:pt x="71" y="109"/>
                    </a:cubicBezTo>
                    <a:cubicBezTo>
                      <a:pt x="71" y="109"/>
                      <a:pt x="69" y="108"/>
                      <a:pt x="70" y="105"/>
                    </a:cubicBezTo>
                    <a:cubicBezTo>
                      <a:pt x="72" y="102"/>
                      <a:pt x="73" y="100"/>
                      <a:pt x="73" y="100"/>
                    </a:cubicBezTo>
                    <a:cubicBezTo>
                      <a:pt x="73" y="100"/>
                      <a:pt x="71" y="97"/>
                      <a:pt x="70" y="99"/>
                    </a:cubicBezTo>
                    <a:cubicBezTo>
                      <a:pt x="70" y="100"/>
                      <a:pt x="70" y="101"/>
                      <a:pt x="68" y="100"/>
                    </a:cubicBezTo>
                    <a:cubicBezTo>
                      <a:pt x="67" y="100"/>
                      <a:pt x="66" y="98"/>
                      <a:pt x="66" y="99"/>
                    </a:cubicBezTo>
                    <a:cubicBezTo>
                      <a:pt x="66" y="101"/>
                      <a:pt x="63" y="102"/>
                      <a:pt x="63" y="102"/>
                    </a:cubicBezTo>
                    <a:cubicBezTo>
                      <a:pt x="63" y="102"/>
                      <a:pt x="61" y="98"/>
                      <a:pt x="60" y="100"/>
                    </a:cubicBezTo>
                    <a:cubicBezTo>
                      <a:pt x="59" y="102"/>
                      <a:pt x="60" y="104"/>
                      <a:pt x="58" y="104"/>
                    </a:cubicBezTo>
                    <a:cubicBezTo>
                      <a:pt x="57" y="104"/>
                      <a:pt x="56" y="102"/>
                      <a:pt x="56" y="102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57" y="96"/>
                      <a:pt x="57" y="96"/>
                      <a:pt x="57" y="96"/>
                    </a:cubicBezTo>
                    <a:cubicBezTo>
                      <a:pt x="57" y="96"/>
                      <a:pt x="55" y="92"/>
                      <a:pt x="53" y="94"/>
                    </a:cubicBezTo>
                    <a:cubicBezTo>
                      <a:pt x="52" y="96"/>
                      <a:pt x="51" y="95"/>
                      <a:pt x="51" y="97"/>
                    </a:cubicBezTo>
                    <a:cubicBezTo>
                      <a:pt x="50" y="99"/>
                      <a:pt x="47" y="99"/>
                      <a:pt x="47" y="97"/>
                    </a:cubicBezTo>
                    <a:cubicBezTo>
                      <a:pt x="46" y="95"/>
                      <a:pt x="48" y="93"/>
                      <a:pt x="48" y="93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43" y="93"/>
                      <a:pt x="45" y="92"/>
                      <a:pt x="43" y="93"/>
                    </a:cubicBezTo>
                    <a:cubicBezTo>
                      <a:pt x="41" y="93"/>
                      <a:pt x="42" y="89"/>
                      <a:pt x="42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8"/>
                      <a:pt x="36" y="89"/>
                      <a:pt x="38" y="91"/>
                    </a:cubicBezTo>
                    <a:cubicBezTo>
                      <a:pt x="39" y="93"/>
                      <a:pt x="40" y="94"/>
                      <a:pt x="40" y="94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4"/>
                      <a:pt x="34" y="92"/>
                    </a:cubicBezTo>
                    <a:cubicBezTo>
                      <a:pt x="34" y="91"/>
                      <a:pt x="32" y="90"/>
                      <a:pt x="32" y="90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91"/>
                      <a:pt x="34" y="93"/>
                      <a:pt x="32" y="94"/>
                    </a:cubicBezTo>
                    <a:cubicBezTo>
                      <a:pt x="31" y="96"/>
                      <a:pt x="29" y="96"/>
                      <a:pt x="28" y="94"/>
                    </a:cubicBezTo>
                    <a:cubicBezTo>
                      <a:pt x="27" y="92"/>
                      <a:pt x="25" y="91"/>
                      <a:pt x="25" y="91"/>
                    </a:cubicBezTo>
                    <a:cubicBezTo>
                      <a:pt x="25" y="91"/>
                      <a:pt x="22" y="92"/>
                      <a:pt x="21" y="90"/>
                    </a:cubicBezTo>
                    <a:cubicBezTo>
                      <a:pt x="20" y="87"/>
                      <a:pt x="20" y="84"/>
                      <a:pt x="19" y="84"/>
                    </a:cubicBezTo>
                    <a:cubicBezTo>
                      <a:pt x="18" y="84"/>
                      <a:pt x="17" y="83"/>
                      <a:pt x="17" y="81"/>
                    </a:cubicBezTo>
                    <a:cubicBezTo>
                      <a:pt x="17" y="79"/>
                      <a:pt x="17" y="77"/>
                      <a:pt x="18" y="76"/>
                    </a:cubicBezTo>
                    <a:cubicBezTo>
                      <a:pt x="19" y="74"/>
                      <a:pt x="20" y="73"/>
                      <a:pt x="20" y="73"/>
                    </a:cubicBezTo>
                    <a:cubicBezTo>
                      <a:pt x="20" y="73"/>
                      <a:pt x="22" y="70"/>
                      <a:pt x="20" y="70"/>
                    </a:cubicBezTo>
                    <a:cubicBezTo>
                      <a:pt x="17" y="70"/>
                      <a:pt x="16" y="73"/>
                      <a:pt x="16" y="73"/>
                    </a:cubicBezTo>
                    <a:cubicBezTo>
                      <a:pt x="16" y="73"/>
                      <a:pt x="17" y="78"/>
                      <a:pt x="15" y="76"/>
                    </a:cubicBezTo>
                    <a:cubicBezTo>
                      <a:pt x="13" y="74"/>
                      <a:pt x="12" y="73"/>
                      <a:pt x="12" y="73"/>
                    </a:cubicBezTo>
                    <a:cubicBezTo>
                      <a:pt x="12" y="73"/>
                      <a:pt x="10" y="70"/>
                      <a:pt x="9" y="68"/>
                    </a:cubicBezTo>
                    <a:cubicBezTo>
                      <a:pt x="9" y="66"/>
                      <a:pt x="6" y="67"/>
                      <a:pt x="8" y="62"/>
                    </a:cubicBezTo>
                    <a:cubicBezTo>
                      <a:pt x="10" y="57"/>
                      <a:pt x="8" y="56"/>
                      <a:pt x="10" y="55"/>
                    </a:cubicBezTo>
                    <a:cubicBezTo>
                      <a:pt x="11" y="54"/>
                      <a:pt x="12" y="52"/>
                      <a:pt x="12" y="52"/>
                    </a:cubicBezTo>
                    <a:cubicBezTo>
                      <a:pt x="12" y="52"/>
                      <a:pt x="14" y="47"/>
                      <a:pt x="11" y="50"/>
                    </a:cubicBezTo>
                    <a:cubicBezTo>
                      <a:pt x="9" y="53"/>
                      <a:pt x="8" y="53"/>
                      <a:pt x="8" y="53"/>
                    </a:cubicBezTo>
                    <a:cubicBezTo>
                      <a:pt x="8" y="49"/>
                      <a:pt x="8" y="49"/>
                      <a:pt x="8" y="49"/>
                    </a:cubicBezTo>
                    <a:lnTo>
                      <a:pt x="7" y="48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" name="Freeform 385"/>
              <p:cNvSpPr>
                <a:spLocks/>
              </p:cNvSpPr>
              <p:nvPr/>
            </p:nvSpPr>
            <p:spPr bwMode="auto">
              <a:xfrm>
                <a:off x="2809" y="3692"/>
                <a:ext cx="40" cy="32"/>
              </a:xfrm>
              <a:custGeom>
                <a:avLst/>
                <a:gdLst>
                  <a:gd name="T0" fmla="*/ 107 w 15"/>
                  <a:gd name="T1" fmla="*/ 13 h 12"/>
                  <a:gd name="T2" fmla="*/ 72 w 15"/>
                  <a:gd name="T3" fmla="*/ 21 h 12"/>
                  <a:gd name="T4" fmla="*/ 35 w 15"/>
                  <a:gd name="T5" fmla="*/ 51 h 12"/>
                  <a:gd name="T6" fmla="*/ 13 w 15"/>
                  <a:gd name="T7" fmla="*/ 72 h 12"/>
                  <a:gd name="T8" fmla="*/ 64 w 15"/>
                  <a:gd name="T9" fmla="*/ 77 h 12"/>
                  <a:gd name="T10" fmla="*/ 93 w 15"/>
                  <a:gd name="T11" fmla="*/ 64 h 12"/>
                  <a:gd name="T12" fmla="*/ 99 w 15"/>
                  <a:gd name="T13" fmla="*/ 21 h 12"/>
                  <a:gd name="T14" fmla="*/ 107 w 15"/>
                  <a:gd name="T15" fmla="*/ 13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12">
                    <a:moveTo>
                      <a:pt x="15" y="2"/>
                    </a:moveTo>
                    <a:cubicBezTo>
                      <a:pt x="13" y="0"/>
                      <a:pt x="12" y="2"/>
                      <a:pt x="10" y="3"/>
                    </a:cubicBezTo>
                    <a:cubicBezTo>
                      <a:pt x="8" y="3"/>
                      <a:pt x="7" y="5"/>
                      <a:pt x="5" y="7"/>
                    </a:cubicBezTo>
                    <a:cubicBezTo>
                      <a:pt x="3" y="9"/>
                      <a:pt x="0" y="8"/>
                      <a:pt x="2" y="10"/>
                    </a:cubicBezTo>
                    <a:cubicBezTo>
                      <a:pt x="5" y="12"/>
                      <a:pt x="8" y="11"/>
                      <a:pt x="9" y="11"/>
                    </a:cubicBezTo>
                    <a:cubicBezTo>
                      <a:pt x="10" y="10"/>
                      <a:pt x="12" y="11"/>
                      <a:pt x="13" y="9"/>
                    </a:cubicBezTo>
                    <a:cubicBezTo>
                      <a:pt x="13" y="8"/>
                      <a:pt x="14" y="3"/>
                      <a:pt x="14" y="3"/>
                    </a:cubicBez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386"/>
              <p:cNvSpPr>
                <a:spLocks/>
              </p:cNvSpPr>
              <p:nvPr/>
            </p:nvSpPr>
            <p:spPr bwMode="auto">
              <a:xfrm>
                <a:off x="2897" y="3556"/>
                <a:ext cx="59" cy="72"/>
              </a:xfrm>
              <a:custGeom>
                <a:avLst/>
                <a:gdLst>
                  <a:gd name="T0" fmla="*/ 64 w 22"/>
                  <a:gd name="T1" fmla="*/ 13 h 27"/>
                  <a:gd name="T2" fmla="*/ 43 w 22"/>
                  <a:gd name="T3" fmla="*/ 0 h 27"/>
                  <a:gd name="T4" fmla="*/ 0 w 22"/>
                  <a:gd name="T5" fmla="*/ 29 h 27"/>
                  <a:gd name="T6" fmla="*/ 35 w 22"/>
                  <a:gd name="T7" fmla="*/ 93 h 27"/>
                  <a:gd name="T8" fmla="*/ 64 w 22"/>
                  <a:gd name="T9" fmla="*/ 128 h 27"/>
                  <a:gd name="T10" fmla="*/ 80 w 22"/>
                  <a:gd name="T11" fmla="*/ 179 h 27"/>
                  <a:gd name="T12" fmla="*/ 115 w 22"/>
                  <a:gd name="T13" fmla="*/ 184 h 27"/>
                  <a:gd name="T14" fmla="*/ 137 w 22"/>
                  <a:gd name="T15" fmla="*/ 128 h 27"/>
                  <a:gd name="T16" fmla="*/ 150 w 22"/>
                  <a:gd name="T17" fmla="*/ 93 h 27"/>
                  <a:gd name="T18" fmla="*/ 129 w 22"/>
                  <a:gd name="T19" fmla="*/ 64 h 27"/>
                  <a:gd name="T20" fmla="*/ 123 w 22"/>
                  <a:gd name="T21" fmla="*/ 35 h 27"/>
                  <a:gd name="T22" fmla="*/ 94 w 22"/>
                  <a:gd name="T23" fmla="*/ 43 h 27"/>
                  <a:gd name="T24" fmla="*/ 86 w 22"/>
                  <a:gd name="T25" fmla="*/ 29 h 27"/>
                  <a:gd name="T26" fmla="*/ 64 w 22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2" h="27">
                    <a:moveTo>
                      <a:pt x="9" y="2"/>
                    </a:moveTo>
                    <a:cubicBezTo>
                      <a:pt x="9" y="0"/>
                      <a:pt x="8" y="0"/>
                      <a:pt x="6" y="0"/>
                    </a:cubicBezTo>
                    <a:cubicBezTo>
                      <a:pt x="4" y="0"/>
                      <a:pt x="0" y="2"/>
                      <a:pt x="0" y="4"/>
                    </a:cubicBezTo>
                    <a:cubicBezTo>
                      <a:pt x="1" y="7"/>
                      <a:pt x="3" y="12"/>
                      <a:pt x="5" y="13"/>
                    </a:cubicBezTo>
                    <a:cubicBezTo>
                      <a:pt x="7" y="14"/>
                      <a:pt x="8" y="13"/>
                      <a:pt x="9" y="18"/>
                    </a:cubicBezTo>
                    <a:cubicBezTo>
                      <a:pt x="10" y="22"/>
                      <a:pt x="9" y="24"/>
                      <a:pt x="11" y="25"/>
                    </a:cubicBezTo>
                    <a:cubicBezTo>
                      <a:pt x="12" y="27"/>
                      <a:pt x="15" y="27"/>
                      <a:pt x="16" y="26"/>
                    </a:cubicBezTo>
                    <a:cubicBezTo>
                      <a:pt x="17" y="24"/>
                      <a:pt x="18" y="20"/>
                      <a:pt x="19" y="18"/>
                    </a:cubicBezTo>
                    <a:cubicBezTo>
                      <a:pt x="21" y="17"/>
                      <a:pt x="22" y="15"/>
                      <a:pt x="21" y="13"/>
                    </a:cubicBezTo>
                    <a:cubicBezTo>
                      <a:pt x="21" y="12"/>
                      <a:pt x="19" y="9"/>
                      <a:pt x="18" y="9"/>
                    </a:cubicBezTo>
                    <a:cubicBezTo>
                      <a:pt x="17" y="8"/>
                      <a:pt x="19" y="5"/>
                      <a:pt x="17" y="5"/>
                    </a:cubicBezTo>
                    <a:cubicBezTo>
                      <a:pt x="15" y="6"/>
                      <a:pt x="13" y="6"/>
                      <a:pt x="13" y="6"/>
                    </a:cubicBezTo>
                    <a:cubicBezTo>
                      <a:pt x="12" y="4"/>
                      <a:pt x="12" y="4"/>
                      <a:pt x="12" y="4"/>
                    </a:cubicBez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Freeform 387"/>
              <p:cNvSpPr>
                <a:spLocks/>
              </p:cNvSpPr>
              <p:nvPr/>
            </p:nvSpPr>
            <p:spPr bwMode="auto">
              <a:xfrm>
                <a:off x="2857" y="3647"/>
                <a:ext cx="24" cy="29"/>
              </a:xfrm>
              <a:custGeom>
                <a:avLst/>
                <a:gdLst>
                  <a:gd name="T0" fmla="*/ 8 w 9"/>
                  <a:gd name="T1" fmla="*/ 0 h 11"/>
                  <a:gd name="T2" fmla="*/ 21 w 9"/>
                  <a:gd name="T3" fmla="*/ 42 h 11"/>
                  <a:gd name="T4" fmla="*/ 51 w 9"/>
                  <a:gd name="T5" fmla="*/ 69 h 11"/>
                  <a:gd name="T6" fmla="*/ 51 w 9"/>
                  <a:gd name="T7" fmla="*/ 42 h 11"/>
                  <a:gd name="T8" fmla="*/ 29 w 9"/>
                  <a:gd name="T9" fmla="*/ 21 h 11"/>
                  <a:gd name="T10" fmla="*/ 8 w 9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1">
                    <a:moveTo>
                      <a:pt x="1" y="0"/>
                    </a:moveTo>
                    <a:cubicBezTo>
                      <a:pt x="0" y="1"/>
                      <a:pt x="1" y="2"/>
                      <a:pt x="3" y="6"/>
                    </a:cubicBezTo>
                    <a:cubicBezTo>
                      <a:pt x="5" y="9"/>
                      <a:pt x="5" y="11"/>
                      <a:pt x="7" y="10"/>
                    </a:cubicBezTo>
                    <a:cubicBezTo>
                      <a:pt x="8" y="10"/>
                      <a:pt x="9" y="7"/>
                      <a:pt x="7" y="6"/>
                    </a:cubicBezTo>
                    <a:cubicBezTo>
                      <a:pt x="6" y="5"/>
                      <a:pt x="5" y="4"/>
                      <a:pt x="4" y="3"/>
                    </a:cubicBezTo>
                    <a:cubicBezTo>
                      <a:pt x="4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388"/>
              <p:cNvSpPr>
                <a:spLocks/>
              </p:cNvSpPr>
              <p:nvPr/>
            </p:nvSpPr>
            <p:spPr bwMode="auto">
              <a:xfrm>
                <a:off x="2889" y="3636"/>
                <a:ext cx="32" cy="29"/>
              </a:xfrm>
              <a:custGeom>
                <a:avLst/>
                <a:gdLst>
                  <a:gd name="T0" fmla="*/ 72 w 12"/>
                  <a:gd name="T1" fmla="*/ 8 h 11"/>
                  <a:gd name="T2" fmla="*/ 35 w 12"/>
                  <a:gd name="T3" fmla="*/ 13 h 11"/>
                  <a:gd name="T4" fmla="*/ 35 w 12"/>
                  <a:gd name="T5" fmla="*/ 47 h 11"/>
                  <a:gd name="T6" fmla="*/ 29 w 12"/>
                  <a:gd name="T7" fmla="*/ 63 h 11"/>
                  <a:gd name="T8" fmla="*/ 64 w 12"/>
                  <a:gd name="T9" fmla="*/ 42 h 11"/>
                  <a:gd name="T10" fmla="*/ 85 w 12"/>
                  <a:gd name="T11" fmla="*/ 34 h 11"/>
                  <a:gd name="T12" fmla="*/ 72 w 12"/>
                  <a:gd name="T13" fmla="*/ 8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11">
                    <a:moveTo>
                      <a:pt x="10" y="1"/>
                    </a:moveTo>
                    <a:cubicBezTo>
                      <a:pt x="7" y="0"/>
                      <a:pt x="3" y="0"/>
                      <a:pt x="5" y="2"/>
                    </a:cubicBezTo>
                    <a:cubicBezTo>
                      <a:pt x="7" y="5"/>
                      <a:pt x="7" y="5"/>
                      <a:pt x="5" y="7"/>
                    </a:cubicBezTo>
                    <a:cubicBezTo>
                      <a:pt x="3" y="8"/>
                      <a:pt x="0" y="11"/>
                      <a:pt x="4" y="9"/>
                    </a:cubicBezTo>
                    <a:cubicBezTo>
                      <a:pt x="7" y="8"/>
                      <a:pt x="7" y="7"/>
                      <a:pt x="9" y="6"/>
                    </a:cubicBezTo>
                    <a:cubicBezTo>
                      <a:pt x="10" y="5"/>
                      <a:pt x="12" y="7"/>
                      <a:pt x="12" y="5"/>
                    </a:cubicBezTo>
                    <a:cubicBezTo>
                      <a:pt x="12" y="3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389"/>
              <p:cNvSpPr>
                <a:spLocks/>
              </p:cNvSpPr>
              <p:nvPr/>
            </p:nvSpPr>
            <p:spPr bwMode="auto">
              <a:xfrm>
                <a:off x="2635" y="3588"/>
                <a:ext cx="94" cy="59"/>
              </a:xfrm>
              <a:custGeom>
                <a:avLst/>
                <a:gdLst>
                  <a:gd name="T0" fmla="*/ 244 w 35"/>
                  <a:gd name="T1" fmla="*/ 72 h 22"/>
                  <a:gd name="T2" fmla="*/ 201 w 35"/>
                  <a:gd name="T3" fmla="*/ 35 h 22"/>
                  <a:gd name="T4" fmla="*/ 124 w 35"/>
                  <a:gd name="T5" fmla="*/ 8 h 22"/>
                  <a:gd name="T6" fmla="*/ 73 w 35"/>
                  <a:gd name="T7" fmla="*/ 8 h 22"/>
                  <a:gd name="T8" fmla="*/ 43 w 35"/>
                  <a:gd name="T9" fmla="*/ 0 h 22"/>
                  <a:gd name="T10" fmla="*/ 13 w 35"/>
                  <a:gd name="T11" fmla="*/ 13 h 22"/>
                  <a:gd name="T12" fmla="*/ 21 w 35"/>
                  <a:gd name="T13" fmla="*/ 51 h 22"/>
                  <a:gd name="T14" fmla="*/ 51 w 35"/>
                  <a:gd name="T15" fmla="*/ 56 h 22"/>
                  <a:gd name="T16" fmla="*/ 51 w 35"/>
                  <a:gd name="T17" fmla="*/ 80 h 22"/>
                  <a:gd name="T18" fmla="*/ 81 w 35"/>
                  <a:gd name="T19" fmla="*/ 51 h 22"/>
                  <a:gd name="T20" fmla="*/ 86 w 35"/>
                  <a:gd name="T21" fmla="*/ 72 h 22"/>
                  <a:gd name="T22" fmla="*/ 107 w 35"/>
                  <a:gd name="T23" fmla="*/ 64 h 22"/>
                  <a:gd name="T24" fmla="*/ 124 w 35"/>
                  <a:gd name="T25" fmla="*/ 72 h 22"/>
                  <a:gd name="T26" fmla="*/ 129 w 35"/>
                  <a:gd name="T27" fmla="*/ 64 h 22"/>
                  <a:gd name="T28" fmla="*/ 145 w 35"/>
                  <a:gd name="T29" fmla="*/ 86 h 22"/>
                  <a:gd name="T30" fmla="*/ 150 w 35"/>
                  <a:gd name="T31" fmla="*/ 115 h 22"/>
                  <a:gd name="T32" fmla="*/ 167 w 35"/>
                  <a:gd name="T33" fmla="*/ 137 h 22"/>
                  <a:gd name="T34" fmla="*/ 188 w 35"/>
                  <a:gd name="T35" fmla="*/ 137 h 22"/>
                  <a:gd name="T36" fmla="*/ 180 w 35"/>
                  <a:gd name="T37" fmla="*/ 102 h 22"/>
                  <a:gd name="T38" fmla="*/ 209 w 35"/>
                  <a:gd name="T39" fmla="*/ 94 h 22"/>
                  <a:gd name="T40" fmla="*/ 218 w 35"/>
                  <a:gd name="T41" fmla="*/ 115 h 22"/>
                  <a:gd name="T42" fmla="*/ 239 w 35"/>
                  <a:gd name="T43" fmla="*/ 129 h 22"/>
                  <a:gd name="T44" fmla="*/ 244 w 35"/>
                  <a:gd name="T45" fmla="*/ 102 h 22"/>
                  <a:gd name="T46" fmla="*/ 244 w 35"/>
                  <a:gd name="T47" fmla="*/ 72 h 2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5" h="22">
                    <a:moveTo>
                      <a:pt x="34" y="10"/>
                    </a:moveTo>
                    <a:cubicBezTo>
                      <a:pt x="32" y="6"/>
                      <a:pt x="32" y="7"/>
                      <a:pt x="28" y="5"/>
                    </a:cubicBezTo>
                    <a:cubicBezTo>
                      <a:pt x="23" y="4"/>
                      <a:pt x="21" y="1"/>
                      <a:pt x="17" y="1"/>
                    </a:cubicBezTo>
                    <a:cubicBezTo>
                      <a:pt x="14" y="2"/>
                      <a:pt x="11" y="2"/>
                      <a:pt x="10" y="1"/>
                    </a:cubicBezTo>
                    <a:cubicBezTo>
                      <a:pt x="9" y="0"/>
                      <a:pt x="8" y="0"/>
                      <a:pt x="6" y="0"/>
                    </a:cubicBezTo>
                    <a:cubicBezTo>
                      <a:pt x="5" y="1"/>
                      <a:pt x="2" y="2"/>
                      <a:pt x="2" y="2"/>
                    </a:cubicBezTo>
                    <a:cubicBezTo>
                      <a:pt x="2" y="2"/>
                      <a:pt x="0" y="6"/>
                      <a:pt x="3" y="7"/>
                    </a:cubicBezTo>
                    <a:cubicBezTo>
                      <a:pt x="5" y="9"/>
                      <a:pt x="7" y="6"/>
                      <a:pt x="7" y="8"/>
                    </a:cubicBezTo>
                    <a:cubicBezTo>
                      <a:pt x="6" y="10"/>
                      <a:pt x="6" y="12"/>
                      <a:pt x="7" y="11"/>
                    </a:cubicBezTo>
                    <a:cubicBezTo>
                      <a:pt x="9" y="11"/>
                      <a:pt x="10" y="7"/>
                      <a:pt x="11" y="7"/>
                    </a:cubicBezTo>
                    <a:cubicBezTo>
                      <a:pt x="12" y="7"/>
                      <a:pt x="12" y="10"/>
                      <a:pt x="12" y="10"/>
                    </a:cubicBezTo>
                    <a:cubicBezTo>
                      <a:pt x="13" y="10"/>
                      <a:pt x="15" y="6"/>
                      <a:pt x="15" y="9"/>
                    </a:cubicBezTo>
                    <a:cubicBezTo>
                      <a:pt x="16" y="12"/>
                      <a:pt x="17" y="12"/>
                      <a:pt x="17" y="10"/>
                    </a:cubicBezTo>
                    <a:cubicBezTo>
                      <a:pt x="18" y="9"/>
                      <a:pt x="16" y="9"/>
                      <a:pt x="18" y="9"/>
                    </a:cubicBezTo>
                    <a:cubicBezTo>
                      <a:pt x="20" y="8"/>
                      <a:pt x="20" y="12"/>
                      <a:pt x="20" y="12"/>
                    </a:cubicBezTo>
                    <a:cubicBezTo>
                      <a:pt x="20" y="12"/>
                      <a:pt x="20" y="14"/>
                      <a:pt x="21" y="16"/>
                    </a:cubicBezTo>
                    <a:cubicBezTo>
                      <a:pt x="21" y="18"/>
                      <a:pt x="21" y="17"/>
                      <a:pt x="23" y="19"/>
                    </a:cubicBezTo>
                    <a:cubicBezTo>
                      <a:pt x="24" y="22"/>
                      <a:pt x="26" y="20"/>
                      <a:pt x="26" y="19"/>
                    </a:cubicBezTo>
                    <a:cubicBezTo>
                      <a:pt x="26" y="18"/>
                      <a:pt x="25" y="14"/>
                      <a:pt x="25" y="14"/>
                    </a:cubicBezTo>
                    <a:cubicBezTo>
                      <a:pt x="25" y="14"/>
                      <a:pt x="28" y="11"/>
                      <a:pt x="29" y="13"/>
                    </a:cubicBezTo>
                    <a:cubicBezTo>
                      <a:pt x="30" y="14"/>
                      <a:pt x="31" y="13"/>
                      <a:pt x="30" y="16"/>
                    </a:cubicBezTo>
                    <a:cubicBezTo>
                      <a:pt x="30" y="20"/>
                      <a:pt x="33" y="19"/>
                      <a:pt x="33" y="18"/>
                    </a:cubicBezTo>
                    <a:cubicBezTo>
                      <a:pt x="34" y="16"/>
                      <a:pt x="33" y="14"/>
                      <a:pt x="34" y="14"/>
                    </a:cubicBezTo>
                    <a:cubicBezTo>
                      <a:pt x="35" y="14"/>
                      <a:pt x="34" y="10"/>
                      <a:pt x="34" y="1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390"/>
              <p:cNvSpPr>
                <a:spLocks/>
              </p:cNvSpPr>
              <p:nvPr/>
            </p:nvSpPr>
            <p:spPr bwMode="auto">
              <a:xfrm>
                <a:off x="2662" y="3628"/>
                <a:ext cx="24" cy="24"/>
              </a:xfrm>
              <a:custGeom>
                <a:avLst/>
                <a:gdLst>
                  <a:gd name="T0" fmla="*/ 29 w 9"/>
                  <a:gd name="T1" fmla="*/ 0 h 9"/>
                  <a:gd name="T2" fmla="*/ 21 w 9"/>
                  <a:gd name="T3" fmla="*/ 21 h 9"/>
                  <a:gd name="T4" fmla="*/ 35 w 9"/>
                  <a:gd name="T5" fmla="*/ 56 h 9"/>
                  <a:gd name="T6" fmla="*/ 64 w 9"/>
                  <a:gd name="T7" fmla="*/ 51 h 9"/>
                  <a:gd name="T8" fmla="*/ 29 w 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cubicBezTo>
                      <a:pt x="2" y="0"/>
                      <a:pt x="0" y="2"/>
                      <a:pt x="3" y="3"/>
                    </a:cubicBezTo>
                    <a:cubicBezTo>
                      <a:pt x="6" y="4"/>
                      <a:pt x="4" y="8"/>
                      <a:pt x="5" y="8"/>
                    </a:cubicBezTo>
                    <a:cubicBezTo>
                      <a:pt x="5" y="9"/>
                      <a:pt x="9" y="8"/>
                      <a:pt x="9" y="7"/>
                    </a:cubicBezTo>
                    <a:cubicBezTo>
                      <a:pt x="9" y="5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Freeform 391"/>
              <p:cNvSpPr>
                <a:spLocks/>
              </p:cNvSpPr>
              <p:nvPr/>
            </p:nvSpPr>
            <p:spPr bwMode="auto">
              <a:xfrm>
                <a:off x="2769" y="3938"/>
                <a:ext cx="29" cy="32"/>
              </a:xfrm>
              <a:custGeom>
                <a:avLst/>
                <a:gdLst>
                  <a:gd name="T0" fmla="*/ 13 w 11"/>
                  <a:gd name="T1" fmla="*/ 0 h 12"/>
                  <a:gd name="T2" fmla="*/ 13 w 11"/>
                  <a:gd name="T3" fmla="*/ 29 h 12"/>
                  <a:gd name="T4" fmla="*/ 29 w 11"/>
                  <a:gd name="T5" fmla="*/ 64 h 12"/>
                  <a:gd name="T6" fmla="*/ 55 w 11"/>
                  <a:gd name="T7" fmla="*/ 72 h 12"/>
                  <a:gd name="T8" fmla="*/ 76 w 11"/>
                  <a:gd name="T9" fmla="*/ 43 h 12"/>
                  <a:gd name="T10" fmla="*/ 63 w 11"/>
                  <a:gd name="T11" fmla="*/ 13 h 12"/>
                  <a:gd name="T12" fmla="*/ 13 w 11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2">
                    <a:moveTo>
                      <a:pt x="2" y="0"/>
                    </a:moveTo>
                    <a:cubicBezTo>
                      <a:pt x="1" y="1"/>
                      <a:pt x="0" y="2"/>
                      <a:pt x="2" y="4"/>
                    </a:cubicBezTo>
                    <a:cubicBezTo>
                      <a:pt x="5" y="6"/>
                      <a:pt x="3" y="6"/>
                      <a:pt x="4" y="9"/>
                    </a:cubicBezTo>
                    <a:cubicBezTo>
                      <a:pt x="5" y="12"/>
                      <a:pt x="7" y="11"/>
                      <a:pt x="8" y="10"/>
                    </a:cubicBezTo>
                    <a:cubicBezTo>
                      <a:pt x="10" y="9"/>
                      <a:pt x="11" y="6"/>
                      <a:pt x="11" y="6"/>
                    </a:cubicBezTo>
                    <a:cubicBezTo>
                      <a:pt x="11" y="6"/>
                      <a:pt x="10" y="1"/>
                      <a:pt x="9" y="2"/>
                    </a:cubicBezTo>
                    <a:cubicBezTo>
                      <a:pt x="8" y="3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Freeform 392"/>
              <p:cNvSpPr>
                <a:spLocks/>
              </p:cNvSpPr>
              <p:nvPr/>
            </p:nvSpPr>
            <p:spPr bwMode="auto">
              <a:xfrm>
                <a:off x="2787" y="3972"/>
                <a:ext cx="16" cy="32"/>
              </a:xfrm>
              <a:custGeom>
                <a:avLst/>
                <a:gdLst>
                  <a:gd name="T0" fmla="*/ 29 w 6"/>
                  <a:gd name="T1" fmla="*/ 8 h 12"/>
                  <a:gd name="T2" fmla="*/ 13 w 6"/>
                  <a:gd name="T3" fmla="*/ 21 h 12"/>
                  <a:gd name="T4" fmla="*/ 13 w 6"/>
                  <a:gd name="T5" fmla="*/ 56 h 12"/>
                  <a:gd name="T6" fmla="*/ 43 w 6"/>
                  <a:gd name="T7" fmla="*/ 64 h 12"/>
                  <a:gd name="T8" fmla="*/ 43 w 6"/>
                  <a:gd name="T9" fmla="*/ 21 h 12"/>
                  <a:gd name="T10" fmla="*/ 29 w 6"/>
                  <a:gd name="T11" fmla="*/ 8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4" y="1"/>
                    </a:moveTo>
                    <a:cubicBezTo>
                      <a:pt x="3" y="0"/>
                      <a:pt x="2" y="0"/>
                      <a:pt x="2" y="3"/>
                    </a:cubicBezTo>
                    <a:cubicBezTo>
                      <a:pt x="2" y="6"/>
                      <a:pt x="0" y="7"/>
                      <a:pt x="2" y="8"/>
                    </a:cubicBezTo>
                    <a:cubicBezTo>
                      <a:pt x="3" y="10"/>
                      <a:pt x="6" y="12"/>
                      <a:pt x="6" y="9"/>
                    </a:cubicBezTo>
                    <a:cubicBezTo>
                      <a:pt x="6" y="6"/>
                      <a:pt x="6" y="3"/>
                      <a:pt x="6" y="3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Freeform 393"/>
              <p:cNvSpPr>
                <a:spLocks/>
              </p:cNvSpPr>
              <p:nvPr/>
            </p:nvSpPr>
            <p:spPr bwMode="auto">
              <a:xfrm>
                <a:off x="3017" y="3978"/>
                <a:ext cx="27" cy="45"/>
              </a:xfrm>
              <a:custGeom>
                <a:avLst/>
                <a:gdLst>
                  <a:gd name="T0" fmla="*/ 14 w 10"/>
                  <a:gd name="T1" fmla="*/ 0 h 17"/>
                  <a:gd name="T2" fmla="*/ 14 w 10"/>
                  <a:gd name="T3" fmla="*/ 50 h 17"/>
                  <a:gd name="T4" fmla="*/ 43 w 10"/>
                  <a:gd name="T5" fmla="*/ 90 h 17"/>
                  <a:gd name="T6" fmla="*/ 51 w 10"/>
                  <a:gd name="T7" fmla="*/ 13 h 17"/>
                  <a:gd name="T8" fmla="*/ 14 w 1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2" y="0"/>
                    </a:moveTo>
                    <a:cubicBezTo>
                      <a:pt x="1" y="2"/>
                      <a:pt x="0" y="3"/>
                      <a:pt x="2" y="7"/>
                    </a:cubicBezTo>
                    <a:cubicBezTo>
                      <a:pt x="4" y="11"/>
                      <a:pt x="3" y="17"/>
                      <a:pt x="6" y="13"/>
                    </a:cubicBezTo>
                    <a:cubicBezTo>
                      <a:pt x="9" y="10"/>
                      <a:pt x="10" y="4"/>
                      <a:pt x="7" y="2"/>
                    </a:cubicBezTo>
                    <a:cubicBezTo>
                      <a:pt x="5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Freeform 394"/>
              <p:cNvSpPr>
                <a:spLocks/>
              </p:cNvSpPr>
              <p:nvPr/>
            </p:nvSpPr>
            <p:spPr bwMode="auto">
              <a:xfrm>
                <a:off x="3079" y="3898"/>
                <a:ext cx="18" cy="18"/>
              </a:xfrm>
              <a:custGeom>
                <a:avLst/>
                <a:gdLst>
                  <a:gd name="T0" fmla="*/ 21 w 7"/>
                  <a:gd name="T1" fmla="*/ 0 h 7"/>
                  <a:gd name="T2" fmla="*/ 13 w 7"/>
                  <a:gd name="T3" fmla="*/ 33 h 7"/>
                  <a:gd name="T4" fmla="*/ 39 w 7"/>
                  <a:gd name="T5" fmla="*/ 39 h 7"/>
                  <a:gd name="T6" fmla="*/ 21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cubicBezTo>
                      <a:pt x="0" y="0"/>
                      <a:pt x="1" y="2"/>
                      <a:pt x="2" y="5"/>
                    </a:cubicBezTo>
                    <a:cubicBezTo>
                      <a:pt x="4" y="7"/>
                      <a:pt x="5" y="6"/>
                      <a:pt x="6" y="6"/>
                    </a:cubicBezTo>
                    <a:cubicBezTo>
                      <a:pt x="7" y="6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Freeform 395"/>
              <p:cNvSpPr>
                <a:spLocks/>
              </p:cNvSpPr>
              <p:nvPr/>
            </p:nvSpPr>
            <p:spPr bwMode="auto">
              <a:xfrm>
                <a:off x="2563" y="3481"/>
                <a:ext cx="16" cy="16"/>
              </a:xfrm>
              <a:custGeom>
                <a:avLst/>
                <a:gdLst>
                  <a:gd name="T0" fmla="*/ 29 w 6"/>
                  <a:gd name="T1" fmla="*/ 0 h 6"/>
                  <a:gd name="T2" fmla="*/ 13 w 6"/>
                  <a:gd name="T3" fmla="*/ 21 h 6"/>
                  <a:gd name="T4" fmla="*/ 35 w 6"/>
                  <a:gd name="T5" fmla="*/ 35 h 6"/>
                  <a:gd name="T6" fmla="*/ 43 w 6"/>
                  <a:gd name="T7" fmla="*/ 13 h 6"/>
                  <a:gd name="T8" fmla="*/ 29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2" y="1"/>
                      <a:pt x="0" y="1"/>
                      <a:pt x="2" y="3"/>
                    </a:cubicBezTo>
                    <a:cubicBezTo>
                      <a:pt x="4" y="6"/>
                      <a:pt x="5" y="6"/>
                      <a:pt x="5" y="5"/>
                    </a:cubicBezTo>
                    <a:cubicBezTo>
                      <a:pt x="6" y="5"/>
                      <a:pt x="6" y="2"/>
                      <a:pt x="6" y="2"/>
                    </a:cubicBezTo>
                    <a:cubicBezTo>
                      <a:pt x="6" y="2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Freeform 396"/>
              <p:cNvSpPr>
                <a:spLocks/>
              </p:cNvSpPr>
              <p:nvPr/>
            </p:nvSpPr>
            <p:spPr bwMode="auto">
              <a:xfrm>
                <a:off x="2598" y="3553"/>
                <a:ext cx="21" cy="16"/>
              </a:xfrm>
              <a:custGeom>
                <a:avLst/>
                <a:gdLst>
                  <a:gd name="T0" fmla="*/ 8 w 8"/>
                  <a:gd name="T1" fmla="*/ 8 h 6"/>
                  <a:gd name="T2" fmla="*/ 13 w 8"/>
                  <a:gd name="T3" fmla="*/ 21 h 6"/>
                  <a:gd name="T4" fmla="*/ 47 w 8"/>
                  <a:gd name="T5" fmla="*/ 35 h 6"/>
                  <a:gd name="T6" fmla="*/ 55 w 8"/>
                  <a:gd name="T7" fmla="*/ 21 h 6"/>
                  <a:gd name="T8" fmla="*/ 8 w 8"/>
                  <a:gd name="T9" fmla="*/ 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1" y="1"/>
                    </a:moveTo>
                    <a:cubicBezTo>
                      <a:pt x="0" y="2"/>
                      <a:pt x="0" y="1"/>
                      <a:pt x="2" y="3"/>
                    </a:cubicBezTo>
                    <a:cubicBezTo>
                      <a:pt x="5" y="6"/>
                      <a:pt x="6" y="6"/>
                      <a:pt x="7" y="5"/>
                    </a:cubicBezTo>
                    <a:cubicBezTo>
                      <a:pt x="8" y="5"/>
                      <a:pt x="8" y="3"/>
                      <a:pt x="8" y="3"/>
                    </a:cubicBezTo>
                    <a:cubicBezTo>
                      <a:pt x="8" y="3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" name="Freeform 397"/>
              <p:cNvSpPr>
                <a:spLocks/>
              </p:cNvSpPr>
              <p:nvPr/>
            </p:nvSpPr>
            <p:spPr bwMode="auto">
              <a:xfrm>
                <a:off x="6026" y="3091"/>
                <a:ext cx="2" cy="3"/>
              </a:xfrm>
              <a:custGeom>
                <a:avLst/>
                <a:gdLst>
                  <a:gd name="T0" fmla="*/ 4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9 h 1"/>
                  <a:gd name="T8" fmla="*/ 0 w 1"/>
                  <a:gd name="T9" fmla="*/ 9 h 1"/>
                  <a:gd name="T10" fmla="*/ 4 w 1"/>
                  <a:gd name="T11" fmla="*/ 0 h 1"/>
                  <a:gd name="T12" fmla="*/ 4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398"/>
              <p:cNvSpPr>
                <a:spLocks/>
              </p:cNvSpPr>
              <p:nvPr/>
            </p:nvSpPr>
            <p:spPr bwMode="auto">
              <a:xfrm>
                <a:off x="6028" y="3097"/>
                <a:ext cx="6" cy="5"/>
              </a:xfrm>
              <a:custGeom>
                <a:avLst/>
                <a:gdLst>
                  <a:gd name="T0" fmla="*/ 9 w 2"/>
                  <a:gd name="T1" fmla="*/ 0 h 2"/>
                  <a:gd name="T2" fmla="*/ 0 w 2"/>
                  <a:gd name="T3" fmla="*/ 0 h 2"/>
                  <a:gd name="T4" fmla="*/ 0 w 2"/>
                  <a:gd name="T5" fmla="*/ 8 h 2"/>
                  <a:gd name="T6" fmla="*/ 9 w 2"/>
                  <a:gd name="T7" fmla="*/ 8 h 2"/>
                  <a:gd name="T8" fmla="*/ 9 w 2"/>
                  <a:gd name="T9" fmla="*/ 13 h 2"/>
                  <a:gd name="T10" fmla="*/ 9 w 2"/>
                  <a:gd name="T11" fmla="*/ 8 h 2"/>
                  <a:gd name="T12" fmla="*/ 18 w 2"/>
                  <a:gd name="T13" fmla="*/ 0 h 2"/>
                  <a:gd name="T14" fmla="*/ 9 w 2"/>
                  <a:gd name="T15" fmla="*/ 0 h 2"/>
                  <a:gd name="T16" fmla="*/ 9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" name="Freeform 399"/>
              <p:cNvSpPr>
                <a:spLocks/>
              </p:cNvSpPr>
              <p:nvPr/>
            </p:nvSpPr>
            <p:spPr bwMode="auto">
              <a:xfrm>
                <a:off x="6058" y="298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8 h 2"/>
                  <a:gd name="T6" fmla="*/ 8 w 2"/>
                  <a:gd name="T7" fmla="*/ 13 h 2"/>
                  <a:gd name="T8" fmla="*/ 8 w 2"/>
                  <a:gd name="T9" fmla="*/ 13 h 2"/>
                  <a:gd name="T10" fmla="*/ 8 w 2"/>
                  <a:gd name="T11" fmla="*/ 8 h 2"/>
                  <a:gd name="T12" fmla="*/ 8 w 2"/>
                  <a:gd name="T13" fmla="*/ 8 h 2"/>
                  <a:gd name="T14" fmla="*/ 8 w 2"/>
                  <a:gd name="T15" fmla="*/ 0 h 2"/>
                  <a:gd name="T16" fmla="*/ 0 w 2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Freeform 400"/>
              <p:cNvSpPr>
                <a:spLocks/>
              </p:cNvSpPr>
              <p:nvPr/>
            </p:nvSpPr>
            <p:spPr bwMode="auto">
              <a:xfrm>
                <a:off x="6050" y="299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8 w 2"/>
                  <a:gd name="T3" fmla="*/ 9 h 1"/>
                  <a:gd name="T4" fmla="*/ 13 w 2"/>
                  <a:gd name="T5" fmla="*/ 0 h 1"/>
                  <a:gd name="T6" fmla="*/ 13 w 2"/>
                  <a:gd name="T7" fmla="*/ 0 h 1"/>
                  <a:gd name="T8" fmla="*/ 8 w 2"/>
                  <a:gd name="T9" fmla="*/ 0 h 1"/>
                  <a:gd name="T10" fmla="*/ 8 w 2"/>
                  <a:gd name="T11" fmla="*/ 0 h 1"/>
                  <a:gd name="T12" fmla="*/ 0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" name="Freeform 401"/>
              <p:cNvSpPr>
                <a:spLocks noEditPoints="1"/>
              </p:cNvSpPr>
              <p:nvPr/>
            </p:nvSpPr>
            <p:spPr bwMode="auto">
              <a:xfrm>
                <a:off x="5897" y="3083"/>
                <a:ext cx="137" cy="147"/>
              </a:xfrm>
              <a:custGeom>
                <a:avLst/>
                <a:gdLst>
                  <a:gd name="T0" fmla="*/ 355 w 51"/>
                  <a:gd name="T1" fmla="*/ 51 h 55"/>
                  <a:gd name="T2" fmla="*/ 347 w 51"/>
                  <a:gd name="T3" fmla="*/ 43 h 55"/>
                  <a:gd name="T4" fmla="*/ 333 w 51"/>
                  <a:gd name="T5" fmla="*/ 43 h 55"/>
                  <a:gd name="T6" fmla="*/ 312 w 51"/>
                  <a:gd name="T7" fmla="*/ 56 h 55"/>
                  <a:gd name="T8" fmla="*/ 304 w 51"/>
                  <a:gd name="T9" fmla="*/ 21 h 55"/>
                  <a:gd name="T10" fmla="*/ 304 w 51"/>
                  <a:gd name="T11" fmla="*/ 8 h 55"/>
                  <a:gd name="T12" fmla="*/ 261 w 51"/>
                  <a:gd name="T13" fmla="*/ 29 h 55"/>
                  <a:gd name="T14" fmla="*/ 253 w 51"/>
                  <a:gd name="T15" fmla="*/ 72 h 55"/>
                  <a:gd name="T16" fmla="*/ 223 w 51"/>
                  <a:gd name="T17" fmla="*/ 99 h 55"/>
                  <a:gd name="T18" fmla="*/ 180 w 51"/>
                  <a:gd name="T19" fmla="*/ 163 h 55"/>
                  <a:gd name="T20" fmla="*/ 150 w 51"/>
                  <a:gd name="T21" fmla="*/ 192 h 55"/>
                  <a:gd name="T22" fmla="*/ 102 w 51"/>
                  <a:gd name="T23" fmla="*/ 222 h 55"/>
                  <a:gd name="T24" fmla="*/ 86 w 51"/>
                  <a:gd name="T25" fmla="*/ 235 h 55"/>
                  <a:gd name="T26" fmla="*/ 64 w 51"/>
                  <a:gd name="T27" fmla="*/ 251 h 55"/>
                  <a:gd name="T28" fmla="*/ 56 w 51"/>
                  <a:gd name="T29" fmla="*/ 265 h 55"/>
                  <a:gd name="T30" fmla="*/ 43 w 51"/>
                  <a:gd name="T31" fmla="*/ 278 h 55"/>
                  <a:gd name="T32" fmla="*/ 30 w 51"/>
                  <a:gd name="T33" fmla="*/ 299 h 55"/>
                  <a:gd name="T34" fmla="*/ 35 w 51"/>
                  <a:gd name="T35" fmla="*/ 315 h 55"/>
                  <a:gd name="T36" fmla="*/ 30 w 51"/>
                  <a:gd name="T37" fmla="*/ 315 h 55"/>
                  <a:gd name="T38" fmla="*/ 13 w 51"/>
                  <a:gd name="T39" fmla="*/ 321 h 55"/>
                  <a:gd name="T40" fmla="*/ 21 w 51"/>
                  <a:gd name="T41" fmla="*/ 329 h 55"/>
                  <a:gd name="T42" fmla="*/ 13 w 51"/>
                  <a:gd name="T43" fmla="*/ 342 h 55"/>
                  <a:gd name="T44" fmla="*/ 8 w 51"/>
                  <a:gd name="T45" fmla="*/ 350 h 55"/>
                  <a:gd name="T46" fmla="*/ 13 w 51"/>
                  <a:gd name="T47" fmla="*/ 358 h 55"/>
                  <a:gd name="T48" fmla="*/ 43 w 51"/>
                  <a:gd name="T49" fmla="*/ 363 h 55"/>
                  <a:gd name="T50" fmla="*/ 64 w 51"/>
                  <a:gd name="T51" fmla="*/ 372 h 55"/>
                  <a:gd name="T52" fmla="*/ 94 w 51"/>
                  <a:gd name="T53" fmla="*/ 385 h 55"/>
                  <a:gd name="T54" fmla="*/ 102 w 51"/>
                  <a:gd name="T55" fmla="*/ 393 h 55"/>
                  <a:gd name="T56" fmla="*/ 116 w 51"/>
                  <a:gd name="T57" fmla="*/ 393 h 55"/>
                  <a:gd name="T58" fmla="*/ 137 w 51"/>
                  <a:gd name="T59" fmla="*/ 393 h 55"/>
                  <a:gd name="T60" fmla="*/ 172 w 51"/>
                  <a:gd name="T61" fmla="*/ 363 h 55"/>
                  <a:gd name="T62" fmla="*/ 188 w 51"/>
                  <a:gd name="T63" fmla="*/ 337 h 55"/>
                  <a:gd name="T64" fmla="*/ 201 w 51"/>
                  <a:gd name="T65" fmla="*/ 299 h 55"/>
                  <a:gd name="T66" fmla="*/ 218 w 51"/>
                  <a:gd name="T67" fmla="*/ 265 h 55"/>
                  <a:gd name="T68" fmla="*/ 253 w 51"/>
                  <a:gd name="T69" fmla="*/ 222 h 55"/>
                  <a:gd name="T70" fmla="*/ 282 w 51"/>
                  <a:gd name="T71" fmla="*/ 214 h 55"/>
                  <a:gd name="T72" fmla="*/ 287 w 51"/>
                  <a:gd name="T73" fmla="*/ 222 h 55"/>
                  <a:gd name="T74" fmla="*/ 295 w 51"/>
                  <a:gd name="T75" fmla="*/ 222 h 55"/>
                  <a:gd name="T76" fmla="*/ 287 w 51"/>
                  <a:gd name="T77" fmla="*/ 200 h 55"/>
                  <a:gd name="T78" fmla="*/ 287 w 51"/>
                  <a:gd name="T79" fmla="*/ 184 h 55"/>
                  <a:gd name="T80" fmla="*/ 312 w 51"/>
                  <a:gd name="T81" fmla="*/ 163 h 55"/>
                  <a:gd name="T82" fmla="*/ 325 w 51"/>
                  <a:gd name="T83" fmla="*/ 128 h 55"/>
                  <a:gd name="T84" fmla="*/ 347 w 51"/>
                  <a:gd name="T85" fmla="*/ 115 h 55"/>
                  <a:gd name="T86" fmla="*/ 355 w 51"/>
                  <a:gd name="T87" fmla="*/ 72 h 55"/>
                  <a:gd name="T88" fmla="*/ 360 w 51"/>
                  <a:gd name="T89" fmla="*/ 51 h 55"/>
                  <a:gd name="T90" fmla="*/ 43 w 51"/>
                  <a:gd name="T91" fmla="*/ 321 h 55"/>
                  <a:gd name="T92" fmla="*/ 64 w 51"/>
                  <a:gd name="T93" fmla="*/ 286 h 55"/>
                  <a:gd name="T94" fmla="*/ 56 w 51"/>
                  <a:gd name="T95" fmla="*/ 315 h 55"/>
                  <a:gd name="T96" fmla="*/ 56 w 51"/>
                  <a:gd name="T97" fmla="*/ 307 h 55"/>
                  <a:gd name="T98" fmla="*/ 56 w 51"/>
                  <a:gd name="T99" fmla="*/ 294 h 55"/>
                  <a:gd name="T100" fmla="*/ 107 w 51"/>
                  <a:gd name="T101" fmla="*/ 307 h 55"/>
                  <a:gd name="T102" fmla="*/ 86 w 51"/>
                  <a:gd name="T103" fmla="*/ 278 h 55"/>
                  <a:gd name="T104" fmla="*/ 107 w 51"/>
                  <a:gd name="T105" fmla="*/ 294 h 55"/>
                  <a:gd name="T106" fmla="*/ 116 w 51"/>
                  <a:gd name="T107" fmla="*/ 257 h 55"/>
                  <a:gd name="T108" fmla="*/ 124 w 51"/>
                  <a:gd name="T109" fmla="*/ 257 h 55"/>
                  <a:gd name="T110" fmla="*/ 129 w 51"/>
                  <a:gd name="T111" fmla="*/ 257 h 55"/>
                  <a:gd name="T112" fmla="*/ 137 w 51"/>
                  <a:gd name="T113" fmla="*/ 251 h 55"/>
                  <a:gd name="T114" fmla="*/ 167 w 51"/>
                  <a:gd name="T115" fmla="*/ 235 h 5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1" h="55">
                    <a:moveTo>
                      <a:pt x="50" y="7"/>
                    </a:moveTo>
                    <a:cubicBezTo>
                      <a:pt x="50" y="7"/>
                      <a:pt x="50" y="7"/>
                      <a:pt x="50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6"/>
                      <a:pt x="49" y="7"/>
                      <a:pt x="49" y="7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8"/>
                      <a:pt x="48" y="8"/>
                      <a:pt x="47" y="8"/>
                    </a:cubicBezTo>
                    <a:cubicBezTo>
                      <a:pt x="47" y="7"/>
                      <a:pt x="47" y="7"/>
                      <a:pt x="48" y="7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5"/>
                      <a:pt x="47" y="6"/>
                      <a:pt x="47" y="6"/>
                    </a:cubicBezTo>
                    <a:cubicBezTo>
                      <a:pt x="47" y="6"/>
                      <a:pt x="47" y="6"/>
                      <a:pt x="48" y="5"/>
                    </a:cubicBezTo>
                    <a:cubicBezTo>
                      <a:pt x="48" y="5"/>
                      <a:pt x="48" y="4"/>
                      <a:pt x="47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5"/>
                      <a:pt x="47" y="6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5" y="7"/>
                      <a:pt x="45" y="7"/>
                      <a:pt x="45" y="6"/>
                    </a:cubicBezTo>
                    <a:cubicBezTo>
                      <a:pt x="44" y="6"/>
                      <a:pt x="44" y="7"/>
                      <a:pt x="44" y="7"/>
                    </a:cubicBezTo>
                    <a:cubicBezTo>
                      <a:pt x="44" y="7"/>
                      <a:pt x="44" y="7"/>
                      <a:pt x="43" y="8"/>
                    </a:cubicBezTo>
                    <a:cubicBezTo>
                      <a:pt x="43" y="8"/>
                      <a:pt x="43" y="8"/>
                      <a:pt x="43" y="7"/>
                    </a:cubicBezTo>
                    <a:cubicBezTo>
                      <a:pt x="43" y="7"/>
                      <a:pt x="43" y="7"/>
                      <a:pt x="42" y="6"/>
                    </a:cubicBezTo>
                    <a:cubicBezTo>
                      <a:pt x="42" y="6"/>
                      <a:pt x="42" y="5"/>
                      <a:pt x="43" y="5"/>
                    </a:cubicBezTo>
                    <a:cubicBezTo>
                      <a:pt x="43" y="4"/>
                      <a:pt x="43" y="4"/>
                      <a:pt x="42" y="4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2" y="3"/>
                      <a:pt x="41" y="3"/>
                    </a:cubicBezTo>
                    <a:cubicBezTo>
                      <a:pt x="41" y="4"/>
                      <a:pt x="41" y="3"/>
                      <a:pt x="40" y="3"/>
                    </a:cubicBezTo>
                    <a:cubicBezTo>
                      <a:pt x="40" y="2"/>
                      <a:pt x="40" y="2"/>
                      <a:pt x="40" y="1"/>
                    </a:cubicBezTo>
                    <a:cubicBezTo>
                      <a:pt x="40" y="1"/>
                      <a:pt x="40" y="1"/>
                      <a:pt x="41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0"/>
                      <a:pt x="41" y="0"/>
                      <a:pt x="40" y="0"/>
                    </a:cubicBezTo>
                    <a:cubicBezTo>
                      <a:pt x="39" y="0"/>
                      <a:pt x="39" y="1"/>
                      <a:pt x="39" y="1"/>
                    </a:cubicBezTo>
                    <a:cubicBezTo>
                      <a:pt x="39" y="1"/>
                      <a:pt x="39" y="2"/>
                      <a:pt x="39" y="1"/>
                    </a:cubicBezTo>
                    <a:cubicBezTo>
                      <a:pt x="38" y="1"/>
                      <a:pt x="38" y="2"/>
                      <a:pt x="37" y="3"/>
                    </a:cubicBezTo>
                    <a:cubicBezTo>
                      <a:pt x="37" y="3"/>
                      <a:pt x="37" y="3"/>
                      <a:pt x="36" y="4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7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9"/>
                      <a:pt x="35" y="9"/>
                      <a:pt x="35" y="10"/>
                    </a:cubicBezTo>
                    <a:cubicBezTo>
                      <a:pt x="34" y="10"/>
                      <a:pt x="34" y="11"/>
                      <a:pt x="33" y="11"/>
                    </a:cubicBezTo>
                    <a:cubicBezTo>
                      <a:pt x="33" y="12"/>
                      <a:pt x="32" y="11"/>
                      <a:pt x="32" y="11"/>
                    </a:cubicBezTo>
                    <a:cubicBezTo>
                      <a:pt x="31" y="11"/>
                      <a:pt x="32" y="11"/>
                      <a:pt x="32" y="12"/>
                    </a:cubicBezTo>
                    <a:cubicBezTo>
                      <a:pt x="32" y="12"/>
                      <a:pt x="32" y="12"/>
                      <a:pt x="31" y="13"/>
                    </a:cubicBezTo>
                    <a:cubicBezTo>
                      <a:pt x="31" y="13"/>
                      <a:pt x="31" y="13"/>
                      <a:pt x="31" y="14"/>
                    </a:cubicBezTo>
                    <a:cubicBezTo>
                      <a:pt x="31" y="15"/>
                      <a:pt x="31" y="15"/>
                      <a:pt x="31" y="16"/>
                    </a:cubicBezTo>
                    <a:cubicBezTo>
                      <a:pt x="31" y="17"/>
                      <a:pt x="30" y="18"/>
                      <a:pt x="29" y="19"/>
                    </a:cubicBezTo>
                    <a:cubicBezTo>
                      <a:pt x="29" y="19"/>
                      <a:pt x="29" y="19"/>
                      <a:pt x="28" y="20"/>
                    </a:cubicBezTo>
                    <a:cubicBezTo>
                      <a:pt x="27" y="22"/>
                      <a:pt x="27" y="21"/>
                      <a:pt x="26" y="22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3" y="23"/>
                      <a:pt x="24" y="24"/>
                      <a:pt x="24" y="24"/>
                    </a:cubicBezTo>
                    <a:cubicBezTo>
                      <a:pt x="24" y="25"/>
                      <a:pt x="23" y="25"/>
                      <a:pt x="23" y="25"/>
                    </a:cubicBezTo>
                    <a:cubicBezTo>
                      <a:pt x="22" y="25"/>
                      <a:pt x="22" y="26"/>
                      <a:pt x="22" y="26"/>
                    </a:cubicBezTo>
                    <a:cubicBezTo>
                      <a:pt x="21" y="26"/>
                      <a:pt x="21" y="26"/>
                      <a:pt x="21" y="27"/>
                    </a:cubicBezTo>
                    <a:cubicBezTo>
                      <a:pt x="20" y="28"/>
                      <a:pt x="19" y="28"/>
                      <a:pt x="18" y="28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3" y="31"/>
                      <a:pt x="14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2"/>
                    </a:cubicBezTo>
                    <a:cubicBezTo>
                      <a:pt x="12" y="32"/>
                      <a:pt x="12" y="32"/>
                      <a:pt x="12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3"/>
                      <a:pt x="10" y="33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0" y="34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9" y="35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37"/>
                      <a:pt x="7" y="37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9"/>
                      <a:pt x="6" y="39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40"/>
                      <a:pt x="5" y="40"/>
                      <a:pt x="5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5" y="42"/>
                      <a:pt x="4" y="42"/>
                    </a:cubicBezTo>
                    <a:cubicBezTo>
                      <a:pt x="4" y="41"/>
                      <a:pt x="4" y="42"/>
                      <a:pt x="4" y="41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3" y="42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5" y="44"/>
                      <a:pt x="5" y="44"/>
                      <a:pt x="4" y="43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4" y="44"/>
                      <a:pt x="4" y="43"/>
                      <a:pt x="3" y="43"/>
                    </a:cubicBezTo>
                    <a:cubicBezTo>
                      <a:pt x="3" y="43"/>
                      <a:pt x="3" y="43"/>
                      <a:pt x="3" y="44"/>
                    </a:cubicBezTo>
                    <a:cubicBezTo>
                      <a:pt x="3" y="44"/>
                      <a:pt x="3" y="44"/>
                      <a:pt x="2" y="44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5"/>
                      <a:pt x="3" y="45"/>
                      <a:pt x="2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5"/>
                      <a:pt x="3" y="46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2" y="46"/>
                      <a:pt x="2" y="47"/>
                      <a:pt x="2" y="47"/>
                    </a:cubicBezTo>
                    <a:cubicBezTo>
                      <a:pt x="2" y="47"/>
                      <a:pt x="2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2" y="47"/>
                      <a:pt x="2" y="48"/>
                      <a:pt x="2" y="48"/>
                    </a:cubicBezTo>
                    <a:cubicBezTo>
                      <a:pt x="1" y="47"/>
                      <a:pt x="1" y="48"/>
                      <a:pt x="1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1" y="50"/>
                      <a:pt x="1" y="50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8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3" y="49"/>
                      <a:pt x="3" y="50"/>
                      <a:pt x="3" y="50"/>
                    </a:cubicBezTo>
                    <a:cubicBezTo>
                      <a:pt x="2" y="50"/>
                      <a:pt x="2" y="51"/>
                      <a:pt x="2" y="51"/>
                    </a:cubicBezTo>
                    <a:cubicBezTo>
                      <a:pt x="2" y="52"/>
                      <a:pt x="2" y="52"/>
                      <a:pt x="3" y="52"/>
                    </a:cubicBezTo>
                    <a:cubicBezTo>
                      <a:pt x="3" y="51"/>
                      <a:pt x="5" y="51"/>
                      <a:pt x="6" y="51"/>
                    </a:cubicBezTo>
                    <a:cubicBezTo>
                      <a:pt x="6" y="52"/>
                      <a:pt x="6" y="52"/>
                      <a:pt x="6" y="51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6" y="51"/>
                      <a:pt x="6" y="51"/>
                      <a:pt x="7" y="51"/>
                    </a:cubicBezTo>
                    <a:cubicBezTo>
                      <a:pt x="9" y="51"/>
                      <a:pt x="8" y="51"/>
                      <a:pt x="8" y="52"/>
                    </a:cubicBezTo>
                    <a:cubicBezTo>
                      <a:pt x="9" y="52"/>
                      <a:pt x="8" y="52"/>
                      <a:pt x="9" y="52"/>
                    </a:cubicBezTo>
                    <a:cubicBezTo>
                      <a:pt x="9" y="53"/>
                      <a:pt x="9" y="53"/>
                      <a:pt x="10" y="53"/>
                    </a:cubicBezTo>
                    <a:cubicBezTo>
                      <a:pt x="10" y="53"/>
                      <a:pt x="10" y="52"/>
                      <a:pt x="10" y="53"/>
                    </a:cubicBezTo>
                    <a:cubicBezTo>
                      <a:pt x="11" y="53"/>
                      <a:pt x="10" y="52"/>
                      <a:pt x="11" y="52"/>
                    </a:cubicBezTo>
                    <a:cubicBezTo>
                      <a:pt x="12" y="52"/>
                      <a:pt x="11" y="52"/>
                      <a:pt x="12" y="53"/>
                    </a:cubicBezTo>
                    <a:cubicBezTo>
                      <a:pt x="12" y="53"/>
                      <a:pt x="12" y="53"/>
                      <a:pt x="13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55"/>
                      <a:pt x="12" y="55"/>
                      <a:pt x="13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55"/>
                      <a:pt x="13" y="55"/>
                      <a:pt x="14" y="55"/>
                    </a:cubicBezTo>
                    <a:cubicBezTo>
                      <a:pt x="14" y="54"/>
                      <a:pt x="14" y="55"/>
                      <a:pt x="14" y="54"/>
                    </a:cubicBezTo>
                    <a:cubicBezTo>
                      <a:pt x="15" y="54"/>
                      <a:pt x="14" y="55"/>
                      <a:pt x="15" y="54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5"/>
                      <a:pt x="16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1" y="54"/>
                      <a:pt x="21" y="53"/>
                    </a:cubicBezTo>
                    <a:cubicBezTo>
                      <a:pt x="21" y="53"/>
                      <a:pt x="21" y="53"/>
                      <a:pt x="21" y="52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23" y="51"/>
                      <a:pt x="23" y="51"/>
                      <a:pt x="24" y="51"/>
                    </a:cubicBezTo>
                    <a:cubicBezTo>
                      <a:pt x="24" y="51"/>
                      <a:pt x="24" y="51"/>
                      <a:pt x="24" y="50"/>
                    </a:cubicBezTo>
                    <a:cubicBezTo>
                      <a:pt x="24" y="50"/>
                      <a:pt x="24" y="50"/>
                      <a:pt x="24" y="49"/>
                    </a:cubicBezTo>
                    <a:cubicBezTo>
                      <a:pt x="24" y="49"/>
                      <a:pt x="24" y="49"/>
                      <a:pt x="25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7" y="47"/>
                      <a:pt x="27" y="47"/>
                      <a:pt x="26" y="47"/>
                    </a:cubicBezTo>
                    <a:cubicBezTo>
                      <a:pt x="26" y="47"/>
                      <a:pt x="26" y="47"/>
                      <a:pt x="26" y="46"/>
                    </a:cubicBezTo>
                    <a:cubicBezTo>
                      <a:pt x="26" y="46"/>
                      <a:pt x="26" y="46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4"/>
                      <a:pt x="27" y="44"/>
                      <a:pt x="28" y="44"/>
                    </a:cubicBezTo>
                    <a:cubicBezTo>
                      <a:pt x="28" y="44"/>
                      <a:pt x="28" y="43"/>
                      <a:pt x="28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30" y="40"/>
                      <a:pt x="30" y="40"/>
                      <a:pt x="30" y="39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29" y="37"/>
                      <a:pt x="29" y="37"/>
                      <a:pt x="30" y="37"/>
                    </a:cubicBezTo>
                    <a:cubicBezTo>
                      <a:pt x="30" y="36"/>
                      <a:pt x="30" y="36"/>
                      <a:pt x="30" y="35"/>
                    </a:cubicBezTo>
                    <a:cubicBezTo>
                      <a:pt x="31" y="35"/>
                      <a:pt x="30" y="35"/>
                      <a:pt x="31" y="34"/>
                    </a:cubicBezTo>
                    <a:cubicBezTo>
                      <a:pt x="31" y="33"/>
                      <a:pt x="31" y="34"/>
                      <a:pt x="32" y="33"/>
                    </a:cubicBezTo>
                    <a:cubicBezTo>
                      <a:pt x="33" y="33"/>
                      <a:pt x="33" y="32"/>
                      <a:pt x="34" y="32"/>
                    </a:cubicBezTo>
                    <a:cubicBezTo>
                      <a:pt x="34" y="31"/>
                      <a:pt x="35" y="31"/>
                      <a:pt x="35" y="31"/>
                    </a:cubicBezTo>
                    <a:cubicBezTo>
                      <a:pt x="36" y="31"/>
                      <a:pt x="37" y="31"/>
                      <a:pt x="37" y="30"/>
                    </a:cubicBezTo>
                    <a:cubicBezTo>
                      <a:pt x="38" y="30"/>
                      <a:pt x="37" y="30"/>
                      <a:pt x="37" y="30"/>
                    </a:cubicBezTo>
                    <a:cubicBezTo>
                      <a:pt x="37" y="29"/>
                      <a:pt x="38" y="29"/>
                      <a:pt x="38" y="29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29"/>
                      <a:pt x="39" y="30"/>
                      <a:pt x="39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30"/>
                      <a:pt x="38" y="30"/>
                      <a:pt x="38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30"/>
                      <a:pt x="40" y="30"/>
                    </a:cubicBezTo>
                    <a:cubicBezTo>
                      <a:pt x="40" y="30"/>
                      <a:pt x="40" y="30"/>
                      <a:pt x="40" y="31"/>
                    </a:cubicBezTo>
                    <a:cubicBezTo>
                      <a:pt x="40" y="31"/>
                      <a:pt x="40" y="31"/>
                      <a:pt x="41" y="31"/>
                    </a:cubicBezTo>
                    <a:cubicBezTo>
                      <a:pt x="41" y="31"/>
                      <a:pt x="41" y="31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29"/>
                      <a:pt x="41" y="30"/>
                      <a:pt x="41" y="30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31"/>
                      <a:pt x="42" y="31"/>
                      <a:pt x="42" y="30"/>
                    </a:cubicBezTo>
                    <a:cubicBezTo>
                      <a:pt x="42" y="30"/>
                      <a:pt x="42" y="30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1" y="29"/>
                      <a:pt x="41" y="29"/>
                      <a:pt x="41" y="28"/>
                    </a:cubicBezTo>
                    <a:cubicBezTo>
                      <a:pt x="41" y="28"/>
                      <a:pt x="41" y="28"/>
                      <a:pt x="40" y="28"/>
                    </a:cubicBezTo>
                    <a:cubicBezTo>
                      <a:pt x="40" y="28"/>
                      <a:pt x="40" y="28"/>
                      <a:pt x="39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7"/>
                    </a:cubicBezTo>
                    <a:cubicBezTo>
                      <a:pt x="40" y="27"/>
                      <a:pt x="40" y="27"/>
                      <a:pt x="39" y="27"/>
                    </a:cubicBezTo>
                    <a:cubicBezTo>
                      <a:pt x="39" y="26"/>
                      <a:pt x="39" y="26"/>
                      <a:pt x="40" y="26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2" y="23"/>
                    </a:cubicBezTo>
                    <a:cubicBezTo>
                      <a:pt x="42" y="23"/>
                      <a:pt x="42" y="23"/>
                      <a:pt x="43" y="23"/>
                    </a:cubicBezTo>
                    <a:cubicBezTo>
                      <a:pt x="43" y="22"/>
                      <a:pt x="43" y="23"/>
                      <a:pt x="43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4" y="21"/>
                      <a:pt x="44" y="21"/>
                      <a:pt x="44" y="20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7" y="18"/>
                      <a:pt x="46" y="18"/>
                      <a:pt x="46" y="17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16"/>
                      <a:pt x="48" y="16"/>
                      <a:pt x="48" y="15"/>
                    </a:cubicBezTo>
                    <a:cubicBezTo>
                      <a:pt x="48" y="15"/>
                      <a:pt x="48" y="14"/>
                      <a:pt x="49" y="13"/>
                    </a:cubicBezTo>
                    <a:cubicBezTo>
                      <a:pt x="50" y="13"/>
                      <a:pt x="50" y="13"/>
                      <a:pt x="50" y="12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49" y="10"/>
                    </a:cubicBezTo>
                    <a:cubicBezTo>
                      <a:pt x="49" y="10"/>
                      <a:pt x="49" y="10"/>
                      <a:pt x="49" y="9"/>
                    </a:cubicBezTo>
                    <a:cubicBezTo>
                      <a:pt x="49" y="9"/>
                      <a:pt x="49" y="9"/>
                      <a:pt x="49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50" y="8"/>
                      <a:pt x="50" y="8"/>
                      <a:pt x="51" y="8"/>
                    </a:cubicBezTo>
                    <a:cubicBezTo>
                      <a:pt x="51" y="7"/>
                      <a:pt x="51" y="8"/>
                      <a:pt x="50" y="7"/>
                    </a:cubicBezTo>
                    <a:close/>
                    <a:moveTo>
                      <a:pt x="8" y="46"/>
                    </a:moveTo>
                    <a:cubicBezTo>
                      <a:pt x="8" y="46"/>
                      <a:pt x="8" y="46"/>
                      <a:pt x="7" y="45"/>
                    </a:cubicBezTo>
                    <a:cubicBezTo>
                      <a:pt x="7" y="45"/>
                      <a:pt x="7" y="45"/>
                      <a:pt x="7" y="46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4"/>
                      <a:pt x="6" y="45"/>
                      <a:pt x="6" y="45"/>
                    </a:cubicBezTo>
                    <a:cubicBezTo>
                      <a:pt x="6" y="45"/>
                      <a:pt x="6" y="45"/>
                      <a:pt x="7" y="45"/>
                    </a:cubicBezTo>
                    <a:cubicBezTo>
                      <a:pt x="7" y="45"/>
                      <a:pt x="7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6"/>
                    </a:cubicBezTo>
                    <a:close/>
                    <a:moveTo>
                      <a:pt x="9" y="40"/>
                    </a:moveTo>
                    <a:cubicBezTo>
                      <a:pt x="9" y="41"/>
                      <a:pt x="9" y="41"/>
                      <a:pt x="9" y="41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4"/>
                      <a:pt x="9" y="44"/>
                      <a:pt x="8" y="44"/>
                    </a:cubicBezTo>
                    <a:cubicBezTo>
                      <a:pt x="8" y="44"/>
                      <a:pt x="7" y="44"/>
                      <a:pt x="7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8" y="43"/>
                      <a:pt x="8" y="43"/>
                      <a:pt x="8" y="44"/>
                    </a:cubicBezTo>
                    <a:cubicBezTo>
                      <a:pt x="8" y="44"/>
                      <a:pt x="8" y="44"/>
                      <a:pt x="8" y="43"/>
                    </a:cubicBezTo>
                    <a:cubicBezTo>
                      <a:pt x="9" y="43"/>
                      <a:pt x="8" y="43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7" y="42"/>
                      <a:pt x="7" y="42"/>
                      <a:pt x="7" y="41"/>
                    </a:cubicBezTo>
                    <a:cubicBezTo>
                      <a:pt x="7" y="41"/>
                      <a:pt x="7" y="41"/>
                      <a:pt x="8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2"/>
                      <a:pt x="8" y="42"/>
                      <a:pt x="8" y="41"/>
                    </a:cubicBezTo>
                    <a:cubicBezTo>
                      <a:pt x="8" y="41"/>
                      <a:pt x="8" y="41"/>
                      <a:pt x="9" y="41"/>
                    </a:cubicBezTo>
                    <a:cubicBezTo>
                      <a:pt x="9" y="41"/>
                      <a:pt x="9" y="41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9" y="40"/>
                      <a:pt x="9" y="40"/>
                    </a:cubicBezTo>
                    <a:close/>
                    <a:moveTo>
                      <a:pt x="15" y="43"/>
                    </a:moveTo>
                    <a:cubicBezTo>
                      <a:pt x="14" y="43"/>
                      <a:pt x="14" y="42"/>
                      <a:pt x="14" y="42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3" y="41"/>
                    </a:cubicBezTo>
                    <a:cubicBezTo>
                      <a:pt x="12" y="41"/>
                      <a:pt x="13" y="41"/>
                      <a:pt x="12" y="40"/>
                    </a:cubicBezTo>
                    <a:cubicBezTo>
                      <a:pt x="12" y="40"/>
                      <a:pt x="12" y="40"/>
                      <a:pt x="12" y="39"/>
                    </a:cubicBezTo>
                    <a:cubicBezTo>
                      <a:pt x="13" y="39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5" y="43"/>
                      <a:pt x="15" y="43"/>
                      <a:pt x="15" y="43"/>
                    </a:cubicBezTo>
                    <a:close/>
                    <a:moveTo>
                      <a:pt x="17" y="37"/>
                    </a:moveTo>
                    <a:cubicBezTo>
                      <a:pt x="17" y="38"/>
                      <a:pt x="17" y="37"/>
                      <a:pt x="16" y="37"/>
                    </a:cubicBezTo>
                    <a:cubicBezTo>
                      <a:pt x="16" y="36"/>
                      <a:pt x="16" y="37"/>
                      <a:pt x="16" y="36"/>
                    </a:cubicBezTo>
                    <a:cubicBezTo>
                      <a:pt x="17" y="36"/>
                      <a:pt x="17" y="36"/>
                      <a:pt x="17" y="35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8" y="37"/>
                      <a:pt x="17" y="37"/>
                      <a:pt x="17" y="37"/>
                    </a:cubicBezTo>
                    <a:close/>
                    <a:moveTo>
                      <a:pt x="19" y="35"/>
                    </a:moveTo>
                    <a:cubicBezTo>
                      <a:pt x="18" y="35"/>
                      <a:pt x="18" y="36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8" y="34"/>
                      <a:pt x="19" y="34"/>
                    </a:cubicBezTo>
                    <a:cubicBezTo>
                      <a:pt x="19" y="35"/>
                      <a:pt x="19" y="35"/>
                      <a:pt x="19" y="35"/>
                    </a:cubicBezTo>
                    <a:close/>
                    <a:moveTo>
                      <a:pt x="24" y="32"/>
                    </a:moveTo>
                    <a:cubicBezTo>
                      <a:pt x="24" y="32"/>
                      <a:pt x="24" y="32"/>
                      <a:pt x="24" y="33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4"/>
                      <a:pt x="23" y="34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1"/>
                      <a:pt x="23" y="31"/>
                      <a:pt x="23" y="3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31"/>
                      <a:pt x="24" y="31"/>
                      <a:pt x="24" y="32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" name="Freeform 402"/>
              <p:cNvSpPr>
                <a:spLocks/>
              </p:cNvSpPr>
              <p:nvPr/>
            </p:nvSpPr>
            <p:spPr bwMode="auto">
              <a:xfrm>
                <a:off x="5897" y="3206"/>
                <a:ext cx="6" cy="3"/>
              </a:xfrm>
              <a:custGeom>
                <a:avLst/>
                <a:gdLst>
                  <a:gd name="T0" fmla="*/ 9 w 2"/>
                  <a:gd name="T1" fmla="*/ 0 h 1"/>
                  <a:gd name="T2" fmla="*/ 9 w 2"/>
                  <a:gd name="T3" fmla="*/ 0 h 1"/>
                  <a:gd name="T4" fmla="*/ 18 w 2"/>
                  <a:gd name="T5" fmla="*/ 9 h 1"/>
                  <a:gd name="T6" fmla="*/ 18 w 2"/>
                  <a:gd name="T7" fmla="*/ 9 h 1"/>
                  <a:gd name="T8" fmla="*/ 9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" name="Freeform 403"/>
              <p:cNvSpPr>
                <a:spLocks/>
              </p:cNvSpPr>
              <p:nvPr/>
            </p:nvSpPr>
            <p:spPr bwMode="auto">
              <a:xfrm>
                <a:off x="5916" y="3230"/>
                <a:ext cx="13" cy="16"/>
              </a:xfrm>
              <a:custGeom>
                <a:avLst/>
                <a:gdLst>
                  <a:gd name="T0" fmla="*/ 13 w 5"/>
                  <a:gd name="T1" fmla="*/ 0 h 6"/>
                  <a:gd name="T2" fmla="*/ 13 w 5"/>
                  <a:gd name="T3" fmla="*/ 0 h 6"/>
                  <a:gd name="T4" fmla="*/ 8 w 5"/>
                  <a:gd name="T5" fmla="*/ 8 h 6"/>
                  <a:gd name="T6" fmla="*/ 13 w 5"/>
                  <a:gd name="T7" fmla="*/ 13 h 6"/>
                  <a:gd name="T8" fmla="*/ 13 w 5"/>
                  <a:gd name="T9" fmla="*/ 21 h 6"/>
                  <a:gd name="T10" fmla="*/ 8 w 5"/>
                  <a:gd name="T11" fmla="*/ 21 h 6"/>
                  <a:gd name="T12" fmla="*/ 8 w 5"/>
                  <a:gd name="T13" fmla="*/ 29 h 6"/>
                  <a:gd name="T14" fmla="*/ 8 w 5"/>
                  <a:gd name="T15" fmla="*/ 29 h 6"/>
                  <a:gd name="T16" fmla="*/ 0 w 5"/>
                  <a:gd name="T17" fmla="*/ 29 h 6"/>
                  <a:gd name="T18" fmla="*/ 8 w 5"/>
                  <a:gd name="T19" fmla="*/ 35 h 6"/>
                  <a:gd name="T20" fmla="*/ 0 w 5"/>
                  <a:gd name="T21" fmla="*/ 43 h 6"/>
                  <a:gd name="T22" fmla="*/ 8 w 5"/>
                  <a:gd name="T23" fmla="*/ 43 h 6"/>
                  <a:gd name="T24" fmla="*/ 8 w 5"/>
                  <a:gd name="T25" fmla="*/ 35 h 6"/>
                  <a:gd name="T26" fmla="*/ 13 w 5"/>
                  <a:gd name="T27" fmla="*/ 29 h 6"/>
                  <a:gd name="T28" fmla="*/ 21 w 5"/>
                  <a:gd name="T29" fmla="*/ 29 h 6"/>
                  <a:gd name="T30" fmla="*/ 34 w 5"/>
                  <a:gd name="T31" fmla="*/ 29 h 6"/>
                  <a:gd name="T32" fmla="*/ 34 w 5"/>
                  <a:gd name="T33" fmla="*/ 21 h 6"/>
                  <a:gd name="T34" fmla="*/ 26 w 5"/>
                  <a:gd name="T35" fmla="*/ 21 h 6"/>
                  <a:gd name="T36" fmla="*/ 21 w 5"/>
                  <a:gd name="T37" fmla="*/ 21 h 6"/>
                  <a:gd name="T38" fmla="*/ 21 w 5"/>
                  <a:gd name="T39" fmla="*/ 13 h 6"/>
                  <a:gd name="T40" fmla="*/ 26 w 5"/>
                  <a:gd name="T41" fmla="*/ 13 h 6"/>
                  <a:gd name="T42" fmla="*/ 26 w 5"/>
                  <a:gd name="T43" fmla="*/ 13 h 6"/>
                  <a:gd name="T44" fmla="*/ 21 w 5"/>
                  <a:gd name="T45" fmla="*/ 8 h 6"/>
                  <a:gd name="T46" fmla="*/ 21 w 5"/>
                  <a:gd name="T47" fmla="*/ 0 h 6"/>
                  <a:gd name="T48" fmla="*/ 13 w 5"/>
                  <a:gd name="T49" fmla="*/ 0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3" y="5"/>
                      <a:pt x="2" y="5"/>
                      <a:pt x="3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2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" name="Freeform 404"/>
              <p:cNvSpPr>
                <a:spLocks noEditPoints="1"/>
              </p:cNvSpPr>
              <p:nvPr/>
            </p:nvSpPr>
            <p:spPr bwMode="auto">
              <a:xfrm>
                <a:off x="6007" y="2939"/>
                <a:ext cx="109" cy="176"/>
              </a:xfrm>
              <a:custGeom>
                <a:avLst/>
                <a:gdLst>
                  <a:gd name="T0" fmla="*/ 261 w 41"/>
                  <a:gd name="T1" fmla="*/ 213 h 66"/>
                  <a:gd name="T2" fmla="*/ 218 w 41"/>
                  <a:gd name="T3" fmla="*/ 243 h 66"/>
                  <a:gd name="T4" fmla="*/ 170 w 41"/>
                  <a:gd name="T5" fmla="*/ 221 h 66"/>
                  <a:gd name="T6" fmla="*/ 154 w 41"/>
                  <a:gd name="T7" fmla="*/ 184 h 66"/>
                  <a:gd name="T8" fmla="*/ 154 w 41"/>
                  <a:gd name="T9" fmla="*/ 157 h 66"/>
                  <a:gd name="T10" fmla="*/ 141 w 41"/>
                  <a:gd name="T11" fmla="*/ 141 h 66"/>
                  <a:gd name="T12" fmla="*/ 141 w 41"/>
                  <a:gd name="T13" fmla="*/ 157 h 66"/>
                  <a:gd name="T14" fmla="*/ 141 w 41"/>
                  <a:gd name="T15" fmla="*/ 179 h 66"/>
                  <a:gd name="T16" fmla="*/ 120 w 41"/>
                  <a:gd name="T17" fmla="*/ 163 h 66"/>
                  <a:gd name="T18" fmla="*/ 98 w 41"/>
                  <a:gd name="T19" fmla="*/ 157 h 66"/>
                  <a:gd name="T20" fmla="*/ 98 w 41"/>
                  <a:gd name="T21" fmla="*/ 141 h 66"/>
                  <a:gd name="T22" fmla="*/ 106 w 41"/>
                  <a:gd name="T23" fmla="*/ 128 h 66"/>
                  <a:gd name="T24" fmla="*/ 93 w 41"/>
                  <a:gd name="T25" fmla="*/ 99 h 66"/>
                  <a:gd name="T26" fmla="*/ 93 w 41"/>
                  <a:gd name="T27" fmla="*/ 93 h 66"/>
                  <a:gd name="T28" fmla="*/ 93 w 41"/>
                  <a:gd name="T29" fmla="*/ 77 h 66"/>
                  <a:gd name="T30" fmla="*/ 85 w 41"/>
                  <a:gd name="T31" fmla="*/ 64 h 66"/>
                  <a:gd name="T32" fmla="*/ 77 w 41"/>
                  <a:gd name="T33" fmla="*/ 56 h 66"/>
                  <a:gd name="T34" fmla="*/ 72 w 41"/>
                  <a:gd name="T35" fmla="*/ 56 h 66"/>
                  <a:gd name="T36" fmla="*/ 64 w 41"/>
                  <a:gd name="T37" fmla="*/ 51 h 66"/>
                  <a:gd name="T38" fmla="*/ 51 w 41"/>
                  <a:gd name="T39" fmla="*/ 35 h 66"/>
                  <a:gd name="T40" fmla="*/ 35 w 41"/>
                  <a:gd name="T41" fmla="*/ 29 h 66"/>
                  <a:gd name="T42" fmla="*/ 29 w 41"/>
                  <a:gd name="T43" fmla="*/ 29 h 66"/>
                  <a:gd name="T44" fmla="*/ 13 w 41"/>
                  <a:gd name="T45" fmla="*/ 8 h 66"/>
                  <a:gd name="T46" fmla="*/ 13 w 41"/>
                  <a:gd name="T47" fmla="*/ 0 h 66"/>
                  <a:gd name="T48" fmla="*/ 29 w 41"/>
                  <a:gd name="T49" fmla="*/ 35 h 66"/>
                  <a:gd name="T50" fmla="*/ 35 w 41"/>
                  <a:gd name="T51" fmla="*/ 72 h 66"/>
                  <a:gd name="T52" fmla="*/ 51 w 41"/>
                  <a:gd name="T53" fmla="*/ 64 h 66"/>
                  <a:gd name="T54" fmla="*/ 72 w 41"/>
                  <a:gd name="T55" fmla="*/ 128 h 66"/>
                  <a:gd name="T56" fmla="*/ 77 w 41"/>
                  <a:gd name="T57" fmla="*/ 120 h 66"/>
                  <a:gd name="T58" fmla="*/ 85 w 41"/>
                  <a:gd name="T59" fmla="*/ 120 h 66"/>
                  <a:gd name="T60" fmla="*/ 85 w 41"/>
                  <a:gd name="T61" fmla="*/ 128 h 66"/>
                  <a:gd name="T62" fmla="*/ 85 w 41"/>
                  <a:gd name="T63" fmla="*/ 141 h 66"/>
                  <a:gd name="T64" fmla="*/ 72 w 41"/>
                  <a:gd name="T65" fmla="*/ 136 h 66"/>
                  <a:gd name="T66" fmla="*/ 98 w 41"/>
                  <a:gd name="T67" fmla="*/ 163 h 66"/>
                  <a:gd name="T68" fmla="*/ 93 w 41"/>
                  <a:gd name="T69" fmla="*/ 171 h 66"/>
                  <a:gd name="T70" fmla="*/ 106 w 41"/>
                  <a:gd name="T71" fmla="*/ 213 h 66"/>
                  <a:gd name="T72" fmla="*/ 98 w 41"/>
                  <a:gd name="T73" fmla="*/ 235 h 66"/>
                  <a:gd name="T74" fmla="*/ 106 w 41"/>
                  <a:gd name="T75" fmla="*/ 243 h 66"/>
                  <a:gd name="T76" fmla="*/ 93 w 41"/>
                  <a:gd name="T77" fmla="*/ 285 h 66"/>
                  <a:gd name="T78" fmla="*/ 72 w 41"/>
                  <a:gd name="T79" fmla="*/ 299 h 66"/>
                  <a:gd name="T80" fmla="*/ 51 w 41"/>
                  <a:gd name="T81" fmla="*/ 320 h 66"/>
                  <a:gd name="T82" fmla="*/ 114 w 41"/>
                  <a:gd name="T83" fmla="*/ 371 h 66"/>
                  <a:gd name="T84" fmla="*/ 98 w 41"/>
                  <a:gd name="T85" fmla="*/ 419 h 66"/>
                  <a:gd name="T86" fmla="*/ 93 w 41"/>
                  <a:gd name="T87" fmla="*/ 448 h 66"/>
                  <a:gd name="T88" fmla="*/ 114 w 41"/>
                  <a:gd name="T89" fmla="*/ 461 h 66"/>
                  <a:gd name="T90" fmla="*/ 154 w 41"/>
                  <a:gd name="T91" fmla="*/ 427 h 66"/>
                  <a:gd name="T92" fmla="*/ 183 w 41"/>
                  <a:gd name="T93" fmla="*/ 397 h 66"/>
                  <a:gd name="T94" fmla="*/ 205 w 41"/>
                  <a:gd name="T95" fmla="*/ 355 h 66"/>
                  <a:gd name="T96" fmla="*/ 197 w 41"/>
                  <a:gd name="T97" fmla="*/ 333 h 66"/>
                  <a:gd name="T98" fmla="*/ 239 w 41"/>
                  <a:gd name="T99" fmla="*/ 312 h 66"/>
                  <a:gd name="T100" fmla="*/ 255 w 41"/>
                  <a:gd name="T101" fmla="*/ 291 h 66"/>
                  <a:gd name="T102" fmla="*/ 276 w 41"/>
                  <a:gd name="T103" fmla="*/ 277 h 66"/>
                  <a:gd name="T104" fmla="*/ 276 w 41"/>
                  <a:gd name="T105" fmla="*/ 248 h 66"/>
                  <a:gd name="T106" fmla="*/ 162 w 41"/>
                  <a:gd name="T107" fmla="*/ 291 h 66"/>
                  <a:gd name="T108" fmla="*/ 141 w 41"/>
                  <a:gd name="T109" fmla="*/ 285 h 66"/>
                  <a:gd name="T110" fmla="*/ 162 w 41"/>
                  <a:gd name="T111" fmla="*/ 285 h 6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1" h="66">
                    <a:moveTo>
                      <a:pt x="41" y="32"/>
                    </a:moveTo>
                    <a:cubicBezTo>
                      <a:pt x="40" y="32"/>
                      <a:pt x="39" y="32"/>
                      <a:pt x="39" y="31"/>
                    </a:cubicBezTo>
                    <a:cubicBezTo>
                      <a:pt x="39" y="31"/>
                      <a:pt x="39" y="30"/>
                      <a:pt x="38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1"/>
                      <a:pt x="36" y="32"/>
                      <a:pt x="36" y="31"/>
                    </a:cubicBezTo>
                    <a:cubicBezTo>
                      <a:pt x="35" y="31"/>
                      <a:pt x="35" y="31"/>
                      <a:pt x="35" y="32"/>
                    </a:cubicBezTo>
                    <a:cubicBezTo>
                      <a:pt x="35" y="32"/>
                      <a:pt x="32" y="34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0" y="33"/>
                    </a:cubicBezTo>
                    <a:cubicBezTo>
                      <a:pt x="29" y="33"/>
                      <a:pt x="28" y="33"/>
                      <a:pt x="27" y="32"/>
                    </a:cubicBezTo>
                    <a:cubicBezTo>
                      <a:pt x="27" y="32"/>
                      <a:pt x="26" y="31"/>
                      <a:pt x="25" y="31"/>
                    </a:cubicBezTo>
                    <a:cubicBezTo>
                      <a:pt x="25" y="31"/>
                      <a:pt x="24" y="30"/>
                      <a:pt x="24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2" y="28"/>
                      <a:pt x="23" y="29"/>
                      <a:pt x="23" y="28"/>
                    </a:cubicBezTo>
                    <a:cubicBezTo>
                      <a:pt x="23" y="28"/>
                      <a:pt x="22" y="27"/>
                      <a:pt x="22" y="26"/>
                    </a:cubicBezTo>
                    <a:cubicBezTo>
                      <a:pt x="22" y="25"/>
                      <a:pt x="23" y="25"/>
                      <a:pt x="22" y="24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1" y="23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0" y="21"/>
                    </a:cubicBezTo>
                    <a:cubicBezTo>
                      <a:pt x="20" y="21"/>
                      <a:pt x="21" y="21"/>
                      <a:pt x="20" y="21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20"/>
                      <a:pt x="19" y="19"/>
                      <a:pt x="19" y="20"/>
                    </a:cubicBezTo>
                    <a:cubicBezTo>
                      <a:pt x="18" y="20"/>
                      <a:pt x="19" y="21"/>
                      <a:pt x="19" y="21"/>
                    </a:cubicBezTo>
                    <a:cubicBezTo>
                      <a:pt x="20" y="21"/>
                      <a:pt x="20" y="21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20" y="22"/>
                      <a:pt x="19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0" y="23"/>
                      <a:pt x="20" y="24"/>
                      <a:pt x="20" y="24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6"/>
                      <a:pt x="19" y="26"/>
                    </a:cubicBezTo>
                    <a:cubicBezTo>
                      <a:pt x="18" y="26"/>
                      <a:pt x="18" y="26"/>
                      <a:pt x="18" y="25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17" y="23"/>
                      <a:pt x="17" y="23"/>
                      <a:pt x="16" y="23"/>
                    </a:cubicBezTo>
                    <a:cubicBezTo>
                      <a:pt x="16" y="23"/>
                      <a:pt x="16" y="23"/>
                      <a:pt x="15" y="23"/>
                    </a:cubicBezTo>
                    <a:cubicBezTo>
                      <a:pt x="15" y="22"/>
                      <a:pt x="14" y="22"/>
                      <a:pt x="14" y="23"/>
                    </a:cubicBezTo>
                    <a:cubicBezTo>
                      <a:pt x="14" y="23"/>
                      <a:pt x="14" y="23"/>
                      <a:pt x="14" y="22"/>
                    </a:cubicBezTo>
                    <a:cubicBezTo>
                      <a:pt x="14" y="22"/>
                      <a:pt x="14" y="22"/>
                      <a:pt x="15" y="22"/>
                    </a:cubicBezTo>
                    <a:cubicBezTo>
                      <a:pt x="15" y="22"/>
                      <a:pt x="14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0"/>
                      <a:pt x="14" y="21"/>
                      <a:pt x="14" y="20"/>
                    </a:cubicBezTo>
                    <a:cubicBezTo>
                      <a:pt x="14" y="20"/>
                      <a:pt x="14" y="20"/>
                      <a:pt x="14" y="19"/>
                    </a:cubicBezTo>
                    <a:cubicBezTo>
                      <a:pt x="15" y="19"/>
                      <a:pt x="14" y="19"/>
                      <a:pt x="14" y="19"/>
                    </a:cubicBezTo>
                    <a:cubicBezTo>
                      <a:pt x="15" y="18"/>
                      <a:pt x="15" y="19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7"/>
                      <a:pt x="14" y="17"/>
                      <a:pt x="14" y="17"/>
                    </a:cubicBezTo>
                    <a:cubicBezTo>
                      <a:pt x="14" y="16"/>
                      <a:pt x="14" y="15"/>
                      <a:pt x="13" y="15"/>
                    </a:cubicBezTo>
                    <a:cubicBezTo>
                      <a:pt x="13" y="15"/>
                      <a:pt x="13" y="15"/>
                      <a:pt x="13" y="14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4"/>
                      <a:pt x="14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2"/>
                      <a:pt x="14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3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8"/>
                      <a:pt x="13" y="8"/>
                      <a:pt x="12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8"/>
                      <a:pt x="11" y="8"/>
                      <a:pt x="10" y="8"/>
                    </a:cubicBezTo>
                    <a:cubicBezTo>
                      <a:pt x="10" y="8"/>
                      <a:pt x="9" y="7"/>
                      <a:pt x="10" y="7"/>
                    </a:cubicBezTo>
                    <a:cubicBezTo>
                      <a:pt x="10" y="7"/>
                      <a:pt x="10" y="8"/>
                      <a:pt x="11" y="8"/>
                    </a:cubicBezTo>
                    <a:cubicBezTo>
                      <a:pt x="11" y="7"/>
                      <a:pt x="11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10" y="6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7" y="6"/>
                      <a:pt x="6" y="6"/>
                    </a:cubicBezTo>
                    <a:cubicBezTo>
                      <a:pt x="6" y="5"/>
                      <a:pt x="5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4" y="5"/>
                      <a:pt x="4" y="5"/>
                    </a:cubicBezTo>
                    <a:cubicBezTo>
                      <a:pt x="4" y="6"/>
                      <a:pt x="4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8" y="15"/>
                      <a:pt x="9" y="17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1" y="18"/>
                      <a:pt x="11" y="18"/>
                      <a:pt x="11" y="17"/>
                    </a:cubicBezTo>
                    <a:cubicBezTo>
                      <a:pt x="10" y="17"/>
                      <a:pt x="9" y="16"/>
                      <a:pt x="10" y="16"/>
                    </a:cubicBezTo>
                    <a:cubicBezTo>
                      <a:pt x="10" y="16"/>
                      <a:pt x="11" y="16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7"/>
                      <a:pt x="12" y="17"/>
                    </a:cubicBezTo>
                    <a:cubicBezTo>
                      <a:pt x="12" y="17"/>
                      <a:pt x="13" y="16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2" y="19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20"/>
                      <a:pt x="13" y="20"/>
                      <a:pt x="12" y="20"/>
                    </a:cubicBezTo>
                    <a:cubicBezTo>
                      <a:pt x="12" y="21"/>
                      <a:pt x="12" y="21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9"/>
                      <a:pt x="11" y="20"/>
                      <a:pt x="11" y="20"/>
                    </a:cubicBezTo>
                    <a:cubicBezTo>
                      <a:pt x="11" y="21"/>
                      <a:pt x="13" y="23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4" y="24"/>
                      <a:pt x="14" y="23"/>
                      <a:pt x="14" y="23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6" y="24"/>
                      <a:pt x="15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4"/>
                      <a:pt x="13" y="24"/>
                    </a:cubicBezTo>
                    <a:cubicBezTo>
                      <a:pt x="13" y="24"/>
                      <a:pt x="13" y="24"/>
                      <a:pt x="13" y="25"/>
                    </a:cubicBezTo>
                    <a:cubicBezTo>
                      <a:pt x="13" y="25"/>
                      <a:pt x="14" y="26"/>
                      <a:pt x="14" y="27"/>
                    </a:cubicBezTo>
                    <a:cubicBezTo>
                      <a:pt x="14" y="27"/>
                      <a:pt x="14" y="28"/>
                      <a:pt x="14" y="29"/>
                    </a:cubicBezTo>
                    <a:cubicBezTo>
                      <a:pt x="14" y="29"/>
                      <a:pt x="14" y="30"/>
                      <a:pt x="15" y="30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6" y="31"/>
                      <a:pt x="15" y="31"/>
                    </a:cubicBezTo>
                    <a:cubicBezTo>
                      <a:pt x="15" y="31"/>
                      <a:pt x="14" y="31"/>
                      <a:pt x="14" y="32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4"/>
                      <a:pt x="15" y="33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5"/>
                      <a:pt x="14" y="35"/>
                      <a:pt x="13" y="36"/>
                    </a:cubicBezTo>
                    <a:cubicBezTo>
                      <a:pt x="13" y="36"/>
                      <a:pt x="13" y="36"/>
                      <a:pt x="13" y="37"/>
                    </a:cubicBezTo>
                    <a:cubicBezTo>
                      <a:pt x="13" y="37"/>
                      <a:pt x="13" y="39"/>
                      <a:pt x="13" y="40"/>
                    </a:cubicBezTo>
                    <a:cubicBezTo>
                      <a:pt x="12" y="40"/>
                      <a:pt x="12" y="41"/>
                      <a:pt x="12" y="41"/>
                    </a:cubicBezTo>
                    <a:cubicBezTo>
                      <a:pt x="11" y="41"/>
                      <a:pt x="11" y="42"/>
                      <a:pt x="11" y="42"/>
                    </a:cubicBezTo>
                    <a:cubicBezTo>
                      <a:pt x="11" y="41"/>
                      <a:pt x="10" y="41"/>
                      <a:pt x="10" y="41"/>
                    </a:cubicBezTo>
                    <a:cubicBezTo>
                      <a:pt x="10" y="42"/>
                      <a:pt x="10" y="41"/>
                      <a:pt x="10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2"/>
                      <a:pt x="9" y="42"/>
                      <a:pt x="8" y="4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4"/>
                      <a:pt x="6" y="44"/>
                      <a:pt x="7" y="45"/>
                    </a:cubicBezTo>
                    <a:cubicBezTo>
                      <a:pt x="8" y="46"/>
                      <a:pt x="9" y="46"/>
                      <a:pt x="10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9"/>
                      <a:pt x="12" y="49"/>
                      <a:pt x="14" y="50"/>
                    </a:cubicBezTo>
                    <a:cubicBezTo>
                      <a:pt x="15" y="50"/>
                      <a:pt x="16" y="50"/>
                      <a:pt x="16" y="52"/>
                    </a:cubicBezTo>
                    <a:cubicBezTo>
                      <a:pt x="16" y="54"/>
                      <a:pt x="16" y="54"/>
                      <a:pt x="16" y="55"/>
                    </a:cubicBezTo>
                    <a:cubicBezTo>
                      <a:pt x="16" y="55"/>
                      <a:pt x="16" y="55"/>
                      <a:pt x="16" y="56"/>
                    </a:cubicBezTo>
                    <a:cubicBezTo>
                      <a:pt x="16" y="56"/>
                      <a:pt x="16" y="57"/>
                      <a:pt x="15" y="57"/>
                    </a:cubicBezTo>
                    <a:cubicBezTo>
                      <a:pt x="15" y="58"/>
                      <a:pt x="14" y="58"/>
                      <a:pt x="14" y="59"/>
                    </a:cubicBezTo>
                    <a:cubicBezTo>
                      <a:pt x="14" y="60"/>
                      <a:pt x="14" y="59"/>
                      <a:pt x="14" y="60"/>
                    </a:cubicBezTo>
                    <a:cubicBezTo>
                      <a:pt x="13" y="60"/>
                      <a:pt x="13" y="61"/>
                      <a:pt x="12" y="61"/>
                    </a:cubicBezTo>
                    <a:cubicBezTo>
                      <a:pt x="12" y="62"/>
                      <a:pt x="11" y="62"/>
                      <a:pt x="12" y="62"/>
                    </a:cubicBezTo>
                    <a:cubicBezTo>
                      <a:pt x="12" y="63"/>
                      <a:pt x="12" y="63"/>
                      <a:pt x="13" y="63"/>
                    </a:cubicBezTo>
                    <a:cubicBezTo>
                      <a:pt x="13" y="63"/>
                      <a:pt x="13" y="64"/>
                      <a:pt x="14" y="63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5" y="64"/>
                      <a:pt x="15" y="65"/>
                      <a:pt x="16" y="65"/>
                    </a:cubicBezTo>
                    <a:cubicBezTo>
                      <a:pt x="16" y="65"/>
                      <a:pt x="16" y="66"/>
                      <a:pt x="16" y="65"/>
                    </a:cubicBezTo>
                    <a:cubicBezTo>
                      <a:pt x="17" y="65"/>
                      <a:pt x="18" y="65"/>
                      <a:pt x="19" y="64"/>
                    </a:cubicBezTo>
                    <a:cubicBezTo>
                      <a:pt x="20" y="63"/>
                      <a:pt x="20" y="63"/>
                      <a:pt x="21" y="62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2" y="61"/>
                      <a:pt x="22" y="60"/>
                      <a:pt x="22" y="60"/>
                    </a:cubicBezTo>
                    <a:cubicBezTo>
                      <a:pt x="23" y="60"/>
                      <a:pt x="23" y="59"/>
                      <a:pt x="23" y="58"/>
                    </a:cubicBezTo>
                    <a:cubicBezTo>
                      <a:pt x="24" y="57"/>
                      <a:pt x="24" y="58"/>
                      <a:pt x="24" y="57"/>
                    </a:cubicBezTo>
                    <a:cubicBezTo>
                      <a:pt x="25" y="57"/>
                      <a:pt x="24" y="57"/>
                      <a:pt x="25" y="56"/>
                    </a:cubicBezTo>
                    <a:cubicBezTo>
                      <a:pt x="25" y="56"/>
                      <a:pt x="25" y="56"/>
                      <a:pt x="26" y="56"/>
                    </a:cubicBezTo>
                    <a:cubicBezTo>
                      <a:pt x="26" y="56"/>
                      <a:pt x="25" y="55"/>
                      <a:pt x="26" y="55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27" y="54"/>
                      <a:pt x="27" y="53"/>
                    </a:cubicBezTo>
                    <a:cubicBezTo>
                      <a:pt x="28" y="52"/>
                      <a:pt x="28" y="51"/>
                      <a:pt x="29" y="50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8" y="49"/>
                      <a:pt x="28" y="48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9" y="46"/>
                      <a:pt x="29" y="45"/>
                      <a:pt x="29" y="45"/>
                    </a:cubicBezTo>
                    <a:cubicBezTo>
                      <a:pt x="30" y="44"/>
                      <a:pt x="30" y="44"/>
                      <a:pt x="31" y="44"/>
                    </a:cubicBezTo>
                    <a:cubicBezTo>
                      <a:pt x="32" y="44"/>
                      <a:pt x="34" y="44"/>
                      <a:pt x="34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5" y="44"/>
                      <a:pt x="35" y="44"/>
                      <a:pt x="35" y="43"/>
                    </a:cubicBezTo>
                    <a:cubicBezTo>
                      <a:pt x="35" y="43"/>
                      <a:pt x="35" y="42"/>
                      <a:pt x="36" y="42"/>
                    </a:cubicBezTo>
                    <a:cubicBezTo>
                      <a:pt x="36" y="41"/>
                      <a:pt x="35" y="41"/>
                      <a:pt x="36" y="41"/>
                    </a:cubicBezTo>
                    <a:cubicBezTo>
                      <a:pt x="36" y="40"/>
                      <a:pt x="36" y="41"/>
                      <a:pt x="37" y="41"/>
                    </a:cubicBezTo>
                    <a:cubicBezTo>
                      <a:pt x="37" y="40"/>
                      <a:pt x="37" y="40"/>
                      <a:pt x="38" y="40"/>
                    </a:cubicBezTo>
                    <a:cubicBezTo>
                      <a:pt x="38" y="39"/>
                      <a:pt x="39" y="40"/>
                      <a:pt x="38" y="39"/>
                    </a:cubicBezTo>
                    <a:cubicBezTo>
                      <a:pt x="38" y="38"/>
                      <a:pt x="39" y="39"/>
                      <a:pt x="39" y="39"/>
                    </a:cubicBezTo>
                    <a:cubicBezTo>
                      <a:pt x="39" y="38"/>
                      <a:pt x="39" y="38"/>
                      <a:pt x="39" y="37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39" y="35"/>
                      <a:pt x="39" y="35"/>
                      <a:pt x="40" y="34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3"/>
                      <a:pt x="41" y="32"/>
                      <a:pt x="41" y="32"/>
                    </a:cubicBezTo>
                    <a:close/>
                    <a:moveTo>
                      <a:pt x="23" y="41"/>
                    </a:moveTo>
                    <a:cubicBezTo>
                      <a:pt x="22" y="41"/>
                      <a:pt x="22" y="42"/>
                      <a:pt x="22" y="42"/>
                    </a:cubicBezTo>
                    <a:cubicBezTo>
                      <a:pt x="22" y="42"/>
                      <a:pt x="21" y="42"/>
                      <a:pt x="21" y="41"/>
                    </a:cubicBezTo>
                    <a:cubicBezTo>
                      <a:pt x="21" y="41"/>
                      <a:pt x="21" y="41"/>
                      <a:pt x="21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0" y="40"/>
                      <a:pt x="21" y="40"/>
                      <a:pt x="21" y="39"/>
                    </a:cubicBezTo>
                    <a:cubicBezTo>
                      <a:pt x="21" y="39"/>
                      <a:pt x="22" y="39"/>
                      <a:pt x="22" y="40"/>
                    </a:cubicBezTo>
                    <a:cubicBezTo>
                      <a:pt x="22" y="40"/>
                      <a:pt x="23" y="40"/>
                      <a:pt x="23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1"/>
                      <a:pt x="23" y="41"/>
                      <a:pt x="23" y="41"/>
                    </a:cubicBezTo>
                    <a:close/>
                  </a:path>
                </a:pathLst>
              </a:custGeom>
              <a:solidFill>
                <a:srgbClr val="65C8D0"/>
              </a:solidFill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4" name="Rectangle 405"/>
              <p:cNvSpPr>
                <a:spLocks noChangeArrowheads="1"/>
              </p:cNvSpPr>
              <p:nvPr/>
            </p:nvSpPr>
            <p:spPr bwMode="auto">
              <a:xfrm>
                <a:off x="3952" y="2165"/>
                <a:ext cx="1" cy="1"/>
              </a:xfrm>
              <a:prstGeom prst="rect">
                <a:avLst/>
              </a:prstGeom>
              <a:solidFill>
                <a:srgbClr val="65C8D0"/>
              </a:solidFill>
              <a:ln w="4763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altLang="fr-FR"/>
              </a:p>
            </p:txBody>
          </p:sp>
        </p:grpSp>
        <p:sp>
          <p:nvSpPr>
            <p:cNvPr id="6" name="Rectangle 407"/>
            <p:cNvSpPr>
              <a:spLocks noChangeArrowheads="1"/>
            </p:cNvSpPr>
            <p:nvPr/>
          </p:nvSpPr>
          <p:spPr bwMode="auto">
            <a:xfrm>
              <a:off x="3952" y="2165"/>
              <a:ext cx="1" cy="1"/>
            </a:xfrm>
            <a:prstGeom prst="rect">
              <a:avLst/>
            </a:prstGeom>
            <a:solidFill>
              <a:srgbClr val="65C8D0"/>
            </a:solidFill>
            <a:ln w="4763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fr-FR"/>
            </a:p>
          </p:txBody>
        </p:sp>
        <p:sp>
          <p:nvSpPr>
            <p:cNvPr id="7" name="Freeform 408"/>
            <p:cNvSpPr>
              <a:spLocks/>
            </p:cNvSpPr>
            <p:nvPr/>
          </p:nvSpPr>
          <p:spPr bwMode="auto">
            <a:xfrm>
              <a:off x="3746" y="1952"/>
              <a:ext cx="265" cy="232"/>
            </a:xfrm>
            <a:custGeom>
              <a:avLst/>
              <a:gdLst>
                <a:gd name="T0" fmla="*/ 680 w 99"/>
                <a:gd name="T1" fmla="*/ 184 h 87"/>
                <a:gd name="T2" fmla="*/ 645 w 99"/>
                <a:gd name="T3" fmla="*/ 120 h 87"/>
                <a:gd name="T4" fmla="*/ 616 w 99"/>
                <a:gd name="T5" fmla="*/ 43 h 87"/>
                <a:gd name="T6" fmla="*/ 573 w 99"/>
                <a:gd name="T7" fmla="*/ 13 h 87"/>
                <a:gd name="T8" fmla="*/ 543 w 99"/>
                <a:gd name="T9" fmla="*/ 8 h 87"/>
                <a:gd name="T10" fmla="*/ 522 w 99"/>
                <a:gd name="T11" fmla="*/ 29 h 87"/>
                <a:gd name="T12" fmla="*/ 517 w 99"/>
                <a:gd name="T13" fmla="*/ 51 h 87"/>
                <a:gd name="T14" fmla="*/ 501 w 99"/>
                <a:gd name="T15" fmla="*/ 43 h 87"/>
                <a:gd name="T16" fmla="*/ 501 w 99"/>
                <a:gd name="T17" fmla="*/ 56 h 87"/>
                <a:gd name="T18" fmla="*/ 479 w 99"/>
                <a:gd name="T19" fmla="*/ 64 h 87"/>
                <a:gd name="T20" fmla="*/ 452 w 99"/>
                <a:gd name="T21" fmla="*/ 51 h 87"/>
                <a:gd name="T22" fmla="*/ 137 w 99"/>
                <a:gd name="T23" fmla="*/ 64 h 87"/>
                <a:gd name="T24" fmla="*/ 99 w 99"/>
                <a:gd name="T25" fmla="*/ 149 h 87"/>
                <a:gd name="T26" fmla="*/ 99 w 99"/>
                <a:gd name="T27" fmla="*/ 333 h 87"/>
                <a:gd name="T28" fmla="*/ 72 w 99"/>
                <a:gd name="T29" fmla="*/ 328 h 87"/>
                <a:gd name="T30" fmla="*/ 56 w 99"/>
                <a:gd name="T31" fmla="*/ 363 h 87"/>
                <a:gd name="T32" fmla="*/ 35 w 99"/>
                <a:gd name="T33" fmla="*/ 384 h 87"/>
                <a:gd name="T34" fmla="*/ 21 w 99"/>
                <a:gd name="T35" fmla="*/ 405 h 87"/>
                <a:gd name="T36" fmla="*/ 21 w 99"/>
                <a:gd name="T37" fmla="*/ 435 h 87"/>
                <a:gd name="T38" fmla="*/ 21 w 99"/>
                <a:gd name="T39" fmla="*/ 448 h 87"/>
                <a:gd name="T40" fmla="*/ 29 w 99"/>
                <a:gd name="T41" fmla="*/ 477 h 87"/>
                <a:gd name="T42" fmla="*/ 51 w 99"/>
                <a:gd name="T43" fmla="*/ 533 h 87"/>
                <a:gd name="T44" fmla="*/ 64 w 99"/>
                <a:gd name="T45" fmla="*/ 563 h 87"/>
                <a:gd name="T46" fmla="*/ 94 w 99"/>
                <a:gd name="T47" fmla="*/ 605 h 87"/>
                <a:gd name="T48" fmla="*/ 166 w 99"/>
                <a:gd name="T49" fmla="*/ 584 h 87"/>
                <a:gd name="T50" fmla="*/ 193 w 99"/>
                <a:gd name="T51" fmla="*/ 568 h 87"/>
                <a:gd name="T52" fmla="*/ 214 w 99"/>
                <a:gd name="T53" fmla="*/ 611 h 87"/>
                <a:gd name="T54" fmla="*/ 230 w 99"/>
                <a:gd name="T55" fmla="*/ 619 h 87"/>
                <a:gd name="T56" fmla="*/ 257 w 99"/>
                <a:gd name="T57" fmla="*/ 611 h 87"/>
                <a:gd name="T58" fmla="*/ 278 w 99"/>
                <a:gd name="T59" fmla="*/ 605 h 87"/>
                <a:gd name="T60" fmla="*/ 321 w 99"/>
                <a:gd name="T61" fmla="*/ 619 h 87"/>
                <a:gd name="T62" fmla="*/ 359 w 99"/>
                <a:gd name="T63" fmla="*/ 605 h 87"/>
                <a:gd name="T64" fmla="*/ 380 w 99"/>
                <a:gd name="T65" fmla="*/ 576 h 87"/>
                <a:gd name="T66" fmla="*/ 444 w 99"/>
                <a:gd name="T67" fmla="*/ 597 h 87"/>
                <a:gd name="T68" fmla="*/ 487 w 99"/>
                <a:gd name="T69" fmla="*/ 525 h 87"/>
                <a:gd name="T70" fmla="*/ 487 w 99"/>
                <a:gd name="T71" fmla="*/ 512 h 87"/>
                <a:gd name="T72" fmla="*/ 501 w 99"/>
                <a:gd name="T73" fmla="*/ 499 h 87"/>
                <a:gd name="T74" fmla="*/ 530 w 99"/>
                <a:gd name="T75" fmla="*/ 491 h 87"/>
                <a:gd name="T76" fmla="*/ 530 w 99"/>
                <a:gd name="T77" fmla="*/ 541 h 87"/>
                <a:gd name="T78" fmla="*/ 551 w 99"/>
                <a:gd name="T79" fmla="*/ 568 h 87"/>
                <a:gd name="T80" fmla="*/ 565 w 99"/>
                <a:gd name="T81" fmla="*/ 547 h 87"/>
                <a:gd name="T82" fmla="*/ 581 w 99"/>
                <a:gd name="T83" fmla="*/ 512 h 87"/>
                <a:gd name="T84" fmla="*/ 610 w 99"/>
                <a:gd name="T85" fmla="*/ 461 h 87"/>
                <a:gd name="T86" fmla="*/ 637 w 99"/>
                <a:gd name="T87" fmla="*/ 413 h 87"/>
                <a:gd name="T88" fmla="*/ 632 w 99"/>
                <a:gd name="T89" fmla="*/ 328 h 87"/>
                <a:gd name="T90" fmla="*/ 653 w 99"/>
                <a:gd name="T91" fmla="*/ 269 h 87"/>
                <a:gd name="T92" fmla="*/ 696 w 99"/>
                <a:gd name="T93" fmla="*/ 235 h 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9" h="87">
                  <a:moveTo>
                    <a:pt x="99" y="30"/>
                  </a:moveTo>
                  <a:cubicBezTo>
                    <a:pt x="99" y="30"/>
                    <a:pt x="96" y="28"/>
                    <a:pt x="95" y="26"/>
                  </a:cubicBezTo>
                  <a:cubicBezTo>
                    <a:pt x="94" y="25"/>
                    <a:pt x="92" y="24"/>
                    <a:pt x="91" y="23"/>
                  </a:cubicBezTo>
                  <a:cubicBezTo>
                    <a:pt x="90" y="22"/>
                    <a:pt x="89" y="21"/>
                    <a:pt x="90" y="17"/>
                  </a:cubicBezTo>
                  <a:cubicBezTo>
                    <a:pt x="90" y="13"/>
                    <a:pt x="90" y="13"/>
                    <a:pt x="89" y="11"/>
                  </a:cubicBezTo>
                  <a:cubicBezTo>
                    <a:pt x="88" y="9"/>
                    <a:pt x="86" y="7"/>
                    <a:pt x="86" y="6"/>
                  </a:cubicBezTo>
                  <a:cubicBezTo>
                    <a:pt x="85" y="5"/>
                    <a:pt x="85" y="4"/>
                    <a:pt x="84" y="3"/>
                  </a:cubicBezTo>
                  <a:cubicBezTo>
                    <a:pt x="83" y="2"/>
                    <a:pt x="81" y="2"/>
                    <a:pt x="80" y="2"/>
                  </a:cubicBezTo>
                  <a:cubicBezTo>
                    <a:pt x="80" y="1"/>
                    <a:pt x="79" y="0"/>
                    <a:pt x="79" y="0"/>
                  </a:cubicBezTo>
                  <a:cubicBezTo>
                    <a:pt x="79" y="0"/>
                    <a:pt x="77" y="2"/>
                    <a:pt x="76" y="1"/>
                  </a:cubicBezTo>
                  <a:cubicBezTo>
                    <a:pt x="75" y="1"/>
                    <a:pt x="74" y="1"/>
                    <a:pt x="74" y="2"/>
                  </a:cubicBezTo>
                  <a:cubicBezTo>
                    <a:pt x="73" y="3"/>
                    <a:pt x="74" y="4"/>
                    <a:pt x="73" y="4"/>
                  </a:cubicBezTo>
                  <a:cubicBezTo>
                    <a:pt x="72" y="4"/>
                    <a:pt x="72" y="4"/>
                    <a:pt x="72" y="5"/>
                  </a:cubicBezTo>
                  <a:cubicBezTo>
                    <a:pt x="72" y="6"/>
                    <a:pt x="72" y="7"/>
                    <a:pt x="72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6"/>
                    <a:pt x="71" y="6"/>
                    <a:pt x="70" y="6"/>
                  </a:cubicBezTo>
                  <a:cubicBezTo>
                    <a:pt x="70" y="6"/>
                    <a:pt x="69" y="6"/>
                    <a:pt x="69" y="7"/>
                  </a:cubicBezTo>
                  <a:cubicBezTo>
                    <a:pt x="70" y="7"/>
                    <a:pt x="70" y="8"/>
                    <a:pt x="70" y="8"/>
                  </a:cubicBezTo>
                  <a:cubicBezTo>
                    <a:pt x="70" y="9"/>
                    <a:pt x="69" y="9"/>
                    <a:pt x="69" y="9"/>
                  </a:cubicBezTo>
                  <a:cubicBezTo>
                    <a:pt x="68" y="9"/>
                    <a:pt x="67" y="9"/>
                    <a:pt x="67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2" y="7"/>
                    <a:pt x="19" y="8"/>
                    <a:pt x="19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6"/>
                    <a:pt x="19" y="20"/>
                    <a:pt x="19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3" y="47"/>
                    <a:pt x="12" y="46"/>
                  </a:cubicBezTo>
                  <a:cubicBezTo>
                    <a:pt x="11" y="45"/>
                    <a:pt x="11" y="46"/>
                    <a:pt x="10" y="46"/>
                  </a:cubicBezTo>
                  <a:cubicBezTo>
                    <a:pt x="8" y="46"/>
                    <a:pt x="9" y="48"/>
                    <a:pt x="8" y="48"/>
                  </a:cubicBezTo>
                  <a:cubicBezTo>
                    <a:pt x="7" y="48"/>
                    <a:pt x="8" y="49"/>
                    <a:pt x="8" y="51"/>
                  </a:cubicBezTo>
                  <a:cubicBezTo>
                    <a:pt x="9" y="53"/>
                    <a:pt x="8" y="53"/>
                    <a:pt x="7" y="53"/>
                  </a:cubicBezTo>
                  <a:cubicBezTo>
                    <a:pt x="6" y="53"/>
                    <a:pt x="5" y="54"/>
                    <a:pt x="5" y="54"/>
                  </a:cubicBezTo>
                  <a:cubicBezTo>
                    <a:pt x="5" y="54"/>
                    <a:pt x="4" y="55"/>
                    <a:pt x="5" y="56"/>
                  </a:cubicBezTo>
                  <a:cubicBezTo>
                    <a:pt x="5" y="56"/>
                    <a:pt x="4" y="57"/>
                    <a:pt x="3" y="57"/>
                  </a:cubicBezTo>
                  <a:cubicBezTo>
                    <a:pt x="2" y="57"/>
                    <a:pt x="2" y="58"/>
                    <a:pt x="2" y="59"/>
                  </a:cubicBezTo>
                  <a:cubicBezTo>
                    <a:pt x="1" y="60"/>
                    <a:pt x="2" y="61"/>
                    <a:pt x="3" y="61"/>
                  </a:cubicBezTo>
                  <a:cubicBezTo>
                    <a:pt x="4" y="61"/>
                    <a:pt x="4" y="62"/>
                    <a:pt x="4" y="62"/>
                  </a:cubicBezTo>
                  <a:cubicBezTo>
                    <a:pt x="4" y="63"/>
                    <a:pt x="4" y="63"/>
                    <a:pt x="3" y="63"/>
                  </a:cubicBezTo>
                  <a:cubicBezTo>
                    <a:pt x="2" y="63"/>
                    <a:pt x="2" y="64"/>
                    <a:pt x="1" y="66"/>
                  </a:cubicBezTo>
                  <a:cubicBezTo>
                    <a:pt x="0" y="68"/>
                    <a:pt x="3" y="67"/>
                    <a:pt x="4" y="67"/>
                  </a:cubicBezTo>
                  <a:cubicBezTo>
                    <a:pt x="5" y="67"/>
                    <a:pt x="5" y="68"/>
                    <a:pt x="5" y="70"/>
                  </a:cubicBezTo>
                  <a:cubicBezTo>
                    <a:pt x="5" y="72"/>
                    <a:pt x="5" y="73"/>
                    <a:pt x="7" y="75"/>
                  </a:cubicBezTo>
                  <a:cubicBezTo>
                    <a:pt x="9" y="76"/>
                    <a:pt x="8" y="77"/>
                    <a:pt x="8" y="77"/>
                  </a:cubicBezTo>
                  <a:cubicBezTo>
                    <a:pt x="8" y="77"/>
                    <a:pt x="8" y="78"/>
                    <a:pt x="9" y="79"/>
                  </a:cubicBezTo>
                  <a:cubicBezTo>
                    <a:pt x="11" y="80"/>
                    <a:pt x="13" y="83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20" y="85"/>
                    <a:pt x="21" y="83"/>
                    <a:pt x="21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4" y="79"/>
                    <a:pt x="68" y="77"/>
                    <a:pt x="68" y="77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2" y="72"/>
                    <a:pt x="73" y="74"/>
                    <a:pt x="73" y="74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75"/>
                    <a:pt x="78" y="77"/>
                    <a:pt x="79" y="77"/>
                  </a:cubicBezTo>
                  <a:cubicBezTo>
                    <a:pt x="80" y="77"/>
                    <a:pt x="80" y="78"/>
                    <a:pt x="81" y="76"/>
                  </a:cubicBezTo>
                  <a:cubicBezTo>
                    <a:pt x="81" y="74"/>
                    <a:pt x="80" y="73"/>
                    <a:pt x="81" y="72"/>
                  </a:cubicBezTo>
                  <a:cubicBezTo>
                    <a:pt x="81" y="71"/>
                    <a:pt x="83" y="69"/>
                    <a:pt x="83" y="67"/>
                  </a:cubicBezTo>
                  <a:cubicBezTo>
                    <a:pt x="83" y="65"/>
                    <a:pt x="84" y="65"/>
                    <a:pt x="85" y="65"/>
                  </a:cubicBezTo>
                  <a:cubicBezTo>
                    <a:pt x="86" y="65"/>
                    <a:pt x="86" y="65"/>
                    <a:pt x="86" y="64"/>
                  </a:cubicBezTo>
                  <a:cubicBezTo>
                    <a:pt x="86" y="63"/>
                    <a:pt x="88" y="59"/>
                    <a:pt x="89" y="58"/>
                  </a:cubicBezTo>
                  <a:cubicBezTo>
                    <a:pt x="89" y="56"/>
                    <a:pt x="89" y="54"/>
                    <a:pt x="89" y="52"/>
                  </a:cubicBezTo>
                  <a:cubicBezTo>
                    <a:pt x="88" y="50"/>
                    <a:pt x="88" y="48"/>
                    <a:pt x="88" y="46"/>
                  </a:cubicBezTo>
                  <a:cubicBezTo>
                    <a:pt x="89" y="44"/>
                    <a:pt x="90" y="44"/>
                    <a:pt x="90" y="40"/>
                  </a:cubicBezTo>
                  <a:cubicBezTo>
                    <a:pt x="90" y="36"/>
                    <a:pt x="90" y="38"/>
                    <a:pt x="91" y="38"/>
                  </a:cubicBezTo>
                  <a:cubicBezTo>
                    <a:pt x="93" y="38"/>
                    <a:pt x="93" y="37"/>
                    <a:pt x="93" y="35"/>
                  </a:cubicBezTo>
                  <a:cubicBezTo>
                    <a:pt x="94" y="33"/>
                    <a:pt x="96" y="34"/>
                    <a:pt x="97" y="33"/>
                  </a:cubicBezTo>
                  <a:cubicBezTo>
                    <a:pt x="99" y="32"/>
                    <a:pt x="99" y="30"/>
                    <a:pt x="99" y="30"/>
                  </a:cubicBezTo>
                  <a:close/>
                </a:path>
              </a:pathLst>
            </a:custGeom>
            <a:solidFill>
              <a:srgbClr val="65C8D0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409"/>
            <p:cNvSpPr>
              <a:spLocks/>
            </p:cNvSpPr>
            <p:nvPr/>
          </p:nvSpPr>
          <p:spPr bwMode="auto">
            <a:xfrm>
              <a:off x="3151" y="1730"/>
              <a:ext cx="261" cy="238"/>
            </a:xfrm>
            <a:custGeom>
              <a:avLst/>
              <a:gdLst>
                <a:gd name="T0" fmla="*/ 200 w 98"/>
                <a:gd name="T1" fmla="*/ 358 h 89"/>
                <a:gd name="T2" fmla="*/ 184 w 98"/>
                <a:gd name="T3" fmla="*/ 385 h 89"/>
                <a:gd name="T4" fmla="*/ 141 w 98"/>
                <a:gd name="T5" fmla="*/ 406 h 89"/>
                <a:gd name="T6" fmla="*/ 120 w 98"/>
                <a:gd name="T7" fmla="*/ 449 h 89"/>
                <a:gd name="T8" fmla="*/ 93 w 98"/>
                <a:gd name="T9" fmla="*/ 487 h 89"/>
                <a:gd name="T10" fmla="*/ 64 w 98"/>
                <a:gd name="T11" fmla="*/ 516 h 89"/>
                <a:gd name="T12" fmla="*/ 43 w 98"/>
                <a:gd name="T13" fmla="*/ 559 h 89"/>
                <a:gd name="T14" fmla="*/ 21 w 98"/>
                <a:gd name="T15" fmla="*/ 580 h 89"/>
                <a:gd name="T16" fmla="*/ 0 w 98"/>
                <a:gd name="T17" fmla="*/ 623 h 89"/>
                <a:gd name="T18" fmla="*/ 157 w 98"/>
                <a:gd name="T19" fmla="*/ 636 h 89"/>
                <a:gd name="T20" fmla="*/ 162 w 98"/>
                <a:gd name="T21" fmla="*/ 572 h 89"/>
                <a:gd name="T22" fmla="*/ 213 w 98"/>
                <a:gd name="T23" fmla="*/ 543 h 89"/>
                <a:gd name="T24" fmla="*/ 234 w 98"/>
                <a:gd name="T25" fmla="*/ 436 h 89"/>
                <a:gd name="T26" fmla="*/ 362 w 98"/>
                <a:gd name="T27" fmla="*/ 444 h 89"/>
                <a:gd name="T28" fmla="*/ 376 w 98"/>
                <a:gd name="T29" fmla="*/ 393 h 89"/>
                <a:gd name="T30" fmla="*/ 376 w 98"/>
                <a:gd name="T31" fmla="*/ 364 h 89"/>
                <a:gd name="T32" fmla="*/ 376 w 98"/>
                <a:gd name="T33" fmla="*/ 364 h 89"/>
                <a:gd name="T34" fmla="*/ 376 w 98"/>
                <a:gd name="T35" fmla="*/ 321 h 89"/>
                <a:gd name="T36" fmla="*/ 405 w 98"/>
                <a:gd name="T37" fmla="*/ 316 h 89"/>
                <a:gd name="T38" fmla="*/ 439 w 98"/>
                <a:gd name="T39" fmla="*/ 294 h 89"/>
                <a:gd name="T40" fmla="*/ 482 w 98"/>
                <a:gd name="T41" fmla="*/ 286 h 89"/>
                <a:gd name="T42" fmla="*/ 495 w 98"/>
                <a:gd name="T43" fmla="*/ 278 h 89"/>
                <a:gd name="T44" fmla="*/ 517 w 98"/>
                <a:gd name="T45" fmla="*/ 278 h 89"/>
                <a:gd name="T46" fmla="*/ 538 w 98"/>
                <a:gd name="T47" fmla="*/ 265 h 89"/>
                <a:gd name="T48" fmla="*/ 546 w 98"/>
                <a:gd name="T49" fmla="*/ 257 h 89"/>
                <a:gd name="T50" fmla="*/ 575 w 98"/>
                <a:gd name="T51" fmla="*/ 243 h 89"/>
                <a:gd name="T52" fmla="*/ 589 w 98"/>
                <a:gd name="T53" fmla="*/ 235 h 89"/>
                <a:gd name="T54" fmla="*/ 581 w 98"/>
                <a:gd name="T55" fmla="*/ 222 h 89"/>
                <a:gd name="T56" fmla="*/ 581 w 98"/>
                <a:gd name="T57" fmla="*/ 201 h 89"/>
                <a:gd name="T58" fmla="*/ 623 w 98"/>
                <a:gd name="T59" fmla="*/ 201 h 89"/>
                <a:gd name="T60" fmla="*/ 682 w 98"/>
                <a:gd name="T61" fmla="*/ 201 h 89"/>
                <a:gd name="T62" fmla="*/ 695 w 98"/>
                <a:gd name="T63" fmla="*/ 179 h 89"/>
                <a:gd name="T64" fmla="*/ 682 w 98"/>
                <a:gd name="T65" fmla="*/ 142 h 89"/>
                <a:gd name="T66" fmla="*/ 682 w 98"/>
                <a:gd name="T67" fmla="*/ 115 h 89"/>
                <a:gd name="T68" fmla="*/ 682 w 98"/>
                <a:gd name="T69" fmla="*/ 72 h 89"/>
                <a:gd name="T70" fmla="*/ 666 w 98"/>
                <a:gd name="T71" fmla="*/ 72 h 89"/>
                <a:gd name="T72" fmla="*/ 645 w 98"/>
                <a:gd name="T73" fmla="*/ 64 h 89"/>
                <a:gd name="T74" fmla="*/ 631 w 98"/>
                <a:gd name="T75" fmla="*/ 64 h 89"/>
                <a:gd name="T76" fmla="*/ 533 w 98"/>
                <a:gd name="T77" fmla="*/ 43 h 89"/>
                <a:gd name="T78" fmla="*/ 511 w 98"/>
                <a:gd name="T79" fmla="*/ 8 h 89"/>
                <a:gd name="T80" fmla="*/ 495 w 98"/>
                <a:gd name="T81" fmla="*/ 8 h 89"/>
                <a:gd name="T82" fmla="*/ 474 w 98"/>
                <a:gd name="T83" fmla="*/ 35 h 89"/>
                <a:gd name="T84" fmla="*/ 453 w 98"/>
                <a:gd name="T85" fmla="*/ 72 h 89"/>
                <a:gd name="T86" fmla="*/ 453 w 98"/>
                <a:gd name="T87" fmla="*/ 115 h 89"/>
                <a:gd name="T88" fmla="*/ 431 w 98"/>
                <a:gd name="T89" fmla="*/ 128 h 89"/>
                <a:gd name="T90" fmla="*/ 418 w 98"/>
                <a:gd name="T91" fmla="*/ 128 h 89"/>
                <a:gd name="T92" fmla="*/ 405 w 98"/>
                <a:gd name="T93" fmla="*/ 142 h 89"/>
                <a:gd name="T94" fmla="*/ 384 w 98"/>
                <a:gd name="T95" fmla="*/ 158 h 89"/>
                <a:gd name="T96" fmla="*/ 384 w 98"/>
                <a:gd name="T97" fmla="*/ 179 h 89"/>
                <a:gd name="T98" fmla="*/ 368 w 98"/>
                <a:gd name="T99" fmla="*/ 201 h 89"/>
                <a:gd name="T100" fmla="*/ 354 w 98"/>
                <a:gd name="T101" fmla="*/ 243 h 89"/>
                <a:gd name="T102" fmla="*/ 349 w 98"/>
                <a:gd name="T103" fmla="*/ 273 h 89"/>
                <a:gd name="T104" fmla="*/ 312 w 98"/>
                <a:gd name="T105" fmla="*/ 300 h 89"/>
                <a:gd name="T106" fmla="*/ 285 w 98"/>
                <a:gd name="T107" fmla="*/ 321 h 89"/>
                <a:gd name="T108" fmla="*/ 234 w 98"/>
                <a:gd name="T109" fmla="*/ 342 h 89"/>
                <a:gd name="T110" fmla="*/ 200 w 98"/>
                <a:gd name="T111" fmla="*/ 358 h 8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8" h="89">
                  <a:moveTo>
                    <a:pt x="28" y="50"/>
                  </a:moveTo>
                  <a:cubicBezTo>
                    <a:pt x="28" y="50"/>
                    <a:pt x="27" y="53"/>
                    <a:pt x="26" y="54"/>
                  </a:cubicBezTo>
                  <a:cubicBezTo>
                    <a:pt x="25" y="55"/>
                    <a:pt x="22" y="57"/>
                    <a:pt x="20" y="57"/>
                  </a:cubicBezTo>
                  <a:cubicBezTo>
                    <a:pt x="18" y="58"/>
                    <a:pt x="18" y="61"/>
                    <a:pt x="17" y="63"/>
                  </a:cubicBezTo>
                  <a:cubicBezTo>
                    <a:pt x="16" y="64"/>
                    <a:pt x="14" y="67"/>
                    <a:pt x="13" y="68"/>
                  </a:cubicBezTo>
                  <a:cubicBezTo>
                    <a:pt x="12" y="69"/>
                    <a:pt x="10" y="71"/>
                    <a:pt x="9" y="72"/>
                  </a:cubicBezTo>
                  <a:cubicBezTo>
                    <a:pt x="7" y="74"/>
                    <a:pt x="7" y="77"/>
                    <a:pt x="6" y="78"/>
                  </a:cubicBezTo>
                  <a:cubicBezTo>
                    <a:pt x="6" y="79"/>
                    <a:pt x="5" y="80"/>
                    <a:pt x="3" y="81"/>
                  </a:cubicBezTo>
                  <a:cubicBezTo>
                    <a:pt x="1" y="82"/>
                    <a:pt x="0" y="87"/>
                    <a:pt x="0" y="87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2" y="89"/>
                    <a:pt x="22" y="83"/>
                    <a:pt x="23" y="80"/>
                  </a:cubicBezTo>
                  <a:cubicBezTo>
                    <a:pt x="23" y="78"/>
                    <a:pt x="30" y="76"/>
                    <a:pt x="30" y="76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3" y="45"/>
                    <a:pt x="55" y="45"/>
                    <a:pt x="57" y="44"/>
                  </a:cubicBezTo>
                  <a:cubicBezTo>
                    <a:pt x="58" y="43"/>
                    <a:pt x="61" y="42"/>
                    <a:pt x="62" y="41"/>
                  </a:cubicBezTo>
                  <a:cubicBezTo>
                    <a:pt x="62" y="41"/>
                    <a:pt x="67" y="40"/>
                    <a:pt x="68" y="40"/>
                  </a:cubicBezTo>
                  <a:cubicBezTo>
                    <a:pt x="69" y="41"/>
                    <a:pt x="70" y="39"/>
                    <a:pt x="70" y="39"/>
                  </a:cubicBezTo>
                  <a:cubicBezTo>
                    <a:pt x="70" y="39"/>
                    <a:pt x="71" y="38"/>
                    <a:pt x="73" y="39"/>
                  </a:cubicBezTo>
                  <a:cubicBezTo>
                    <a:pt x="75" y="40"/>
                    <a:pt x="75" y="38"/>
                    <a:pt x="76" y="37"/>
                  </a:cubicBezTo>
                  <a:cubicBezTo>
                    <a:pt x="77" y="36"/>
                    <a:pt x="76" y="37"/>
                    <a:pt x="77" y="36"/>
                  </a:cubicBezTo>
                  <a:cubicBezTo>
                    <a:pt x="77" y="36"/>
                    <a:pt x="80" y="34"/>
                    <a:pt x="81" y="34"/>
                  </a:cubicBezTo>
                  <a:cubicBezTo>
                    <a:pt x="82" y="34"/>
                    <a:pt x="84" y="34"/>
                    <a:pt x="83" y="33"/>
                  </a:cubicBezTo>
                  <a:cubicBezTo>
                    <a:pt x="83" y="32"/>
                    <a:pt x="82" y="32"/>
                    <a:pt x="82" y="31"/>
                  </a:cubicBezTo>
                  <a:cubicBezTo>
                    <a:pt x="82" y="30"/>
                    <a:pt x="79" y="28"/>
                    <a:pt x="82" y="28"/>
                  </a:cubicBezTo>
                  <a:cubicBezTo>
                    <a:pt x="85" y="28"/>
                    <a:pt x="87" y="28"/>
                    <a:pt x="88" y="28"/>
                  </a:cubicBezTo>
                  <a:cubicBezTo>
                    <a:pt x="89" y="28"/>
                    <a:pt x="95" y="28"/>
                    <a:pt x="96" y="28"/>
                  </a:cubicBezTo>
                  <a:cubicBezTo>
                    <a:pt x="98" y="27"/>
                    <a:pt x="98" y="25"/>
                    <a:pt x="98" y="25"/>
                  </a:cubicBezTo>
                  <a:cubicBezTo>
                    <a:pt x="97" y="24"/>
                    <a:pt x="95" y="22"/>
                    <a:pt x="96" y="20"/>
                  </a:cubicBezTo>
                  <a:cubicBezTo>
                    <a:pt x="96" y="19"/>
                    <a:pt x="96" y="18"/>
                    <a:pt x="96" y="16"/>
                  </a:cubicBezTo>
                  <a:cubicBezTo>
                    <a:pt x="96" y="15"/>
                    <a:pt x="96" y="10"/>
                    <a:pt x="96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3" y="10"/>
                    <a:pt x="91" y="9"/>
                    <a:pt x="91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9"/>
                    <a:pt x="77" y="10"/>
                    <a:pt x="75" y="6"/>
                  </a:cubicBezTo>
                  <a:cubicBezTo>
                    <a:pt x="73" y="3"/>
                    <a:pt x="73" y="2"/>
                    <a:pt x="72" y="1"/>
                  </a:cubicBezTo>
                  <a:cubicBezTo>
                    <a:pt x="72" y="1"/>
                    <a:pt x="70" y="0"/>
                    <a:pt x="70" y="1"/>
                  </a:cubicBezTo>
                  <a:cubicBezTo>
                    <a:pt x="70" y="2"/>
                    <a:pt x="68" y="4"/>
                    <a:pt x="67" y="5"/>
                  </a:cubicBezTo>
                  <a:cubicBezTo>
                    <a:pt x="67" y="6"/>
                    <a:pt x="66" y="9"/>
                    <a:pt x="64" y="10"/>
                  </a:cubicBezTo>
                  <a:cubicBezTo>
                    <a:pt x="63" y="11"/>
                    <a:pt x="64" y="14"/>
                    <a:pt x="64" y="16"/>
                  </a:cubicBezTo>
                  <a:cubicBezTo>
                    <a:pt x="63" y="18"/>
                    <a:pt x="62" y="18"/>
                    <a:pt x="61" y="18"/>
                  </a:cubicBezTo>
                  <a:cubicBezTo>
                    <a:pt x="60" y="18"/>
                    <a:pt x="59" y="17"/>
                    <a:pt x="59" y="18"/>
                  </a:cubicBezTo>
                  <a:cubicBezTo>
                    <a:pt x="58" y="19"/>
                    <a:pt x="57" y="19"/>
                    <a:pt x="57" y="20"/>
                  </a:cubicBezTo>
                  <a:cubicBezTo>
                    <a:pt x="56" y="21"/>
                    <a:pt x="54" y="21"/>
                    <a:pt x="54" y="22"/>
                  </a:cubicBezTo>
                  <a:cubicBezTo>
                    <a:pt x="55" y="24"/>
                    <a:pt x="55" y="24"/>
                    <a:pt x="54" y="25"/>
                  </a:cubicBezTo>
                  <a:cubicBezTo>
                    <a:pt x="52" y="26"/>
                    <a:pt x="54" y="24"/>
                    <a:pt x="52" y="28"/>
                  </a:cubicBezTo>
                  <a:cubicBezTo>
                    <a:pt x="50" y="32"/>
                    <a:pt x="48" y="33"/>
                    <a:pt x="50" y="34"/>
                  </a:cubicBezTo>
                  <a:cubicBezTo>
                    <a:pt x="51" y="36"/>
                    <a:pt x="51" y="36"/>
                    <a:pt x="49" y="38"/>
                  </a:cubicBezTo>
                  <a:cubicBezTo>
                    <a:pt x="48" y="39"/>
                    <a:pt x="45" y="41"/>
                    <a:pt x="44" y="42"/>
                  </a:cubicBezTo>
                  <a:cubicBezTo>
                    <a:pt x="43" y="44"/>
                    <a:pt x="42" y="42"/>
                    <a:pt x="40" y="45"/>
                  </a:cubicBezTo>
                  <a:cubicBezTo>
                    <a:pt x="38" y="47"/>
                    <a:pt x="35" y="48"/>
                    <a:pt x="33" y="48"/>
                  </a:cubicBezTo>
                  <a:cubicBezTo>
                    <a:pt x="30" y="48"/>
                    <a:pt x="28" y="50"/>
                    <a:pt x="28" y="50"/>
                  </a:cubicBezTo>
                  <a:close/>
                </a:path>
              </a:pathLst>
            </a:custGeom>
            <a:solidFill>
              <a:srgbClr val="65C8D0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410"/>
            <p:cNvSpPr>
              <a:spLocks/>
            </p:cNvSpPr>
            <p:nvPr/>
          </p:nvSpPr>
          <p:spPr bwMode="auto">
            <a:xfrm>
              <a:off x="3225" y="1866"/>
              <a:ext cx="8" cy="0"/>
            </a:xfrm>
            <a:custGeom>
              <a:avLst/>
              <a:gdLst>
                <a:gd name="T0" fmla="*/ 0 w 8"/>
                <a:gd name="T1" fmla="*/ 8 w 8"/>
                <a:gd name="T2" fmla="*/ 0 w 8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C8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411"/>
            <p:cNvSpPr>
              <a:spLocks noChangeShapeType="1"/>
            </p:cNvSpPr>
            <p:nvPr/>
          </p:nvSpPr>
          <p:spPr bwMode="auto">
            <a:xfrm>
              <a:off x="3225" y="1866"/>
              <a:ext cx="8" cy="0"/>
            </a:xfrm>
            <a:prstGeom prst="line">
              <a:avLst/>
            </a:prstGeom>
            <a:noFill/>
            <a:ln w="4763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412"/>
            <p:cNvSpPr>
              <a:spLocks/>
            </p:cNvSpPr>
            <p:nvPr/>
          </p:nvSpPr>
          <p:spPr bwMode="auto">
            <a:xfrm>
              <a:off x="3241" y="1866"/>
              <a:ext cx="6" cy="0"/>
            </a:xfrm>
            <a:custGeom>
              <a:avLst/>
              <a:gdLst>
                <a:gd name="T0" fmla="*/ 0 w 6"/>
                <a:gd name="T1" fmla="*/ 6 w 6"/>
                <a:gd name="T2" fmla="*/ 0 w 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C8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413"/>
            <p:cNvSpPr>
              <a:spLocks noChangeShapeType="1"/>
            </p:cNvSpPr>
            <p:nvPr/>
          </p:nvSpPr>
          <p:spPr bwMode="auto">
            <a:xfrm>
              <a:off x="3241" y="1866"/>
              <a:ext cx="6" cy="0"/>
            </a:xfrm>
            <a:prstGeom prst="line">
              <a:avLst/>
            </a:prstGeom>
            <a:noFill/>
            <a:ln w="4763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414"/>
            <p:cNvSpPr>
              <a:spLocks/>
            </p:cNvSpPr>
            <p:nvPr/>
          </p:nvSpPr>
          <p:spPr bwMode="auto">
            <a:xfrm>
              <a:off x="3255" y="1866"/>
              <a:ext cx="8" cy="0"/>
            </a:xfrm>
            <a:custGeom>
              <a:avLst/>
              <a:gdLst>
                <a:gd name="T0" fmla="*/ 0 w 8"/>
                <a:gd name="T1" fmla="*/ 8 w 8"/>
                <a:gd name="T2" fmla="*/ 0 w 8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C8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415"/>
            <p:cNvSpPr>
              <a:spLocks noChangeShapeType="1"/>
            </p:cNvSpPr>
            <p:nvPr/>
          </p:nvSpPr>
          <p:spPr bwMode="auto">
            <a:xfrm>
              <a:off x="3255" y="1866"/>
              <a:ext cx="8" cy="0"/>
            </a:xfrm>
            <a:prstGeom prst="line">
              <a:avLst/>
            </a:prstGeom>
            <a:noFill/>
            <a:ln w="4763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416"/>
            <p:cNvSpPr>
              <a:spLocks/>
            </p:cNvSpPr>
            <p:nvPr/>
          </p:nvSpPr>
          <p:spPr bwMode="auto">
            <a:xfrm>
              <a:off x="3268" y="1866"/>
              <a:ext cx="8" cy="0"/>
            </a:xfrm>
            <a:custGeom>
              <a:avLst/>
              <a:gdLst>
                <a:gd name="T0" fmla="*/ 0 w 8"/>
                <a:gd name="T1" fmla="*/ 8 w 8"/>
                <a:gd name="T2" fmla="*/ 0 w 8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C8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Line 417"/>
            <p:cNvSpPr>
              <a:spLocks noChangeShapeType="1"/>
            </p:cNvSpPr>
            <p:nvPr/>
          </p:nvSpPr>
          <p:spPr bwMode="auto">
            <a:xfrm>
              <a:off x="3268" y="1866"/>
              <a:ext cx="8" cy="0"/>
            </a:xfrm>
            <a:prstGeom prst="line">
              <a:avLst/>
            </a:prstGeom>
            <a:noFill/>
            <a:ln w="4763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418"/>
            <p:cNvSpPr>
              <a:spLocks/>
            </p:cNvSpPr>
            <p:nvPr/>
          </p:nvSpPr>
          <p:spPr bwMode="auto">
            <a:xfrm>
              <a:off x="3282" y="1866"/>
              <a:ext cx="8" cy="3"/>
            </a:xfrm>
            <a:custGeom>
              <a:avLst/>
              <a:gdLst>
                <a:gd name="T0" fmla="*/ 0 w 8"/>
                <a:gd name="T1" fmla="*/ 0 h 3"/>
                <a:gd name="T2" fmla="*/ 8 w 8"/>
                <a:gd name="T3" fmla="*/ 3 h 3"/>
                <a:gd name="T4" fmla="*/ 0 w 8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C8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419"/>
            <p:cNvSpPr>
              <a:spLocks noChangeShapeType="1"/>
            </p:cNvSpPr>
            <p:nvPr/>
          </p:nvSpPr>
          <p:spPr bwMode="auto">
            <a:xfrm>
              <a:off x="3282" y="1866"/>
              <a:ext cx="8" cy="3"/>
            </a:xfrm>
            <a:prstGeom prst="line">
              <a:avLst/>
            </a:prstGeom>
            <a:noFill/>
            <a:ln w="4763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420"/>
            <p:cNvSpPr>
              <a:spLocks/>
            </p:cNvSpPr>
            <p:nvPr/>
          </p:nvSpPr>
          <p:spPr bwMode="auto">
            <a:xfrm>
              <a:off x="3776" y="2133"/>
              <a:ext cx="206" cy="147"/>
            </a:xfrm>
            <a:custGeom>
              <a:avLst/>
              <a:gdLst>
                <a:gd name="T0" fmla="*/ 72 w 77"/>
                <a:gd name="T1" fmla="*/ 94 h 55"/>
                <a:gd name="T2" fmla="*/ 86 w 77"/>
                <a:gd name="T3" fmla="*/ 86 h 55"/>
                <a:gd name="T4" fmla="*/ 115 w 77"/>
                <a:gd name="T5" fmla="*/ 99 h 55"/>
                <a:gd name="T6" fmla="*/ 144 w 77"/>
                <a:gd name="T7" fmla="*/ 128 h 55"/>
                <a:gd name="T8" fmla="*/ 166 w 77"/>
                <a:gd name="T9" fmla="*/ 128 h 55"/>
                <a:gd name="T10" fmla="*/ 187 w 77"/>
                <a:gd name="T11" fmla="*/ 128 h 55"/>
                <a:gd name="T12" fmla="*/ 209 w 77"/>
                <a:gd name="T13" fmla="*/ 136 h 55"/>
                <a:gd name="T14" fmla="*/ 257 w 77"/>
                <a:gd name="T15" fmla="*/ 120 h 55"/>
                <a:gd name="T16" fmla="*/ 278 w 77"/>
                <a:gd name="T17" fmla="*/ 99 h 55"/>
                <a:gd name="T18" fmla="*/ 329 w 77"/>
                <a:gd name="T19" fmla="*/ 115 h 55"/>
                <a:gd name="T20" fmla="*/ 407 w 77"/>
                <a:gd name="T21" fmla="*/ 64 h 55"/>
                <a:gd name="T22" fmla="*/ 401 w 77"/>
                <a:gd name="T23" fmla="*/ 35 h 55"/>
                <a:gd name="T24" fmla="*/ 393 w 77"/>
                <a:gd name="T25" fmla="*/ 13 h 55"/>
                <a:gd name="T26" fmla="*/ 423 w 77"/>
                <a:gd name="T27" fmla="*/ 0 h 55"/>
                <a:gd name="T28" fmla="*/ 444 w 77"/>
                <a:gd name="T29" fmla="*/ 43 h 55"/>
                <a:gd name="T30" fmla="*/ 444 w 77"/>
                <a:gd name="T31" fmla="*/ 64 h 55"/>
                <a:gd name="T32" fmla="*/ 474 w 77"/>
                <a:gd name="T33" fmla="*/ 86 h 55"/>
                <a:gd name="T34" fmla="*/ 466 w 77"/>
                <a:gd name="T35" fmla="*/ 158 h 55"/>
                <a:gd name="T36" fmla="*/ 431 w 77"/>
                <a:gd name="T37" fmla="*/ 171 h 55"/>
                <a:gd name="T38" fmla="*/ 452 w 77"/>
                <a:gd name="T39" fmla="*/ 208 h 55"/>
                <a:gd name="T40" fmla="*/ 495 w 77"/>
                <a:gd name="T41" fmla="*/ 257 h 55"/>
                <a:gd name="T42" fmla="*/ 522 w 77"/>
                <a:gd name="T43" fmla="*/ 299 h 55"/>
                <a:gd name="T44" fmla="*/ 543 w 77"/>
                <a:gd name="T45" fmla="*/ 337 h 55"/>
                <a:gd name="T46" fmla="*/ 452 w 77"/>
                <a:gd name="T47" fmla="*/ 380 h 55"/>
                <a:gd name="T48" fmla="*/ 401 w 77"/>
                <a:gd name="T49" fmla="*/ 380 h 55"/>
                <a:gd name="T50" fmla="*/ 364 w 77"/>
                <a:gd name="T51" fmla="*/ 380 h 55"/>
                <a:gd name="T52" fmla="*/ 342 w 77"/>
                <a:gd name="T53" fmla="*/ 380 h 55"/>
                <a:gd name="T54" fmla="*/ 329 w 77"/>
                <a:gd name="T55" fmla="*/ 393 h 55"/>
                <a:gd name="T56" fmla="*/ 300 w 77"/>
                <a:gd name="T57" fmla="*/ 363 h 55"/>
                <a:gd name="T58" fmla="*/ 278 w 77"/>
                <a:gd name="T59" fmla="*/ 342 h 55"/>
                <a:gd name="T60" fmla="*/ 251 w 77"/>
                <a:gd name="T61" fmla="*/ 350 h 55"/>
                <a:gd name="T62" fmla="*/ 214 w 77"/>
                <a:gd name="T63" fmla="*/ 350 h 55"/>
                <a:gd name="T64" fmla="*/ 171 w 77"/>
                <a:gd name="T65" fmla="*/ 321 h 55"/>
                <a:gd name="T66" fmla="*/ 166 w 77"/>
                <a:gd name="T67" fmla="*/ 299 h 55"/>
                <a:gd name="T68" fmla="*/ 136 w 77"/>
                <a:gd name="T69" fmla="*/ 257 h 55"/>
                <a:gd name="T70" fmla="*/ 86 w 77"/>
                <a:gd name="T71" fmla="*/ 230 h 55"/>
                <a:gd name="T72" fmla="*/ 72 w 77"/>
                <a:gd name="T73" fmla="*/ 200 h 55"/>
                <a:gd name="T74" fmla="*/ 35 w 77"/>
                <a:gd name="T75" fmla="*/ 179 h 55"/>
                <a:gd name="T76" fmla="*/ 8 w 77"/>
                <a:gd name="T77" fmla="*/ 163 h 55"/>
                <a:gd name="T78" fmla="*/ 13 w 77"/>
                <a:gd name="T79" fmla="*/ 120 h 5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7" h="55">
                  <a:moveTo>
                    <a:pt x="2" y="17"/>
                  </a:moveTo>
                  <a:cubicBezTo>
                    <a:pt x="9" y="17"/>
                    <a:pt x="10" y="15"/>
                    <a:pt x="10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1"/>
                    <a:pt x="57" y="9"/>
                    <a:pt x="57" y="9"/>
                  </a:cubicBezTo>
                  <a:cubicBezTo>
                    <a:pt x="57" y="8"/>
                    <a:pt x="57" y="6"/>
                    <a:pt x="57" y="6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1" y="4"/>
                    <a:pt x="62" y="6"/>
                    <a:pt x="62" y="6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5"/>
                    <a:pt x="65" y="17"/>
                    <a:pt x="65" y="18"/>
                  </a:cubicBezTo>
                  <a:cubicBezTo>
                    <a:pt x="64" y="19"/>
                    <a:pt x="65" y="20"/>
                    <a:pt x="65" y="22"/>
                  </a:cubicBezTo>
                  <a:cubicBezTo>
                    <a:pt x="65" y="24"/>
                    <a:pt x="64" y="24"/>
                    <a:pt x="63" y="24"/>
                  </a:cubicBezTo>
                  <a:cubicBezTo>
                    <a:pt x="62" y="24"/>
                    <a:pt x="61" y="21"/>
                    <a:pt x="60" y="24"/>
                  </a:cubicBezTo>
                  <a:cubicBezTo>
                    <a:pt x="59" y="26"/>
                    <a:pt x="56" y="28"/>
                    <a:pt x="58" y="29"/>
                  </a:cubicBezTo>
                  <a:cubicBezTo>
                    <a:pt x="60" y="29"/>
                    <a:pt x="62" y="28"/>
                    <a:pt x="63" y="29"/>
                  </a:cubicBezTo>
                  <a:cubicBezTo>
                    <a:pt x="65" y="30"/>
                    <a:pt x="65" y="30"/>
                    <a:pt x="66" y="32"/>
                  </a:cubicBezTo>
                  <a:cubicBezTo>
                    <a:pt x="67" y="34"/>
                    <a:pt x="69" y="33"/>
                    <a:pt x="69" y="36"/>
                  </a:cubicBezTo>
                  <a:cubicBezTo>
                    <a:pt x="70" y="38"/>
                    <a:pt x="70" y="40"/>
                    <a:pt x="71" y="40"/>
                  </a:cubicBezTo>
                  <a:cubicBezTo>
                    <a:pt x="73" y="41"/>
                    <a:pt x="72" y="42"/>
                    <a:pt x="73" y="42"/>
                  </a:cubicBezTo>
                  <a:cubicBezTo>
                    <a:pt x="75" y="43"/>
                    <a:pt x="76" y="41"/>
                    <a:pt x="77" y="42"/>
                  </a:cubicBezTo>
                  <a:cubicBezTo>
                    <a:pt x="77" y="43"/>
                    <a:pt x="76" y="47"/>
                    <a:pt x="76" y="47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3" y="53"/>
                    <a:pt x="60" y="53"/>
                    <a:pt x="59" y="53"/>
                  </a:cubicBezTo>
                  <a:cubicBezTo>
                    <a:pt x="58" y="52"/>
                    <a:pt x="58" y="51"/>
                    <a:pt x="56" y="53"/>
                  </a:cubicBezTo>
                  <a:cubicBezTo>
                    <a:pt x="55" y="54"/>
                    <a:pt x="52" y="54"/>
                    <a:pt x="52" y="54"/>
                  </a:cubicBezTo>
                  <a:cubicBezTo>
                    <a:pt x="52" y="54"/>
                    <a:pt x="52" y="52"/>
                    <a:pt x="51" y="53"/>
                  </a:cubicBezTo>
                  <a:cubicBezTo>
                    <a:pt x="51" y="54"/>
                    <a:pt x="50" y="54"/>
                    <a:pt x="50" y="54"/>
                  </a:cubicBezTo>
                  <a:cubicBezTo>
                    <a:pt x="49" y="53"/>
                    <a:pt x="49" y="52"/>
                    <a:pt x="48" y="53"/>
                  </a:cubicBezTo>
                  <a:cubicBezTo>
                    <a:pt x="48" y="54"/>
                    <a:pt x="47" y="54"/>
                    <a:pt x="47" y="54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3" y="50"/>
                    <a:pt x="42" y="51"/>
                  </a:cubicBezTo>
                  <a:cubicBezTo>
                    <a:pt x="41" y="51"/>
                    <a:pt x="40" y="51"/>
                    <a:pt x="40" y="50"/>
                  </a:cubicBezTo>
                  <a:cubicBezTo>
                    <a:pt x="39" y="49"/>
                    <a:pt x="39" y="48"/>
                    <a:pt x="39" y="48"/>
                  </a:cubicBezTo>
                  <a:cubicBezTo>
                    <a:pt x="38" y="48"/>
                    <a:pt x="38" y="46"/>
                    <a:pt x="37" y="48"/>
                  </a:cubicBezTo>
                  <a:cubicBezTo>
                    <a:pt x="37" y="49"/>
                    <a:pt x="37" y="49"/>
                    <a:pt x="35" y="49"/>
                  </a:cubicBezTo>
                  <a:cubicBezTo>
                    <a:pt x="34" y="49"/>
                    <a:pt x="34" y="46"/>
                    <a:pt x="33" y="48"/>
                  </a:cubicBezTo>
                  <a:cubicBezTo>
                    <a:pt x="31" y="49"/>
                    <a:pt x="31" y="49"/>
                    <a:pt x="30" y="49"/>
                  </a:cubicBezTo>
                  <a:cubicBezTo>
                    <a:pt x="28" y="49"/>
                    <a:pt x="28" y="49"/>
                    <a:pt x="27" y="48"/>
                  </a:cubicBezTo>
                  <a:cubicBezTo>
                    <a:pt x="26" y="47"/>
                    <a:pt x="24" y="45"/>
                    <a:pt x="24" y="45"/>
                  </a:cubicBezTo>
                  <a:cubicBezTo>
                    <a:pt x="24" y="45"/>
                    <a:pt x="25" y="44"/>
                    <a:pt x="25" y="43"/>
                  </a:cubicBezTo>
                  <a:cubicBezTo>
                    <a:pt x="25" y="43"/>
                    <a:pt x="24" y="42"/>
                    <a:pt x="23" y="42"/>
                  </a:cubicBezTo>
                  <a:cubicBezTo>
                    <a:pt x="23" y="41"/>
                    <a:pt x="21" y="40"/>
                    <a:pt x="20" y="40"/>
                  </a:cubicBezTo>
                  <a:cubicBezTo>
                    <a:pt x="18" y="39"/>
                    <a:pt x="20" y="37"/>
                    <a:pt x="19" y="36"/>
                  </a:cubicBezTo>
                  <a:cubicBezTo>
                    <a:pt x="18" y="35"/>
                    <a:pt x="18" y="34"/>
                    <a:pt x="16" y="32"/>
                  </a:cubicBezTo>
                  <a:cubicBezTo>
                    <a:pt x="14" y="31"/>
                    <a:pt x="14" y="32"/>
                    <a:pt x="12" y="32"/>
                  </a:cubicBezTo>
                  <a:cubicBezTo>
                    <a:pt x="11" y="31"/>
                    <a:pt x="13" y="30"/>
                    <a:pt x="13" y="29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9" y="27"/>
                    <a:pt x="9" y="26"/>
                    <a:pt x="8" y="26"/>
                  </a:cubicBezTo>
                  <a:cubicBezTo>
                    <a:pt x="7" y="25"/>
                    <a:pt x="6" y="26"/>
                    <a:pt x="5" y="25"/>
                  </a:cubicBezTo>
                  <a:cubicBezTo>
                    <a:pt x="4" y="25"/>
                    <a:pt x="6" y="24"/>
                    <a:pt x="5" y="22"/>
                  </a:cubicBezTo>
                  <a:cubicBezTo>
                    <a:pt x="3" y="21"/>
                    <a:pt x="2" y="23"/>
                    <a:pt x="1" y="23"/>
                  </a:cubicBezTo>
                  <a:cubicBezTo>
                    <a:pt x="0" y="22"/>
                    <a:pt x="1" y="20"/>
                    <a:pt x="2" y="18"/>
                  </a:cubicBezTo>
                  <a:cubicBezTo>
                    <a:pt x="2" y="18"/>
                    <a:pt x="2" y="18"/>
                    <a:pt x="2" y="17"/>
                  </a:cubicBezTo>
                  <a:close/>
                </a:path>
              </a:pathLst>
            </a:custGeom>
            <a:solidFill>
              <a:srgbClr val="65C8D0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421"/>
            <p:cNvSpPr>
              <a:spLocks/>
            </p:cNvSpPr>
            <p:nvPr/>
          </p:nvSpPr>
          <p:spPr bwMode="auto">
            <a:xfrm>
              <a:off x="4145" y="1842"/>
              <a:ext cx="37" cy="40"/>
            </a:xfrm>
            <a:custGeom>
              <a:avLst/>
              <a:gdLst>
                <a:gd name="T0" fmla="*/ 69 w 14"/>
                <a:gd name="T1" fmla="*/ 99 h 15"/>
                <a:gd name="T2" fmla="*/ 85 w 14"/>
                <a:gd name="T3" fmla="*/ 107 h 15"/>
                <a:gd name="T4" fmla="*/ 90 w 14"/>
                <a:gd name="T5" fmla="*/ 85 h 15"/>
                <a:gd name="T6" fmla="*/ 63 w 14"/>
                <a:gd name="T7" fmla="*/ 29 h 15"/>
                <a:gd name="T8" fmla="*/ 90 w 14"/>
                <a:gd name="T9" fmla="*/ 13 h 15"/>
                <a:gd name="T10" fmla="*/ 98 w 14"/>
                <a:gd name="T11" fmla="*/ 0 h 15"/>
                <a:gd name="T12" fmla="*/ 63 w 14"/>
                <a:gd name="T13" fmla="*/ 8 h 15"/>
                <a:gd name="T14" fmla="*/ 42 w 14"/>
                <a:gd name="T15" fmla="*/ 0 h 15"/>
                <a:gd name="T16" fmla="*/ 42 w 14"/>
                <a:gd name="T17" fmla="*/ 0 h 15"/>
                <a:gd name="T18" fmla="*/ 21 w 14"/>
                <a:gd name="T19" fmla="*/ 21 h 15"/>
                <a:gd name="T20" fmla="*/ 8 w 14"/>
                <a:gd name="T21" fmla="*/ 56 h 15"/>
                <a:gd name="T22" fmla="*/ 63 w 14"/>
                <a:gd name="T23" fmla="*/ 77 h 15"/>
                <a:gd name="T24" fmla="*/ 69 w 14"/>
                <a:gd name="T25" fmla="*/ 99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15">
                  <a:moveTo>
                    <a:pt x="10" y="14"/>
                  </a:moveTo>
                  <a:cubicBezTo>
                    <a:pt x="10" y="14"/>
                    <a:pt x="11" y="15"/>
                    <a:pt x="12" y="15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9" y="5"/>
                    <a:pt x="9" y="4"/>
                  </a:cubicBezTo>
                  <a:cubicBezTo>
                    <a:pt x="9" y="3"/>
                    <a:pt x="13" y="2"/>
                    <a:pt x="13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0"/>
                    <a:pt x="11" y="0"/>
                    <a:pt x="9" y="1"/>
                  </a:cubicBezTo>
                  <a:cubicBezTo>
                    <a:pt x="8" y="1"/>
                    <a:pt x="7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2"/>
                    <a:pt x="3" y="3"/>
                  </a:cubicBezTo>
                  <a:cubicBezTo>
                    <a:pt x="1" y="4"/>
                    <a:pt x="0" y="7"/>
                    <a:pt x="1" y="8"/>
                  </a:cubicBezTo>
                  <a:cubicBezTo>
                    <a:pt x="4" y="11"/>
                    <a:pt x="9" y="11"/>
                    <a:pt x="9" y="11"/>
                  </a:cubicBezTo>
                  <a:lnTo>
                    <a:pt x="10" y="14"/>
                  </a:lnTo>
                  <a:close/>
                </a:path>
              </a:pathLst>
            </a:custGeom>
            <a:solidFill>
              <a:srgbClr val="65C8D0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422"/>
            <p:cNvSpPr>
              <a:spLocks/>
            </p:cNvSpPr>
            <p:nvPr/>
          </p:nvSpPr>
          <p:spPr bwMode="auto">
            <a:xfrm>
              <a:off x="4185" y="1880"/>
              <a:ext cx="8" cy="5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5 h 5"/>
                <a:gd name="T4" fmla="*/ 2 w 8"/>
                <a:gd name="T5" fmla="*/ 5 h 5"/>
                <a:gd name="T6" fmla="*/ 0 w 8"/>
                <a:gd name="T7" fmla="*/ 0 h 5"/>
                <a:gd name="T8" fmla="*/ 8 w 8"/>
                <a:gd name="T9" fmla="*/ 0 h 5"/>
                <a:gd name="T10" fmla="*/ 8 w 8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5"/>
                  </a:lnTo>
                  <a:lnTo>
                    <a:pt x="2" y="5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5C8D0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423"/>
            <p:cNvSpPr>
              <a:spLocks/>
            </p:cNvSpPr>
            <p:nvPr/>
          </p:nvSpPr>
          <p:spPr bwMode="auto">
            <a:xfrm>
              <a:off x="4185" y="1890"/>
              <a:ext cx="16" cy="24"/>
            </a:xfrm>
            <a:custGeom>
              <a:avLst/>
              <a:gdLst>
                <a:gd name="T0" fmla="*/ 21 w 6"/>
                <a:gd name="T1" fmla="*/ 64 h 9"/>
                <a:gd name="T2" fmla="*/ 35 w 6"/>
                <a:gd name="T3" fmla="*/ 51 h 9"/>
                <a:gd name="T4" fmla="*/ 35 w 6"/>
                <a:gd name="T5" fmla="*/ 43 h 9"/>
                <a:gd name="T6" fmla="*/ 43 w 6"/>
                <a:gd name="T7" fmla="*/ 29 h 9"/>
                <a:gd name="T8" fmla="*/ 43 w 6"/>
                <a:gd name="T9" fmla="*/ 21 h 9"/>
                <a:gd name="T10" fmla="*/ 35 w 6"/>
                <a:gd name="T11" fmla="*/ 8 h 9"/>
                <a:gd name="T12" fmla="*/ 21 w 6"/>
                <a:gd name="T13" fmla="*/ 13 h 9"/>
                <a:gd name="T14" fmla="*/ 13 w 6"/>
                <a:gd name="T15" fmla="*/ 29 h 9"/>
                <a:gd name="T16" fmla="*/ 13 w 6"/>
                <a:gd name="T17" fmla="*/ 43 h 9"/>
                <a:gd name="T18" fmla="*/ 8 w 6"/>
                <a:gd name="T19" fmla="*/ 51 h 9"/>
                <a:gd name="T20" fmla="*/ 0 w 6"/>
                <a:gd name="T21" fmla="*/ 56 h 9"/>
                <a:gd name="T22" fmla="*/ 21 w 6"/>
                <a:gd name="T23" fmla="*/ 64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3" y="0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solidFill>
              <a:srgbClr val="65C8D0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424"/>
            <p:cNvSpPr>
              <a:spLocks/>
            </p:cNvSpPr>
            <p:nvPr/>
          </p:nvSpPr>
          <p:spPr bwMode="auto">
            <a:xfrm>
              <a:off x="5192" y="1952"/>
              <a:ext cx="13" cy="13"/>
            </a:xfrm>
            <a:custGeom>
              <a:avLst/>
              <a:gdLst>
                <a:gd name="T0" fmla="*/ 34 w 5"/>
                <a:gd name="T1" fmla="*/ 0 h 5"/>
                <a:gd name="T2" fmla="*/ 13 w 5"/>
                <a:gd name="T3" fmla="*/ 8 h 5"/>
                <a:gd name="T4" fmla="*/ 0 w 5"/>
                <a:gd name="T5" fmla="*/ 34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5" y="0"/>
                    <a:pt x="2" y="0"/>
                    <a:pt x="2" y="1"/>
                  </a:cubicBezTo>
                  <a:cubicBezTo>
                    <a:pt x="1" y="2"/>
                    <a:pt x="0" y="5"/>
                    <a:pt x="0" y="5"/>
                  </a:cubicBezTo>
                </a:path>
              </a:pathLst>
            </a:custGeom>
            <a:solidFill>
              <a:srgbClr val="C5C3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425"/>
            <p:cNvSpPr>
              <a:spLocks/>
            </p:cNvSpPr>
            <p:nvPr/>
          </p:nvSpPr>
          <p:spPr bwMode="auto">
            <a:xfrm>
              <a:off x="5192" y="1952"/>
              <a:ext cx="13" cy="13"/>
            </a:xfrm>
            <a:custGeom>
              <a:avLst/>
              <a:gdLst>
                <a:gd name="T0" fmla="*/ 34 w 5"/>
                <a:gd name="T1" fmla="*/ 0 h 5"/>
                <a:gd name="T2" fmla="*/ 13 w 5"/>
                <a:gd name="T3" fmla="*/ 8 h 5"/>
                <a:gd name="T4" fmla="*/ 0 w 5"/>
                <a:gd name="T5" fmla="*/ 34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5" y="0"/>
                    <a:pt x="2" y="0"/>
                    <a:pt x="2" y="1"/>
                  </a:cubicBezTo>
                  <a:cubicBezTo>
                    <a:pt x="1" y="2"/>
                    <a:pt x="0" y="5"/>
                    <a:pt x="0" y="5"/>
                  </a:cubicBezTo>
                </a:path>
              </a:pathLst>
            </a:custGeom>
            <a:noFill/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426"/>
            <p:cNvSpPr>
              <a:spLocks/>
            </p:cNvSpPr>
            <p:nvPr/>
          </p:nvSpPr>
          <p:spPr bwMode="auto">
            <a:xfrm>
              <a:off x="2568" y="2187"/>
              <a:ext cx="11" cy="13"/>
            </a:xfrm>
            <a:custGeom>
              <a:avLst/>
              <a:gdLst>
                <a:gd name="T0" fmla="*/ 8 w 4"/>
                <a:gd name="T1" fmla="*/ 0 h 5"/>
                <a:gd name="T2" fmla="*/ 0 w 4"/>
                <a:gd name="T3" fmla="*/ 21 h 5"/>
                <a:gd name="T4" fmla="*/ 22 w 4"/>
                <a:gd name="T5" fmla="*/ 21 h 5"/>
                <a:gd name="T6" fmla="*/ 8 w 4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5"/>
                    <a:pt x="3" y="3"/>
                  </a:cubicBezTo>
                  <a:cubicBezTo>
                    <a:pt x="4" y="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5C3C7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427"/>
            <p:cNvSpPr>
              <a:spLocks/>
            </p:cNvSpPr>
            <p:nvPr/>
          </p:nvSpPr>
          <p:spPr bwMode="auto">
            <a:xfrm>
              <a:off x="5010" y="2387"/>
              <a:ext cx="14" cy="21"/>
            </a:xfrm>
            <a:custGeom>
              <a:avLst/>
              <a:gdLst>
                <a:gd name="T0" fmla="*/ 0 w 5"/>
                <a:gd name="T1" fmla="*/ 29 h 8"/>
                <a:gd name="T2" fmla="*/ 8 w 5"/>
                <a:gd name="T3" fmla="*/ 34 h 8"/>
                <a:gd name="T4" fmla="*/ 39 w 5"/>
                <a:gd name="T5" fmla="*/ 42 h 8"/>
                <a:gd name="T6" fmla="*/ 31 w 5"/>
                <a:gd name="T7" fmla="*/ 0 h 8"/>
                <a:gd name="T8" fmla="*/ 22 w 5"/>
                <a:gd name="T9" fmla="*/ 8 h 8"/>
                <a:gd name="T10" fmla="*/ 17 w 5"/>
                <a:gd name="T11" fmla="*/ 13 h 8"/>
                <a:gd name="T12" fmla="*/ 8 w 5"/>
                <a:gd name="T13" fmla="*/ 21 h 8"/>
                <a:gd name="T14" fmla="*/ 0 w 5"/>
                <a:gd name="T15" fmla="*/ 29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8">
                  <a:moveTo>
                    <a:pt x="0" y="4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4" y="8"/>
                    <a:pt x="5" y="6"/>
                  </a:cubicBezTo>
                  <a:cubicBezTo>
                    <a:pt x="5" y="4"/>
                    <a:pt x="4" y="0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C5C3C7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428"/>
            <p:cNvSpPr>
              <a:spLocks/>
            </p:cNvSpPr>
            <p:nvPr/>
          </p:nvSpPr>
          <p:spPr bwMode="auto">
            <a:xfrm>
              <a:off x="2301" y="2037"/>
              <a:ext cx="16" cy="22"/>
            </a:xfrm>
            <a:custGeom>
              <a:avLst/>
              <a:gdLst>
                <a:gd name="T0" fmla="*/ 29 w 6"/>
                <a:gd name="T1" fmla="*/ 0 h 8"/>
                <a:gd name="T2" fmla="*/ 13 w 6"/>
                <a:gd name="T3" fmla="*/ 0 h 8"/>
                <a:gd name="T4" fmla="*/ 13 w 6"/>
                <a:gd name="T5" fmla="*/ 17 h 8"/>
                <a:gd name="T6" fmla="*/ 8 w 6"/>
                <a:gd name="T7" fmla="*/ 39 h 8"/>
                <a:gd name="T8" fmla="*/ 29 w 6"/>
                <a:gd name="T9" fmla="*/ 47 h 8"/>
                <a:gd name="T10" fmla="*/ 35 w 6"/>
                <a:gd name="T11" fmla="*/ 47 h 8"/>
                <a:gd name="T12" fmla="*/ 29 w 6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1"/>
                    <a:pt x="2" y="2"/>
                  </a:cubicBezTo>
                  <a:cubicBezTo>
                    <a:pt x="2" y="3"/>
                    <a:pt x="0" y="3"/>
                    <a:pt x="1" y="5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4" y="8"/>
                    <a:pt x="5" y="6"/>
                  </a:cubicBezTo>
                  <a:cubicBezTo>
                    <a:pt x="6" y="5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C5C3C7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429"/>
            <p:cNvSpPr>
              <a:spLocks/>
            </p:cNvSpPr>
            <p:nvPr/>
          </p:nvSpPr>
          <p:spPr bwMode="auto">
            <a:xfrm>
              <a:off x="2325" y="2005"/>
              <a:ext cx="11" cy="16"/>
            </a:xfrm>
            <a:custGeom>
              <a:avLst/>
              <a:gdLst>
                <a:gd name="T0" fmla="*/ 0 w 4"/>
                <a:gd name="T1" fmla="*/ 0 h 6"/>
                <a:gd name="T2" fmla="*/ 30 w 4"/>
                <a:gd name="T3" fmla="*/ 8 h 6"/>
                <a:gd name="T4" fmla="*/ 22 w 4"/>
                <a:gd name="T5" fmla="*/ 35 h 6"/>
                <a:gd name="T6" fmla="*/ 8 w 4"/>
                <a:gd name="T7" fmla="*/ 43 h 6"/>
                <a:gd name="T8" fmla="*/ 17 w 4"/>
                <a:gd name="T9" fmla="*/ 13 h 6"/>
                <a:gd name="T10" fmla="*/ 0 w 4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4"/>
                    <a:pt x="3" y="5"/>
                  </a:cubicBezTo>
                  <a:cubicBezTo>
                    <a:pt x="2" y="5"/>
                    <a:pt x="1" y="6"/>
                    <a:pt x="1" y="6"/>
                  </a:cubicBezTo>
                  <a:cubicBezTo>
                    <a:pt x="1" y="6"/>
                    <a:pt x="3" y="4"/>
                    <a:pt x="2" y="2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5C3C7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430"/>
            <p:cNvSpPr>
              <a:spLocks/>
            </p:cNvSpPr>
            <p:nvPr/>
          </p:nvSpPr>
          <p:spPr bwMode="auto">
            <a:xfrm>
              <a:off x="2320" y="2040"/>
              <a:ext cx="10" cy="8"/>
            </a:xfrm>
            <a:custGeom>
              <a:avLst/>
              <a:gdLst>
                <a:gd name="T0" fmla="*/ 25 w 4"/>
                <a:gd name="T1" fmla="*/ 0 h 3"/>
                <a:gd name="T2" fmla="*/ 13 w 4"/>
                <a:gd name="T3" fmla="*/ 13 h 3"/>
                <a:gd name="T4" fmla="*/ 25 w 4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4" y="0"/>
                    <a:pt x="0" y="2"/>
                    <a:pt x="2" y="2"/>
                  </a:cubicBezTo>
                  <a:cubicBezTo>
                    <a:pt x="4" y="3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5C3C7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431"/>
            <p:cNvSpPr>
              <a:spLocks/>
            </p:cNvSpPr>
            <p:nvPr/>
          </p:nvSpPr>
          <p:spPr bwMode="auto">
            <a:xfrm>
              <a:off x="2314" y="2059"/>
              <a:ext cx="6" cy="8"/>
            </a:xfrm>
            <a:custGeom>
              <a:avLst/>
              <a:gdLst>
                <a:gd name="T0" fmla="*/ 9 w 2"/>
                <a:gd name="T1" fmla="*/ 0 h 3"/>
                <a:gd name="T2" fmla="*/ 0 w 2"/>
                <a:gd name="T3" fmla="*/ 8 h 3"/>
                <a:gd name="T4" fmla="*/ 9 w 2"/>
                <a:gd name="T5" fmla="*/ 13 h 3"/>
                <a:gd name="T6" fmla="*/ 9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3"/>
                    <a:pt x="1" y="2"/>
                  </a:cubicBezTo>
                  <a:cubicBezTo>
                    <a:pt x="2" y="2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C5C3C7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432"/>
            <p:cNvSpPr>
              <a:spLocks/>
            </p:cNvSpPr>
            <p:nvPr/>
          </p:nvSpPr>
          <p:spPr bwMode="auto">
            <a:xfrm>
              <a:off x="2336" y="2056"/>
              <a:ext cx="8" cy="5"/>
            </a:xfrm>
            <a:custGeom>
              <a:avLst/>
              <a:gdLst>
                <a:gd name="T0" fmla="*/ 0 w 3"/>
                <a:gd name="T1" fmla="*/ 0 h 2"/>
                <a:gd name="T2" fmla="*/ 13 w 3"/>
                <a:gd name="T3" fmla="*/ 13 h 2"/>
                <a:gd name="T4" fmla="*/ 0 w 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3" y="2"/>
                    <a:pt x="2" y="2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5C3C7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433"/>
            <p:cNvSpPr>
              <a:spLocks/>
            </p:cNvSpPr>
            <p:nvPr/>
          </p:nvSpPr>
          <p:spPr bwMode="auto">
            <a:xfrm>
              <a:off x="2349" y="2067"/>
              <a:ext cx="8" cy="10"/>
            </a:xfrm>
            <a:custGeom>
              <a:avLst/>
              <a:gdLst>
                <a:gd name="T0" fmla="*/ 0 w 3"/>
                <a:gd name="T1" fmla="*/ 0 h 4"/>
                <a:gd name="T2" fmla="*/ 13 w 3"/>
                <a:gd name="T3" fmla="*/ 13 h 4"/>
                <a:gd name="T4" fmla="*/ 13 w 3"/>
                <a:gd name="T5" fmla="*/ 25 h 4"/>
                <a:gd name="T6" fmla="*/ 0 w 3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0" y="0"/>
                    <a:pt x="2" y="1"/>
                    <a:pt x="2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2" y="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5C3C7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434"/>
            <p:cNvSpPr>
              <a:spLocks/>
            </p:cNvSpPr>
            <p:nvPr/>
          </p:nvSpPr>
          <p:spPr bwMode="auto">
            <a:xfrm>
              <a:off x="2304" y="2008"/>
              <a:ext cx="13" cy="5"/>
            </a:xfrm>
            <a:custGeom>
              <a:avLst/>
              <a:gdLst>
                <a:gd name="T0" fmla="*/ 34 w 5"/>
                <a:gd name="T1" fmla="*/ 8 h 2"/>
                <a:gd name="T2" fmla="*/ 8 w 5"/>
                <a:gd name="T3" fmla="*/ 13 h 2"/>
                <a:gd name="T4" fmla="*/ 0 w 5"/>
                <a:gd name="T5" fmla="*/ 13 h 2"/>
                <a:gd name="T6" fmla="*/ 13 w 5"/>
                <a:gd name="T7" fmla="*/ 8 h 2"/>
                <a:gd name="T8" fmla="*/ 34 w 5"/>
                <a:gd name="T9" fmla="*/ 8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C5C3C7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435"/>
            <p:cNvSpPr>
              <a:spLocks/>
            </p:cNvSpPr>
            <p:nvPr/>
          </p:nvSpPr>
          <p:spPr bwMode="auto">
            <a:xfrm>
              <a:off x="2341" y="2029"/>
              <a:ext cx="13" cy="24"/>
            </a:xfrm>
            <a:custGeom>
              <a:avLst/>
              <a:gdLst>
                <a:gd name="T0" fmla="*/ 13 w 5"/>
                <a:gd name="T1" fmla="*/ 43 h 9"/>
                <a:gd name="T2" fmla="*/ 8 w 5"/>
                <a:gd name="T3" fmla="*/ 13 h 9"/>
                <a:gd name="T4" fmla="*/ 21 w 5"/>
                <a:gd name="T5" fmla="*/ 13 h 9"/>
                <a:gd name="T6" fmla="*/ 21 w 5"/>
                <a:gd name="T7" fmla="*/ 51 h 9"/>
                <a:gd name="T8" fmla="*/ 13 w 5"/>
                <a:gd name="T9" fmla="*/ 56 h 9"/>
                <a:gd name="T10" fmla="*/ 13 w 5"/>
                <a:gd name="T11" fmla="*/ 4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9">
                  <a:moveTo>
                    <a:pt x="2" y="6"/>
                  </a:moveTo>
                  <a:cubicBezTo>
                    <a:pt x="1" y="5"/>
                    <a:pt x="2" y="3"/>
                    <a:pt x="1" y="2"/>
                  </a:cubicBezTo>
                  <a:cubicBezTo>
                    <a:pt x="0" y="0"/>
                    <a:pt x="3" y="0"/>
                    <a:pt x="3" y="2"/>
                  </a:cubicBezTo>
                  <a:cubicBezTo>
                    <a:pt x="2" y="5"/>
                    <a:pt x="2" y="6"/>
                    <a:pt x="3" y="7"/>
                  </a:cubicBezTo>
                  <a:cubicBezTo>
                    <a:pt x="5" y="7"/>
                    <a:pt x="3" y="9"/>
                    <a:pt x="2" y="8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rgbClr val="C5C3C7"/>
            </a:solidFill>
            <a:ln w="476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4" name="Заголовок 1"/>
          <p:cNvSpPr txBox="1">
            <a:spLocks/>
          </p:cNvSpPr>
          <p:nvPr/>
        </p:nvSpPr>
        <p:spPr>
          <a:xfrm>
            <a:off x="428596" y="214290"/>
            <a:ext cx="8229600" cy="684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Эпидемиология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хронических заболеваний вен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5" name="Прямоугольник 434"/>
          <p:cNvSpPr/>
          <p:nvPr/>
        </p:nvSpPr>
        <p:spPr>
          <a:xfrm>
            <a:off x="5143504" y="1857364"/>
            <a:ext cx="1095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21% –35% </a:t>
            </a:r>
            <a:endParaRPr lang="ru-RU" sz="1600" b="1" dirty="0"/>
          </a:p>
        </p:txBody>
      </p:sp>
      <p:sp>
        <p:nvSpPr>
          <p:cNvPr id="436" name="Прямоугольник 435"/>
          <p:cNvSpPr/>
          <p:nvPr/>
        </p:nvSpPr>
        <p:spPr>
          <a:xfrm>
            <a:off x="1142976" y="2500306"/>
            <a:ext cx="10550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23% - 35%</a:t>
            </a:r>
            <a:endParaRPr lang="ru-RU" sz="1600" b="1" dirty="0"/>
          </a:p>
        </p:txBody>
      </p:sp>
      <p:sp>
        <p:nvSpPr>
          <p:cNvPr id="437" name="Прямоугольник 436"/>
          <p:cNvSpPr/>
          <p:nvPr/>
        </p:nvSpPr>
        <p:spPr>
          <a:xfrm>
            <a:off x="2928926" y="6072206"/>
            <a:ext cx="594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Circulation. 2018;138:2869–2880. DOI: 10.1161/CIRCULATIONAHA.118.035584</a:t>
            </a:r>
            <a:endParaRPr lang="ru-RU" sz="1400" dirty="0"/>
          </a:p>
        </p:txBody>
      </p:sp>
      <p:sp>
        <p:nvSpPr>
          <p:cNvPr id="438" name="Прямоугольник 437"/>
          <p:cNvSpPr/>
          <p:nvPr/>
        </p:nvSpPr>
        <p:spPr>
          <a:xfrm>
            <a:off x="4071934" y="3143248"/>
            <a:ext cx="7280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5—6%</a:t>
            </a:r>
            <a:endParaRPr lang="ru-RU" sz="1600" b="1" dirty="0"/>
          </a:p>
        </p:txBody>
      </p:sp>
      <p:sp>
        <p:nvSpPr>
          <p:cNvPr id="439" name="Прямоугольник 438"/>
          <p:cNvSpPr/>
          <p:nvPr/>
        </p:nvSpPr>
        <p:spPr>
          <a:xfrm>
            <a:off x="3929058" y="2285992"/>
            <a:ext cx="10550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20% - 30%</a:t>
            </a:r>
            <a:endParaRPr lang="ru-RU" sz="1600" b="1" dirty="0"/>
          </a:p>
        </p:txBody>
      </p:sp>
      <p:sp>
        <p:nvSpPr>
          <p:cNvPr id="440" name="Прямоугольник 439"/>
          <p:cNvSpPr/>
          <p:nvPr/>
        </p:nvSpPr>
        <p:spPr>
          <a:xfrm>
            <a:off x="5929322" y="6357958"/>
            <a:ext cx="28745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doi</a:t>
            </a:r>
            <a:r>
              <a:rPr lang="en-US" sz="1400" dirty="0" smtClean="0"/>
              <a:t>: 10.17116/flebo2016103119-125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14290"/>
            <a:ext cx="77153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/>
              <a:t>Параметры гемостаза у пациентов с ВБ и венозным </a:t>
            </a:r>
            <a:r>
              <a:rPr lang="ru-RU" sz="2300" dirty="0" err="1" smtClean="0"/>
              <a:t>рефлюксом</a:t>
            </a:r>
            <a:r>
              <a:rPr lang="ru-RU" sz="2300" dirty="0" smtClean="0"/>
              <a:t> в системе БПВ</a:t>
            </a:r>
            <a:endParaRPr lang="ru-RU" sz="2300" dirty="0"/>
          </a:p>
        </p:txBody>
      </p:sp>
      <p:pic>
        <p:nvPicPr>
          <p:cNvPr id="4" name="Picture 2" descr="D:\DB\ML\refluxDependency\refluxDependency\v1.png"/>
          <p:cNvPicPr>
            <a:picLocks noChangeAspect="1" noChangeArrowheads="1"/>
          </p:cNvPicPr>
          <p:nvPr/>
        </p:nvPicPr>
        <p:blipFill>
          <a:blip r:embed="rId2"/>
          <a:srcRect l="320" t="48958" r="65225" b="26042"/>
          <a:stretch>
            <a:fillRect/>
          </a:stretch>
        </p:blipFill>
        <p:spPr bwMode="auto">
          <a:xfrm>
            <a:off x="285720" y="1214422"/>
            <a:ext cx="4479758" cy="2500330"/>
          </a:xfrm>
          <a:prstGeom prst="rect">
            <a:avLst/>
          </a:prstGeom>
          <a:noFill/>
        </p:spPr>
      </p:pic>
      <p:pic>
        <p:nvPicPr>
          <p:cNvPr id="5" name="Picture 2" descr="D:\DB\ML\refluxDependency\refluxDependency\v1.png"/>
          <p:cNvPicPr>
            <a:picLocks noChangeAspect="1" noChangeArrowheads="1"/>
          </p:cNvPicPr>
          <p:nvPr/>
        </p:nvPicPr>
        <p:blipFill>
          <a:blip r:embed="rId2"/>
          <a:srcRect l="68430" t="25000" r="-603" b="50536"/>
          <a:stretch>
            <a:fillRect/>
          </a:stretch>
        </p:blipFill>
        <p:spPr bwMode="auto">
          <a:xfrm>
            <a:off x="4786314" y="1357298"/>
            <a:ext cx="4030486" cy="2357454"/>
          </a:xfrm>
          <a:prstGeom prst="rect">
            <a:avLst/>
          </a:prstGeom>
          <a:noFill/>
        </p:spPr>
      </p:pic>
      <p:pic>
        <p:nvPicPr>
          <p:cNvPr id="6" name="Picture 3" descr="D:\DB\ML\refluxDependency\refluxDependency\v1.png"/>
          <p:cNvPicPr>
            <a:picLocks noChangeAspect="1" noChangeArrowheads="1"/>
          </p:cNvPicPr>
          <p:nvPr/>
        </p:nvPicPr>
        <p:blipFill>
          <a:blip r:embed="rId2"/>
          <a:srcRect l="34776" t="23958" r="32371" b="51042"/>
          <a:stretch>
            <a:fillRect/>
          </a:stretch>
        </p:blipFill>
        <p:spPr bwMode="auto">
          <a:xfrm>
            <a:off x="642910" y="4143380"/>
            <a:ext cx="3967786" cy="2322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8572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300" dirty="0" smtClean="0">
                <a:latin typeface="+mj-lt"/>
              </a:rPr>
              <a:t>Динамика биохимических маркеров эндотелиальной дисфункции у беременных женщин с варикозной болезнью на фоне лечения</a:t>
            </a:r>
            <a:endParaRPr lang="ru-RU" sz="23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6286520"/>
            <a:ext cx="4214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*статистически значимое  (</a:t>
            </a:r>
            <a:r>
              <a:rPr lang="ru-RU" sz="1600" dirty="0" err="1" smtClean="0"/>
              <a:t>р</a:t>
            </a:r>
            <a:r>
              <a:rPr lang="en-US" sz="1600" dirty="0" smtClean="0"/>
              <a:t>&lt;</a:t>
            </a:r>
            <a:r>
              <a:rPr lang="ru-RU" sz="1600" dirty="0" smtClean="0"/>
              <a:t>0,01)</a:t>
            </a:r>
            <a:r>
              <a:rPr lang="en-US" sz="1600" dirty="0" smtClean="0"/>
              <a:t> </a:t>
            </a:r>
            <a:r>
              <a:rPr lang="ru-RU" sz="1600" dirty="0" smtClean="0"/>
              <a:t>различие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571613"/>
          <a:ext cx="8429684" cy="463037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659069"/>
                <a:gridCol w="3117744"/>
                <a:gridCol w="2652871"/>
              </a:tblGrid>
              <a:tr h="12695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Сроки определения маркеров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Беременные с </a:t>
                      </a:r>
                      <a:r>
                        <a:rPr lang="ru-RU" sz="1600" dirty="0" smtClean="0"/>
                        <a:t> ВБ  (</a:t>
                      </a:r>
                      <a:r>
                        <a:rPr lang="ru-RU" sz="1600" dirty="0"/>
                        <a:t>основная группа)</a:t>
                      </a:r>
                      <a:br>
                        <a:rPr lang="ru-RU" sz="1600" dirty="0"/>
                      </a:br>
                      <a:r>
                        <a:rPr lang="en-US" sz="1600" dirty="0"/>
                        <a:t>n</a:t>
                      </a:r>
                      <a:r>
                        <a:rPr lang="ru-RU" sz="1600" dirty="0" smtClean="0"/>
                        <a:t>=128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Контрольная группа</a:t>
                      </a:r>
                      <a:br>
                        <a:rPr lang="ru-RU" sz="1600" dirty="0"/>
                      </a:br>
                      <a:r>
                        <a:rPr lang="en-US" sz="1600" dirty="0"/>
                        <a:t>n</a:t>
                      </a:r>
                      <a:r>
                        <a:rPr lang="ru-RU" sz="1600" dirty="0" smtClean="0"/>
                        <a:t>=52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9231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/>
                        <a:t>VEGF</a:t>
                      </a:r>
                      <a:r>
                        <a:rPr lang="ru-RU" sz="1600" b="1" dirty="0"/>
                        <a:t> (</a:t>
                      </a:r>
                      <a:r>
                        <a:rPr lang="ru-RU" sz="1600" b="1" dirty="0" err="1"/>
                        <a:t>пг</a:t>
                      </a:r>
                      <a:r>
                        <a:rPr lang="ru-RU" sz="1600" b="1" dirty="0"/>
                        <a:t>/мл)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5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Первичное определение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25 (23-28)</a:t>
                      </a:r>
                      <a:r>
                        <a:rPr lang="ru-RU" sz="1600" dirty="0" smtClean="0"/>
                        <a:t>* 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 smtClean="0"/>
                        <a:t>21 (20–2</a:t>
                      </a:r>
                      <a:r>
                        <a:rPr lang="en-US" sz="1600" dirty="0" smtClean="0"/>
                        <a:t>3</a:t>
                      </a:r>
                      <a:r>
                        <a:rPr lang="ru-RU" sz="1600" dirty="0" smtClean="0"/>
                        <a:t>)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7703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Через 60 дней (на фоне проводимого лечения)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22 (20-24)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39231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Эндотелин-1 (</a:t>
                      </a:r>
                      <a:r>
                        <a:rPr lang="ru-RU" sz="1600" b="1" dirty="0" err="1"/>
                        <a:t>пг</a:t>
                      </a:r>
                      <a:r>
                        <a:rPr lang="ru-RU" sz="1600" b="1" dirty="0"/>
                        <a:t>/мл)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3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Первичное определение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4,7</a:t>
                      </a:r>
                      <a:r>
                        <a:rPr lang="ru-RU" sz="1600" dirty="0" smtClean="0"/>
                        <a:t> (</a:t>
                      </a:r>
                      <a:r>
                        <a:rPr lang="en-US" sz="1600" dirty="0" smtClean="0"/>
                        <a:t>3,2</a:t>
                      </a:r>
                      <a:r>
                        <a:rPr lang="ru-RU" sz="1600" dirty="0" smtClean="0"/>
                        <a:t> –</a:t>
                      </a:r>
                      <a:r>
                        <a:rPr lang="en-US" sz="1600" dirty="0" smtClean="0"/>
                        <a:t>6</a:t>
                      </a:r>
                      <a:r>
                        <a:rPr lang="ru-RU" sz="1600" dirty="0" smtClean="0"/>
                        <a:t>)*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smtClean="0"/>
                        <a:t>2,5</a:t>
                      </a:r>
                      <a:r>
                        <a:rPr lang="ru-RU" sz="1600" dirty="0" smtClean="0"/>
                        <a:t> (2–3</a:t>
                      </a:r>
                      <a:r>
                        <a:rPr lang="en-US" sz="1600" dirty="0" smtClean="0"/>
                        <a:t>,</a:t>
                      </a:r>
                      <a:r>
                        <a:rPr lang="ru-RU" sz="1600" dirty="0" smtClean="0"/>
                        <a:t>4)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7703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Через 60 дней (на фоне проводимого лечения)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3,9 (2,5-5,5)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5011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Прогностическая эффективность математической модели в развитии венозного </a:t>
            </a:r>
            <a:r>
              <a:rPr lang="ru-RU" sz="2200" dirty="0" err="1" smtClean="0"/>
              <a:t>рефлюкса</a:t>
            </a:r>
            <a:r>
              <a:rPr lang="ru-RU" sz="2200" dirty="0" smtClean="0"/>
              <a:t> в системе БПВ</a:t>
            </a:r>
            <a:endParaRPr lang="ru-RU" sz="2200" dirty="0"/>
          </a:p>
        </p:txBody>
      </p:sp>
      <p:pic>
        <p:nvPicPr>
          <p:cNvPr id="55298" name="Picture 2" descr="D:\DB\ML\figures\reflux classification\02_aucReflu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5500726" cy="5578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929322" y="2857496"/>
            <a:ext cx="263078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/>
              <a:t>Чувствительность-90%</a:t>
            </a:r>
            <a:br>
              <a:rPr lang="ru-RU" sz="2000" dirty="0" smtClean="0"/>
            </a:br>
            <a:r>
              <a:rPr lang="ru-RU" sz="2000" dirty="0" smtClean="0"/>
              <a:t>Специфичность- 87%</a:t>
            </a:r>
            <a:endParaRPr lang="ru-RU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DB\ML\predictions_explained\reflux_prediction_1.png"/>
          <p:cNvPicPr>
            <a:picLocks noChangeAspect="1" noChangeArrowheads="1"/>
          </p:cNvPicPr>
          <p:nvPr/>
        </p:nvPicPr>
        <p:blipFill>
          <a:blip r:embed="rId2"/>
          <a:srcRect r="1299" b="3586"/>
          <a:stretch>
            <a:fillRect/>
          </a:stretch>
        </p:blipFill>
        <p:spPr bwMode="auto">
          <a:xfrm>
            <a:off x="1928794" y="1071522"/>
            <a:ext cx="5429288" cy="57864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42852"/>
            <a:ext cx="807249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/>
              <a:t>Прогностическая ценность показателей в прогнозировании развития венозного </a:t>
            </a:r>
            <a:r>
              <a:rPr lang="ru-RU" sz="2300" dirty="0" err="1" smtClean="0"/>
              <a:t>рефлюкса</a:t>
            </a:r>
            <a:r>
              <a:rPr lang="ru-RU" sz="2300" dirty="0" smtClean="0"/>
              <a:t> в системе БПВ</a:t>
            </a:r>
            <a:endParaRPr lang="ru-RU" sz="23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DB\ML\figures\comparisons\Placental Insufficiency.png"/>
          <p:cNvPicPr>
            <a:picLocks noChangeAspect="1" noChangeArrowheads="1"/>
          </p:cNvPicPr>
          <p:nvPr/>
        </p:nvPicPr>
        <p:blipFill>
          <a:blip r:embed="rId2"/>
          <a:srcRect r="2232" b="9147"/>
          <a:stretch>
            <a:fillRect/>
          </a:stretch>
        </p:blipFill>
        <p:spPr bwMode="auto">
          <a:xfrm>
            <a:off x="1785918" y="1071546"/>
            <a:ext cx="5496864" cy="557216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582594"/>
          </a:xfrm>
        </p:spPr>
        <p:txBody>
          <a:bodyPr>
            <a:noAutofit/>
          </a:bodyPr>
          <a:lstStyle/>
          <a:p>
            <a:r>
              <a:rPr lang="ru-RU" sz="2100" dirty="0" smtClean="0"/>
              <a:t>Анализ развития плацентарной недостаточности в зависимости от класса тяжести ВБ</a:t>
            </a:r>
            <a:endParaRPr lang="ru-RU" sz="21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500034" y="274638"/>
            <a:ext cx="8186766" cy="5825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Анализ развития угрозы преждевременных родов в зависимости от класса тяжести ВБ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6866" name="Picture 2" descr="D:\DB\ML\figures\comparisons\Premature Delivery_Risk.png"/>
          <p:cNvPicPr>
            <a:picLocks noChangeAspect="1" noChangeArrowheads="1"/>
          </p:cNvPicPr>
          <p:nvPr/>
        </p:nvPicPr>
        <p:blipFill>
          <a:blip r:embed="rId2"/>
          <a:srcRect r="446" b="9484"/>
          <a:stretch>
            <a:fillRect/>
          </a:stretch>
        </p:blipFill>
        <p:spPr bwMode="auto">
          <a:xfrm>
            <a:off x="1928793" y="1142984"/>
            <a:ext cx="5546091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25805" t="39063" r="31918" b="18945"/>
          <a:stretch>
            <a:fillRect/>
          </a:stretch>
        </p:blipFill>
        <p:spPr bwMode="auto">
          <a:xfrm>
            <a:off x="357158" y="1071546"/>
            <a:ext cx="805920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8858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/>
              <a:t>Прогностическая эффективность математической модели в развитии </a:t>
            </a:r>
            <a:r>
              <a:rPr lang="ru-RU" sz="2100" dirty="0" smtClean="0"/>
              <a:t>хронической </a:t>
            </a:r>
            <a:r>
              <a:rPr lang="ru-RU" sz="2100" dirty="0" err="1" smtClean="0"/>
              <a:t>фетоплацентарной</a:t>
            </a:r>
            <a:r>
              <a:rPr lang="ru-RU" sz="2100" dirty="0" smtClean="0"/>
              <a:t> недостаточности</a:t>
            </a:r>
            <a:endParaRPr lang="ru-RU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6072198" y="2857496"/>
            <a:ext cx="282474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/>
              <a:t>Чувствительность-92,8%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Специфичность- </a:t>
            </a:r>
            <a:r>
              <a:rPr lang="ru-RU" sz="2000" dirty="0" smtClean="0"/>
              <a:t>63,6</a:t>
            </a:r>
            <a:r>
              <a:rPr lang="ru-RU" sz="2000" dirty="0" smtClean="0"/>
              <a:t>%</a:t>
            </a:r>
            <a:endParaRPr lang="ru-RU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8858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/>
              <a:t>Прогностическая эффективность математической модели в развитии </a:t>
            </a:r>
            <a:r>
              <a:rPr lang="ru-RU" sz="2100" dirty="0" smtClean="0"/>
              <a:t>угрозы преждевременных родов</a:t>
            </a:r>
            <a:endParaRPr lang="ru-RU" sz="21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28550" t="51758" r="30820" b="16992"/>
          <a:stretch>
            <a:fillRect/>
          </a:stretch>
        </p:blipFill>
        <p:spPr bwMode="auto">
          <a:xfrm>
            <a:off x="714348" y="1785926"/>
            <a:ext cx="792961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72198" y="3500438"/>
            <a:ext cx="282474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/>
              <a:t>Чувствительность-70,6%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Специфичность- </a:t>
            </a:r>
            <a:r>
              <a:rPr lang="ru-RU" sz="2000" dirty="0" smtClean="0"/>
              <a:t>85</a:t>
            </a:r>
            <a:r>
              <a:rPr lang="ru-RU" sz="2000" dirty="0" smtClean="0"/>
              <a:t>,7</a:t>
            </a:r>
            <a:r>
              <a:rPr lang="ru-RU" sz="2000" dirty="0" smtClean="0"/>
              <a:t>%</a:t>
            </a:r>
            <a:endParaRPr lang="ru-RU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85720" y="1500174"/>
            <a:ext cx="864399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Определение уровня сывороточного сосудисто-эндотелиального фактора роста и эндотелина-1 у беременных с ВБ во втором триместре гестации является достоверным способом своевременного выявления высокого риска развития хронической плацентарной недостаточности в сравнении с возрастом, ИМТ, уровнем СРБ.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Пороговым уровнем VEGF, превышение которого свидетельствует о повышении риска развития ХФПН, является 20,5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/мл (AUC=0,89, чувствительность 96,8%, специфичность 82,3%,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&lt;0,0001.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 проведении анализа влияния независимых факторов на зависимую переменную ХФПН методом множественной логистической регрессии получены следующие результаты: фактор роста эндотелия сосудов является наиболее значимым показателем повышенного риска развития ХФПН (OR=2,44; p=0,001).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78592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736"/>
            <a:ext cx="850112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Задачи исследования:</a:t>
            </a:r>
            <a:r>
              <a:rPr lang="ru-RU" sz="20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900" dirty="0" smtClean="0"/>
              <a:t>Выявить особенности функционального состояния эндотелия  в различных регионах кровообращения у беременных с варикозной болезнью, установить роль эндотелиальной дисфункции в тяжести её клинических проявлений</a:t>
            </a:r>
            <a:endParaRPr lang="en-US" sz="1900" dirty="0" smtClean="0"/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900" dirty="0" smtClean="0"/>
              <a:t>Определить факторы риска развития </a:t>
            </a:r>
            <a:r>
              <a:rPr lang="ru-RU" sz="1900" dirty="0" smtClean="0"/>
              <a:t>осложнений беременности и клапанной недостаточности в системе БПВ </a:t>
            </a:r>
            <a:r>
              <a:rPr lang="ru-RU" sz="1900" dirty="0" smtClean="0"/>
              <a:t>путем </a:t>
            </a:r>
            <a:r>
              <a:rPr lang="ru-RU" sz="1900" dirty="0" smtClean="0"/>
              <a:t>определения прогностической ценности</a:t>
            </a:r>
            <a:r>
              <a:rPr lang="en-US" sz="1900" dirty="0" smtClean="0"/>
              <a:t> </a:t>
            </a:r>
            <a:r>
              <a:rPr lang="ru-RU" sz="1900" dirty="0" smtClean="0"/>
              <a:t>маркеров дисфункции эндотелия и ультразвуковых критериев в прогрессировании варикозной болезни.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900" dirty="0" smtClean="0"/>
              <a:t>Построить математическую модель предсказания развития </a:t>
            </a:r>
            <a:r>
              <a:rPr lang="ru-RU" sz="1900" dirty="0" smtClean="0"/>
              <a:t>осложнений беременности </a:t>
            </a:r>
            <a:r>
              <a:rPr lang="ru-RU" sz="1900" dirty="0" smtClean="0"/>
              <a:t>и </a:t>
            </a:r>
            <a:r>
              <a:rPr lang="ru-RU" sz="1900" dirty="0" smtClean="0"/>
              <a:t>клапанной </a:t>
            </a:r>
            <a:r>
              <a:rPr lang="ru-RU" sz="1900" dirty="0" smtClean="0"/>
              <a:t>несостоятельности в системе БПВ и определить точность прогноза </a:t>
            </a:r>
            <a:r>
              <a:rPr lang="ru-RU" sz="1900" dirty="0" smtClean="0"/>
              <a:t>с </a:t>
            </a:r>
            <a:r>
              <a:rPr lang="ru-RU" sz="1900" dirty="0" smtClean="0"/>
              <a:t>помощью алгоритма машинного обучения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900" dirty="0" smtClean="0"/>
              <a:t>На основании анализа </a:t>
            </a:r>
            <a:r>
              <a:rPr lang="ru-RU" sz="1900" dirty="0" err="1" smtClean="0"/>
              <a:t>биомаркеров</a:t>
            </a:r>
            <a:r>
              <a:rPr lang="ru-RU" sz="1900" dirty="0" smtClean="0"/>
              <a:t> и ультразвуковых критериев определить группы пациентов,</a:t>
            </a:r>
            <a:r>
              <a:rPr lang="en-US" sz="1900" dirty="0" smtClean="0"/>
              <a:t> </a:t>
            </a:r>
            <a:r>
              <a:rPr lang="ru-RU" sz="1900" dirty="0" smtClean="0"/>
              <a:t>лечебно-профилактические мероприятия для которых окажут наибольший эффект</a:t>
            </a:r>
            <a:r>
              <a:rPr lang="en-US" sz="1900" dirty="0" smtClean="0"/>
              <a:t>.</a:t>
            </a:r>
            <a:r>
              <a:rPr lang="ru-RU" sz="1900" dirty="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66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Цель исследования – </a:t>
            </a:r>
            <a:r>
              <a:rPr lang="ru-RU" dirty="0" smtClean="0"/>
              <a:t>улучшить результаты лечения беременных с варикозной болезнью вен нижних конечностей с учетом особенностей функционального состояния </a:t>
            </a:r>
            <a:r>
              <a:rPr lang="ru-RU" dirty="0" smtClean="0"/>
              <a:t>эндотелия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42910" y="142852"/>
            <a:ext cx="8286808" cy="576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Дизайн исследования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4500570"/>
            <a:ext cx="4049571" cy="38472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900" dirty="0" smtClean="0"/>
              <a:t>С3 класс (СЕАР), </a:t>
            </a:r>
            <a:r>
              <a:rPr lang="en-US" sz="1900" dirty="0" smtClean="0"/>
              <a:t>n=</a:t>
            </a:r>
            <a:r>
              <a:rPr lang="ru-RU" sz="1900" dirty="0" smtClean="0"/>
              <a:t>14</a:t>
            </a:r>
            <a:endParaRPr lang="ru-RU" sz="19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1857364"/>
            <a:ext cx="3929090" cy="1200329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Группа контроля</a:t>
            </a:r>
            <a:br>
              <a:rPr lang="ru-RU" b="1" dirty="0" smtClean="0"/>
            </a:br>
            <a:r>
              <a:rPr lang="ru-RU" dirty="0" smtClean="0"/>
              <a:t>Пациенты без варикозного расширения вен нижних конечностей</a:t>
            </a:r>
            <a:br>
              <a:rPr lang="ru-RU" dirty="0" smtClean="0"/>
            </a:br>
            <a:r>
              <a:rPr lang="en-US" b="1" dirty="0" smtClean="0"/>
              <a:t>n=</a:t>
            </a:r>
            <a:r>
              <a:rPr lang="ru-RU" b="1" dirty="0" smtClean="0"/>
              <a:t>52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857364"/>
            <a:ext cx="4500594" cy="1200329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Основная группа</a:t>
            </a:r>
            <a:br>
              <a:rPr lang="ru-RU" b="1" dirty="0" smtClean="0"/>
            </a:br>
            <a:r>
              <a:rPr lang="ru-RU" dirty="0" smtClean="0"/>
              <a:t>Пациенты с варикозным расширением вен нижних конечностей</a:t>
            </a:r>
          </a:p>
          <a:p>
            <a:pPr algn="ctr"/>
            <a:r>
              <a:rPr lang="en-US" b="1" dirty="0" smtClean="0"/>
              <a:t>n=</a:t>
            </a:r>
            <a:r>
              <a:rPr lang="ru-RU" b="1" dirty="0" smtClean="0"/>
              <a:t> 128</a:t>
            </a:r>
            <a:endParaRPr lang="ru-RU" b="1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 rot="5400000">
            <a:off x="2892810" y="1606934"/>
            <a:ext cx="50006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6108711" y="1607331"/>
            <a:ext cx="49927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28564" y="5286388"/>
            <a:ext cx="8429716" cy="92333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Критерии исключения </a:t>
            </a:r>
            <a:r>
              <a:rPr lang="ru-RU" dirty="0" smtClean="0"/>
              <a:t>: тромбоз глубоких вен и/или посттромбофлебитическая болезнь нижних конечностей, острые заболевания вен, острые инфекционные процессы, сахарный диабет, хроническая артериальная гипертензия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285984" y="3643314"/>
            <a:ext cx="56991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857488" y="3429000"/>
            <a:ext cx="4049571" cy="38472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900" dirty="0" smtClean="0"/>
              <a:t>С1 класс (СЕАР), </a:t>
            </a:r>
            <a:r>
              <a:rPr lang="en-US" sz="1900" dirty="0" smtClean="0"/>
              <a:t>n=</a:t>
            </a:r>
            <a:r>
              <a:rPr lang="ru-RU" sz="1900" dirty="0" smtClean="0"/>
              <a:t>30</a:t>
            </a:r>
            <a:endParaRPr lang="ru-RU" sz="1900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3929066"/>
            <a:ext cx="4049571" cy="38472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900" dirty="0" smtClean="0"/>
              <a:t>С2 класс (СЕАР), </a:t>
            </a:r>
            <a:r>
              <a:rPr lang="en-US" sz="1900" dirty="0" smtClean="0"/>
              <a:t>n=</a:t>
            </a:r>
            <a:r>
              <a:rPr lang="ru-RU" sz="1900" dirty="0" smtClean="0"/>
              <a:t>79</a:t>
            </a:r>
            <a:endParaRPr lang="ru-RU" sz="19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928670"/>
            <a:ext cx="4049571" cy="40011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Группа обследованных, </a:t>
            </a:r>
            <a:r>
              <a:rPr lang="en-US" sz="2000" dirty="0" smtClean="0"/>
              <a:t>n=</a:t>
            </a:r>
            <a:r>
              <a:rPr lang="ru-RU" sz="2000" dirty="0" smtClean="0"/>
              <a:t>180</a:t>
            </a:r>
            <a:endParaRPr lang="ru-RU" sz="2000" i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285984" y="4143380"/>
            <a:ext cx="56991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285984" y="4714884"/>
            <a:ext cx="56991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1393009" y="3893347"/>
            <a:ext cx="1643074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714884"/>
            <a:ext cx="785818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 smtClean="0"/>
              <a:t>Контроль соблюдения регламента консервативной терапии</a:t>
            </a:r>
          </a:p>
          <a:p>
            <a:pPr algn="just"/>
            <a:r>
              <a:rPr lang="ru-RU" dirty="0" smtClean="0"/>
              <a:t>Объективная оценка эффективности лечебных действий с использованием специализированного </a:t>
            </a:r>
            <a:r>
              <a:rPr lang="ru-RU" dirty="0" err="1" smtClean="0"/>
              <a:t>опросника</a:t>
            </a:r>
            <a:r>
              <a:rPr lang="ru-RU" dirty="0" smtClean="0"/>
              <a:t> CIVIQ-20 (</a:t>
            </a:r>
            <a:r>
              <a:rPr lang="ru-RU" dirty="0" err="1" smtClean="0"/>
              <a:t>Chronic</a:t>
            </a:r>
            <a:r>
              <a:rPr lang="ru-RU" dirty="0" smtClean="0"/>
              <a:t> </a:t>
            </a:r>
            <a:r>
              <a:rPr lang="ru-RU" dirty="0" err="1" smtClean="0"/>
              <a:t>Venous</a:t>
            </a:r>
            <a:r>
              <a:rPr lang="ru-RU" dirty="0" smtClean="0"/>
              <a:t> </a:t>
            </a:r>
            <a:r>
              <a:rPr lang="ru-RU" dirty="0" err="1" smtClean="0"/>
              <a:t>Insufficiency</a:t>
            </a:r>
            <a:r>
              <a:rPr lang="ru-RU" dirty="0" smtClean="0"/>
              <a:t> </a:t>
            </a:r>
            <a:r>
              <a:rPr lang="ru-RU" dirty="0" err="1" smtClean="0"/>
              <a:t>Questionnaire</a:t>
            </a:r>
            <a:r>
              <a:rPr lang="ru-RU" dirty="0" smtClean="0"/>
              <a:t>), ультразвуковых критериев и оценки концентрации </a:t>
            </a:r>
            <a:r>
              <a:rPr lang="ru-RU" dirty="0" err="1" smtClean="0"/>
              <a:t>биомаркеров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285860"/>
            <a:ext cx="7643866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 smtClean="0"/>
              <a:t>Установление наличия ХЗВ, определение класса по СЕАР (</a:t>
            </a:r>
            <a:r>
              <a:rPr lang="ru-RU" dirty="0" err="1" smtClean="0"/>
              <a:t>clinical</a:t>
            </a:r>
            <a:r>
              <a:rPr lang="ru-RU" dirty="0" smtClean="0"/>
              <a:t>, </a:t>
            </a:r>
            <a:r>
              <a:rPr lang="ru-RU" dirty="0" err="1" smtClean="0"/>
              <a:t>etiological</a:t>
            </a:r>
            <a:r>
              <a:rPr lang="ru-RU" dirty="0" smtClean="0"/>
              <a:t>, </a:t>
            </a:r>
            <a:r>
              <a:rPr lang="ru-RU" dirty="0" err="1" smtClean="0"/>
              <a:t>anatomical</a:t>
            </a:r>
            <a:r>
              <a:rPr lang="ru-RU" dirty="0" smtClean="0"/>
              <a:t>, </a:t>
            </a:r>
            <a:r>
              <a:rPr lang="ru-RU" dirty="0" err="1" smtClean="0"/>
              <a:t>pathophysiological</a:t>
            </a:r>
            <a:r>
              <a:rPr lang="en-US" dirty="0" smtClean="0"/>
              <a:t> </a:t>
            </a:r>
            <a:r>
              <a:rPr lang="ru-RU" dirty="0" smtClean="0"/>
              <a:t>)</a:t>
            </a:r>
          </a:p>
          <a:p>
            <a:pPr algn="just">
              <a:spcAft>
                <a:spcPts val="600"/>
              </a:spcAft>
            </a:pPr>
            <a:r>
              <a:rPr lang="ru-RU" dirty="0" smtClean="0"/>
              <a:t>Клиническое обследование</a:t>
            </a:r>
          </a:p>
          <a:p>
            <a:pPr algn="just">
              <a:spcAft>
                <a:spcPts val="600"/>
              </a:spcAft>
            </a:pPr>
            <a:r>
              <a:rPr lang="ru-RU" dirty="0" smtClean="0"/>
              <a:t> Ультразвуковая </a:t>
            </a:r>
            <a:r>
              <a:rPr lang="ru-RU" dirty="0" err="1" smtClean="0"/>
              <a:t>допплерография</a:t>
            </a:r>
            <a:endParaRPr lang="ru-RU" dirty="0" smtClean="0"/>
          </a:p>
          <a:p>
            <a:pPr algn="just"/>
            <a:r>
              <a:rPr lang="ru-RU" dirty="0" smtClean="0"/>
              <a:t>Регистрация назначения</a:t>
            </a:r>
            <a:r>
              <a:rPr lang="en-US" dirty="0" smtClean="0"/>
              <a:t> </a:t>
            </a:r>
            <a:r>
              <a:rPr lang="ru-RU" dirty="0" err="1" smtClean="0"/>
              <a:t>флеботропных</a:t>
            </a:r>
            <a:r>
              <a:rPr lang="ru-RU" dirty="0" smtClean="0"/>
              <a:t> препаратов:</a:t>
            </a:r>
            <a:r>
              <a:rPr lang="ru-RU" b="1" dirty="0" smtClean="0"/>
              <a:t> </a:t>
            </a:r>
            <a:r>
              <a:rPr lang="ru-RU" dirty="0" err="1" smtClean="0"/>
              <a:t>Диосмин</a:t>
            </a:r>
            <a:r>
              <a:rPr lang="ru-RU" dirty="0" smtClean="0"/>
              <a:t> 450 мг + </a:t>
            </a:r>
            <a:r>
              <a:rPr lang="ru-RU" dirty="0" err="1" smtClean="0"/>
              <a:t>Геспередин</a:t>
            </a:r>
            <a:r>
              <a:rPr lang="ru-RU" dirty="0" smtClean="0"/>
              <a:t> 50 мг внутрь 1 </a:t>
            </a:r>
            <a:r>
              <a:rPr lang="ru-RU" dirty="0" err="1" smtClean="0"/>
              <a:t>таб</a:t>
            </a:r>
            <a:r>
              <a:rPr lang="ru-RU" dirty="0" smtClean="0"/>
              <a:t> 2р/</a:t>
            </a:r>
            <a:r>
              <a:rPr lang="ru-RU" dirty="0" err="1" smtClean="0"/>
              <a:t>сут</a:t>
            </a:r>
            <a:r>
              <a:rPr lang="en-US" dirty="0" smtClean="0"/>
              <a:t>- 60 </a:t>
            </a:r>
            <a:r>
              <a:rPr lang="ru-RU" dirty="0" smtClean="0"/>
              <a:t> дней и компрессионной терапии</a:t>
            </a:r>
            <a:endParaRPr lang="ru-RU" dirty="0"/>
          </a:p>
        </p:txBody>
      </p:sp>
      <p:sp>
        <p:nvSpPr>
          <p:cNvPr id="670" name="Заголовок 1"/>
          <p:cNvSpPr txBox="1">
            <a:spLocks/>
          </p:cNvSpPr>
          <p:nvPr/>
        </p:nvSpPr>
        <p:spPr>
          <a:xfrm>
            <a:off x="571472" y="285728"/>
            <a:ext cx="8286808" cy="576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Флебологический</a:t>
            </a:r>
            <a:r>
              <a:rPr kumimoji="0" lang="ru-RU" sz="27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этап </a:t>
            </a:r>
            <a:r>
              <a:rPr kumimoji="0" lang="ru-RU" sz="2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исследования</a:t>
            </a:r>
            <a:endParaRPr kumimoji="0" lang="ru-RU" sz="27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71" name="Прямоугольник 670"/>
          <p:cNvSpPr/>
          <p:nvPr/>
        </p:nvSpPr>
        <p:spPr>
          <a:xfrm>
            <a:off x="714348" y="1357298"/>
            <a:ext cx="285752" cy="285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3" name="Прямоугольник 672"/>
          <p:cNvSpPr/>
          <p:nvPr/>
        </p:nvSpPr>
        <p:spPr>
          <a:xfrm>
            <a:off x="714348" y="1928802"/>
            <a:ext cx="285752" cy="285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4" name="Прямоугольник 673"/>
          <p:cNvSpPr/>
          <p:nvPr/>
        </p:nvSpPr>
        <p:spPr>
          <a:xfrm>
            <a:off x="714348" y="2357430"/>
            <a:ext cx="285752" cy="285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5" name="Прямоугольник 674"/>
          <p:cNvSpPr/>
          <p:nvPr/>
        </p:nvSpPr>
        <p:spPr>
          <a:xfrm>
            <a:off x="714348" y="2786058"/>
            <a:ext cx="285752" cy="285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9" name="Стрелка вниз 678"/>
          <p:cNvSpPr/>
          <p:nvPr/>
        </p:nvSpPr>
        <p:spPr>
          <a:xfrm>
            <a:off x="4357686" y="3714752"/>
            <a:ext cx="357190" cy="642942"/>
          </a:xfrm>
          <a:prstGeom prst="downArrow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0" name="Прямоугольник 679"/>
          <p:cNvSpPr/>
          <p:nvPr/>
        </p:nvSpPr>
        <p:spPr>
          <a:xfrm>
            <a:off x="714348" y="4786322"/>
            <a:ext cx="285752" cy="214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1" name="Прямоугольник 680"/>
          <p:cNvSpPr/>
          <p:nvPr/>
        </p:nvSpPr>
        <p:spPr>
          <a:xfrm>
            <a:off x="714348" y="5214950"/>
            <a:ext cx="285752" cy="214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56000"/>
          </a:xfrm>
        </p:spPr>
        <p:txBody>
          <a:bodyPr>
            <a:normAutofit/>
          </a:bodyPr>
          <a:lstStyle/>
          <a:p>
            <a:r>
              <a:rPr lang="ru-RU" sz="2700" dirty="0" smtClean="0">
                <a:cs typeface="Segoe UI" pitchFamily="34" charset="0"/>
              </a:rPr>
              <a:t>Лабораторный этап исследования</a:t>
            </a:r>
            <a:endParaRPr lang="ru-RU" sz="2700" dirty="0">
              <a:cs typeface="Segoe UI" pitchFamily="34" charset="0"/>
            </a:endParaRPr>
          </a:p>
        </p:txBody>
      </p:sp>
      <p:pic>
        <p:nvPicPr>
          <p:cNvPr id="1029" name="Picture 5" descr="Pregnancy and mother to be nutrition infographic made in vector with sample data. Vector file is easy to edit."/>
          <p:cNvPicPr>
            <a:picLocks noChangeAspect="1" noChangeArrowheads="1"/>
          </p:cNvPicPr>
          <p:nvPr/>
        </p:nvPicPr>
        <p:blipFill>
          <a:blip r:embed="rId3"/>
          <a:srcRect l="28051" t="59275" r="43897" b="3225"/>
          <a:stretch>
            <a:fillRect/>
          </a:stretch>
        </p:blipFill>
        <p:spPr bwMode="auto">
          <a:xfrm>
            <a:off x="785786" y="2786058"/>
            <a:ext cx="1857388" cy="3030475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>
            <a:off x="2571736" y="3643314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500298" y="5143512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643702" y="3286124"/>
            <a:ext cx="1928826" cy="224676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ea typeface="Times New Roman"/>
                <a:cs typeface="Times New Roman"/>
              </a:rPr>
              <a:t>VEGF</a:t>
            </a:r>
            <a:endParaRPr lang="ru-RU" sz="2000" b="1" dirty="0" smtClean="0">
              <a:ea typeface="Times New Roman"/>
              <a:cs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ea typeface="Times New Roman"/>
                <a:cs typeface="Times New Roman"/>
              </a:rPr>
              <a:t>Эндотелин-1,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ea typeface="Times New Roman"/>
                <a:cs typeface="Times New Roman"/>
              </a:rPr>
              <a:t>Фибриноген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err="1" smtClean="0">
                <a:ea typeface="Times New Roman"/>
                <a:cs typeface="Times New Roman"/>
              </a:rPr>
              <a:t>Д-димеры</a:t>
            </a:r>
            <a:endParaRPr lang="ru-RU" sz="2000" b="1" dirty="0" smtClean="0">
              <a:ea typeface="Times New Roman"/>
              <a:cs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ea typeface="Times New Roman"/>
                <a:cs typeface="Times New Roman"/>
              </a:rPr>
              <a:t>СРБ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ea typeface="Times New Roman"/>
                <a:cs typeface="Times New Roman"/>
              </a:rPr>
              <a:t>Клинический анализ крови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572132" y="3643314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572132" y="5072074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 l="15373" t="51758" r="75293" b="19922"/>
          <a:stretch>
            <a:fillRect/>
          </a:stretch>
        </p:blipFill>
        <p:spPr bwMode="auto">
          <a:xfrm>
            <a:off x="4273932" y="3286124"/>
            <a:ext cx="12982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642910" y="1285860"/>
            <a:ext cx="77867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У пациентов основной группы производили забор крови путем пункции КУБИТАЛЬНОЙ ВЕНЫ предплечья и ствола </a:t>
            </a:r>
            <a:r>
              <a:rPr lang="ru-RU" sz="2200" dirty="0" err="1" smtClean="0"/>
              <a:t>варикозно-расширенной</a:t>
            </a:r>
            <a:r>
              <a:rPr lang="ru-RU" sz="2200" dirty="0" smtClean="0"/>
              <a:t> БОЛЬШОЙ ПОДКОЖНОЙ ВЕНЫ, </a:t>
            </a:r>
            <a:r>
              <a:rPr lang="ru-RU" sz="2200" dirty="0" smtClean="0">
                <a:cs typeface="Segoe UI" pitchFamily="34" charset="0"/>
              </a:rPr>
              <a:t> до лечения и через 2 месяца после начала лечения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214290"/>
            <a:ext cx="8229600" cy="684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dirty="0" smtClean="0"/>
              <a:t>Сравнительный анализ основных клинических параметров в зависимости от наличия варикозной болезни</a:t>
            </a:r>
            <a:endParaRPr kumimoji="0" lang="ru-RU" sz="51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071546"/>
          <a:ext cx="8572560" cy="52954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357454"/>
                <a:gridCol w="2214578"/>
                <a:gridCol w="2071702"/>
                <a:gridCol w="1928826"/>
              </a:tblGrid>
              <a:tr h="514969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Параметры</a:t>
                      </a:r>
                      <a:endParaRPr lang="ru-RU" sz="1600" b="0" dirty="0"/>
                    </a:p>
                  </a:txBody>
                  <a:tcPr marL="90000" marR="90000" marT="72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Основная группа</a:t>
                      </a:r>
                      <a:br>
                        <a:rPr lang="ru-RU" sz="1600" dirty="0" smtClean="0"/>
                      </a:br>
                      <a:r>
                        <a:rPr lang="ru-RU" sz="1600" baseline="0" dirty="0" smtClean="0"/>
                        <a:t> (</a:t>
                      </a:r>
                      <a:r>
                        <a:rPr lang="en-US" sz="1600" baseline="0" dirty="0" smtClean="0"/>
                        <a:t>n=</a:t>
                      </a:r>
                      <a:r>
                        <a:rPr lang="ru-RU" sz="1600" baseline="0" dirty="0" smtClean="0"/>
                        <a:t>128</a:t>
                      </a:r>
                      <a:r>
                        <a:rPr lang="en-US" sz="1600" baseline="0" dirty="0" smtClean="0"/>
                        <a:t>)</a:t>
                      </a:r>
                      <a:endParaRPr lang="ru-RU" sz="1600" b="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0000" marR="90000" marT="72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Контрольная группа</a:t>
                      </a:r>
                      <a:br>
                        <a:rPr lang="ru-RU" sz="1600" dirty="0" smtClean="0"/>
                      </a:br>
                      <a:r>
                        <a:rPr lang="en-US" sz="1600" dirty="0" smtClean="0"/>
                        <a:t> (n=</a:t>
                      </a:r>
                      <a:r>
                        <a:rPr lang="ru-RU" sz="1600" dirty="0" smtClean="0"/>
                        <a:t>52</a:t>
                      </a:r>
                      <a:r>
                        <a:rPr lang="en-US" sz="1600" dirty="0" smtClean="0"/>
                        <a:t>)</a:t>
                      </a:r>
                      <a:endParaRPr lang="ru-RU" sz="1600" b="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0000" marR="90000" marT="72000" marB="3600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Статистическая значимость различий, </a:t>
                      </a:r>
                      <a:r>
                        <a:rPr lang="ru-RU" sz="1600" dirty="0" err="1" smtClean="0"/>
                        <a:t>р</a:t>
                      </a:r>
                      <a:endParaRPr lang="ru-RU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0000" marR="90000" marT="72000" marB="36000" anchor="ctr">
                    <a:noFill/>
                  </a:tcPr>
                </a:tc>
              </a:tr>
              <a:tr h="434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Ме</a:t>
                      </a:r>
                      <a:r>
                        <a:rPr lang="ru-RU" sz="1600" dirty="0" smtClean="0"/>
                        <a:t> (</a:t>
                      </a:r>
                      <a:r>
                        <a:rPr lang="en-US" sz="1600" dirty="0" smtClean="0"/>
                        <a:t>LQ – UQ</a:t>
                      </a:r>
                      <a:r>
                        <a:rPr lang="ru-RU" sz="1600" dirty="0" smtClean="0"/>
                        <a:t>)</a:t>
                      </a:r>
                      <a:endParaRPr lang="ru-RU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0000" marR="90000" marT="72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Ме</a:t>
                      </a:r>
                      <a:r>
                        <a:rPr lang="ru-RU" sz="1600" dirty="0" smtClean="0"/>
                        <a:t> (</a:t>
                      </a:r>
                      <a:r>
                        <a:rPr lang="en-US" sz="1600" dirty="0" smtClean="0"/>
                        <a:t>LQ – UQ</a:t>
                      </a:r>
                      <a:r>
                        <a:rPr lang="ru-RU" sz="1600" dirty="0" smtClean="0"/>
                        <a:t>)</a:t>
                      </a:r>
                      <a:endParaRPr lang="ru-RU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0000" marR="90000" marT="72000" marB="3600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45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Возраст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,</a:t>
                      </a:r>
                      <a:r>
                        <a:rPr lang="ru-RU" sz="1600" baseline="0" dirty="0" smtClean="0"/>
                        <a:t> лет</a:t>
                      </a:r>
                      <a:endParaRPr lang="be-BY" sz="1600" b="0" dirty="0" smtClean="0"/>
                    </a:p>
                  </a:txBody>
                  <a:tcPr marL="90000" marR="90000" marT="72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be-BY" sz="1600" dirty="0" smtClean="0"/>
                        <a:t>3</a:t>
                      </a:r>
                      <a:r>
                        <a:rPr lang="en-US" sz="1600" dirty="0" smtClean="0"/>
                        <a:t>2</a:t>
                      </a:r>
                      <a:r>
                        <a:rPr lang="be-BY" sz="1600" dirty="0" smtClean="0"/>
                        <a:t> (</a:t>
                      </a:r>
                      <a:r>
                        <a:rPr lang="en-US" sz="1600" dirty="0" smtClean="0"/>
                        <a:t>29</a:t>
                      </a:r>
                      <a:r>
                        <a:rPr lang="be-BY" sz="1600" dirty="0" smtClean="0"/>
                        <a:t>–3</a:t>
                      </a:r>
                      <a:r>
                        <a:rPr lang="en-US" sz="1600" dirty="0" smtClean="0"/>
                        <a:t>5</a:t>
                      </a:r>
                      <a:r>
                        <a:rPr lang="be-BY" sz="1600" dirty="0" smtClean="0"/>
                        <a:t>)</a:t>
                      </a:r>
                      <a:endParaRPr lang="be-BY" sz="1600" b="0" dirty="0"/>
                    </a:p>
                  </a:txBody>
                  <a:tcPr marL="90000" marR="90000" marT="72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1600" dirty="0" smtClean="0"/>
                        <a:t>3</a:t>
                      </a:r>
                      <a:r>
                        <a:rPr lang="en-US" sz="1600" dirty="0" smtClean="0"/>
                        <a:t>2</a:t>
                      </a:r>
                      <a:r>
                        <a:rPr lang="be-BY" sz="1600" dirty="0" smtClean="0"/>
                        <a:t> (28</a:t>
                      </a:r>
                      <a:r>
                        <a:rPr lang="be-BY" sz="1600" baseline="0" dirty="0" smtClean="0"/>
                        <a:t> –3</a:t>
                      </a:r>
                      <a:r>
                        <a:rPr lang="en-US" sz="1600" baseline="0" dirty="0" smtClean="0"/>
                        <a:t>3</a:t>
                      </a:r>
                      <a:r>
                        <a:rPr lang="be-BY" sz="1600" baseline="0" dirty="0" smtClean="0"/>
                        <a:t>)</a:t>
                      </a:r>
                      <a:endParaRPr lang="be-BY" sz="1600" b="0" dirty="0" smtClean="0"/>
                    </a:p>
                  </a:txBody>
                  <a:tcPr marL="90000" marR="90000" marT="72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kern="1200" baseline="0" dirty="0" smtClean="0"/>
                        <a:t>0.0</a:t>
                      </a:r>
                      <a:r>
                        <a:rPr lang="en-US" sz="1600" kern="1200" baseline="0" dirty="0" smtClean="0"/>
                        <a:t>8</a:t>
                      </a:r>
                      <a:endParaRPr lang="ru-RU" sz="1600" b="0" dirty="0"/>
                    </a:p>
                  </a:txBody>
                  <a:tcPr marL="90000" marR="90000" marT="72000" marB="36000" anchor="ctr">
                    <a:noFill/>
                  </a:tcPr>
                </a:tc>
              </a:tr>
              <a:tr h="517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/>
                        <a:t>Паритет,</a:t>
                      </a:r>
                      <a:r>
                        <a:rPr lang="en-US" sz="1600" dirty="0" smtClean="0"/>
                        <a:t> 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абс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en-US" sz="1600" dirty="0" smtClean="0"/>
                        <a:t>(%)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0 </a:t>
                      </a:r>
                      <a:r>
                        <a:rPr lang="ru-RU" sz="1600" dirty="0" smtClean="0"/>
                        <a:t>родов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1-3</a:t>
                      </a:r>
                      <a:r>
                        <a:rPr lang="ru-RU" sz="1600" baseline="0" dirty="0" smtClean="0"/>
                        <a:t> родов</a:t>
                      </a:r>
                      <a:br>
                        <a:rPr lang="ru-RU" sz="1600" baseline="0" dirty="0" smtClean="0"/>
                      </a:br>
                      <a:r>
                        <a:rPr lang="en-US" sz="1600" baseline="0" dirty="0" smtClean="0"/>
                        <a:t>&gt;</a:t>
                      </a:r>
                      <a:r>
                        <a:rPr lang="ru-RU" sz="1600" baseline="0" dirty="0" smtClean="0"/>
                        <a:t>3 родов</a:t>
                      </a:r>
                      <a:endParaRPr lang="ru-RU" sz="1600" b="0" dirty="0"/>
                    </a:p>
                  </a:txBody>
                  <a:tcPr marL="90000" marR="90000" marT="72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en-US" sz="1600" dirty="0" smtClean="0"/>
                        <a:t>55 (42,9)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64 (50)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 (7,1)</a:t>
                      </a:r>
                      <a:endParaRPr lang="ru-RU" sz="1600" b="0" dirty="0" smtClean="0"/>
                    </a:p>
                  </a:txBody>
                  <a:tcPr marL="90000" marR="90000" marT="72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/>
                        <a:t/>
                      </a:r>
                      <a:br>
                        <a:rPr lang="ru-RU" sz="1600" dirty="0" smtClean="0"/>
                      </a:br>
                      <a:r>
                        <a:rPr lang="en-US" sz="1600" dirty="0" smtClean="0"/>
                        <a:t>13</a:t>
                      </a:r>
                      <a:r>
                        <a:rPr lang="ru-RU" sz="1600" dirty="0" smtClean="0"/>
                        <a:t> (</a:t>
                      </a:r>
                      <a:r>
                        <a:rPr lang="en-US" sz="1600" dirty="0" smtClean="0"/>
                        <a:t>25</a:t>
                      </a:r>
                      <a:r>
                        <a:rPr lang="ru-RU" sz="1600" dirty="0" smtClean="0"/>
                        <a:t>)</a:t>
                      </a:r>
                      <a:br>
                        <a:rPr lang="ru-RU" sz="1600" dirty="0" smtClean="0"/>
                      </a:br>
                      <a:r>
                        <a:rPr lang="en-US" sz="1600" dirty="0" smtClean="0"/>
                        <a:t>35</a:t>
                      </a:r>
                      <a:r>
                        <a:rPr lang="ru-RU" sz="1600" dirty="0" smtClean="0"/>
                        <a:t> (</a:t>
                      </a:r>
                      <a:r>
                        <a:rPr lang="en-US" sz="1600" dirty="0" smtClean="0"/>
                        <a:t>67</a:t>
                      </a:r>
                      <a:r>
                        <a:rPr lang="ru-RU" sz="1600" dirty="0" smtClean="0"/>
                        <a:t>,</a:t>
                      </a:r>
                      <a:r>
                        <a:rPr lang="en-US" sz="1600" dirty="0" smtClean="0"/>
                        <a:t>2</a:t>
                      </a:r>
                      <a:r>
                        <a:rPr lang="ru-RU" sz="1600" dirty="0" smtClean="0"/>
                        <a:t>)</a:t>
                      </a:r>
                      <a:br>
                        <a:rPr lang="ru-RU" sz="1600" dirty="0" smtClean="0"/>
                      </a:br>
                      <a:r>
                        <a:rPr lang="en-US" sz="1600" dirty="0" smtClean="0"/>
                        <a:t>4</a:t>
                      </a:r>
                      <a:r>
                        <a:rPr lang="ru-RU" sz="1600" dirty="0" smtClean="0"/>
                        <a:t> (</a:t>
                      </a:r>
                      <a:r>
                        <a:rPr lang="en-US" sz="1600" dirty="0" smtClean="0"/>
                        <a:t>7</a:t>
                      </a:r>
                      <a:r>
                        <a:rPr lang="ru-RU" sz="1600" dirty="0" smtClean="0"/>
                        <a:t>,</a:t>
                      </a:r>
                      <a:r>
                        <a:rPr lang="en-US" sz="1600" dirty="0" smtClean="0"/>
                        <a:t>7</a:t>
                      </a:r>
                      <a:r>
                        <a:rPr lang="ru-RU" sz="1600" dirty="0" smtClean="0"/>
                        <a:t>)</a:t>
                      </a:r>
                      <a:endParaRPr lang="ru-RU" sz="1600" b="0" dirty="0"/>
                    </a:p>
                  </a:txBody>
                  <a:tcPr marL="90000" marR="90000" marT="72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kern="1200" baseline="0" dirty="0" smtClean="0"/>
                        <a:t/>
                      </a:r>
                      <a:br>
                        <a:rPr lang="ru-RU" sz="1600" kern="1200" baseline="0" dirty="0" smtClean="0"/>
                      </a:br>
                      <a:r>
                        <a:rPr lang="ru-RU" sz="1600" kern="1200" baseline="0" dirty="0" smtClean="0"/>
                        <a:t>0,0</a:t>
                      </a:r>
                      <a:r>
                        <a:rPr lang="en-US" sz="1600" kern="1200" baseline="0" dirty="0" smtClean="0"/>
                        <a:t>3</a:t>
                      </a:r>
                      <a:r>
                        <a:rPr lang="ru-RU" sz="1600" kern="1200" baseline="0" dirty="0" smtClean="0"/>
                        <a:t/>
                      </a:r>
                      <a:br>
                        <a:rPr lang="ru-RU" sz="1600" kern="1200" baseline="0" dirty="0" smtClean="0"/>
                      </a:br>
                      <a:r>
                        <a:rPr lang="ru-RU" sz="1600" kern="1200" baseline="0" dirty="0" smtClean="0"/>
                        <a:t>0,0</a:t>
                      </a:r>
                      <a:r>
                        <a:rPr lang="en-US" sz="1600" kern="1200" baseline="0" dirty="0" smtClean="0"/>
                        <a:t>5</a:t>
                      </a:r>
                      <a:r>
                        <a:rPr lang="ru-RU" sz="1600" kern="1200" baseline="0" dirty="0" smtClean="0"/>
                        <a:t/>
                      </a:r>
                      <a:br>
                        <a:rPr lang="ru-RU" sz="1600" kern="1200" baseline="0" dirty="0" smtClean="0"/>
                      </a:br>
                      <a:r>
                        <a:rPr lang="ru-RU" sz="1600" kern="1200" baseline="0" dirty="0" smtClean="0"/>
                        <a:t>0,</a:t>
                      </a:r>
                      <a:r>
                        <a:rPr lang="en-US" sz="1600" kern="1200" baseline="0" dirty="0" smtClean="0"/>
                        <a:t>8</a:t>
                      </a:r>
                      <a:endParaRPr lang="ru-RU" sz="1600" b="0" baseline="0" dirty="0"/>
                    </a:p>
                  </a:txBody>
                  <a:tcPr marL="90000" marR="90000" marT="72000" marB="36000">
                    <a:noFill/>
                  </a:tcPr>
                </a:tc>
              </a:tr>
              <a:tr h="6018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kern="1200" dirty="0" smtClean="0"/>
                        <a:t>ИМТ</a:t>
                      </a:r>
                      <a:r>
                        <a:rPr lang="en-US" sz="1600" kern="1200" dirty="0" smtClean="0"/>
                        <a:t> </a:t>
                      </a:r>
                      <a:r>
                        <a:rPr lang="ru-RU" sz="1600" kern="1200" dirty="0" smtClean="0">
                          <a:effectLst/>
                        </a:rPr>
                        <a:t>,кг</a:t>
                      </a:r>
                      <a:r>
                        <a:rPr lang="en-US" sz="1600" kern="1200" dirty="0" smtClean="0">
                          <a:effectLst/>
                        </a:rPr>
                        <a:t>/</a:t>
                      </a:r>
                      <a:r>
                        <a:rPr lang="ru-RU" sz="1600" kern="1200" dirty="0" smtClean="0">
                          <a:effectLst/>
                        </a:rPr>
                        <a:t>м</a:t>
                      </a:r>
                      <a:r>
                        <a:rPr lang="ru-RU" sz="1600" kern="1200" baseline="30000" dirty="0" smtClean="0">
                          <a:effectLst/>
                        </a:rPr>
                        <a:t>2</a:t>
                      </a:r>
                      <a:endParaRPr lang="en-US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72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25</a:t>
                      </a:r>
                      <a:r>
                        <a:rPr lang="en-US" sz="1600" baseline="0" dirty="0" smtClean="0"/>
                        <a:t> (23,8-28,3)</a:t>
                      </a:r>
                      <a:endParaRPr lang="ru-RU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L="90000" marR="90000" marT="72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/>
                        <a:t>2</a:t>
                      </a:r>
                      <a:r>
                        <a:rPr lang="en-US" sz="1600" dirty="0" smtClean="0"/>
                        <a:t>4</a:t>
                      </a:r>
                      <a:r>
                        <a:rPr lang="ru-RU" sz="1600" dirty="0" smtClean="0"/>
                        <a:t>,</a:t>
                      </a:r>
                      <a:r>
                        <a:rPr lang="en-US" sz="1600" dirty="0" smtClean="0"/>
                        <a:t>4</a:t>
                      </a:r>
                      <a:r>
                        <a:rPr lang="ru-RU" sz="1600" baseline="0" dirty="0" smtClean="0"/>
                        <a:t> (2</a:t>
                      </a:r>
                      <a:r>
                        <a:rPr lang="en-US" sz="1600" baseline="0" dirty="0" smtClean="0"/>
                        <a:t>2</a:t>
                      </a:r>
                      <a:r>
                        <a:rPr lang="ru-RU" sz="1600" baseline="0" dirty="0" smtClean="0"/>
                        <a:t>,</a:t>
                      </a:r>
                      <a:r>
                        <a:rPr lang="en-US" sz="1600" baseline="0" dirty="0" smtClean="0"/>
                        <a:t>7 – 27</a:t>
                      </a:r>
                      <a:r>
                        <a:rPr lang="ru-RU" sz="1600" baseline="0" dirty="0" smtClean="0"/>
                        <a:t>,</a:t>
                      </a:r>
                      <a:r>
                        <a:rPr lang="en-US" sz="1600" baseline="0" dirty="0" smtClean="0"/>
                        <a:t>1</a:t>
                      </a:r>
                      <a:r>
                        <a:rPr lang="ru-RU" sz="1600" baseline="0" dirty="0" smtClean="0"/>
                        <a:t>)</a:t>
                      </a:r>
                      <a:endParaRPr lang="ru-RU" sz="1600" b="0" dirty="0"/>
                    </a:p>
                  </a:txBody>
                  <a:tcPr marL="90000" marR="90000" marT="72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/>
                        <a:t>0,0</a:t>
                      </a:r>
                      <a:r>
                        <a:rPr lang="en-US" sz="1600" dirty="0" smtClean="0"/>
                        <a:t>3</a:t>
                      </a:r>
                      <a:r>
                        <a:rPr lang="ru-RU" sz="1600" dirty="0" smtClean="0"/>
                        <a:t> </a:t>
                      </a:r>
                      <a:endParaRPr lang="ru-RU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L="90000" marR="90000" marT="72000" marB="36000" anchor="ctr">
                    <a:noFill/>
                  </a:tcPr>
                </a:tc>
              </a:tr>
              <a:tr h="6018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kern="1200" dirty="0" smtClean="0">
                          <a:effectLst/>
                        </a:rPr>
                        <a:t>Рост, см</a:t>
                      </a:r>
                      <a:endParaRPr lang="en-US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72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168 (164 –171)</a:t>
                      </a:r>
                      <a:endParaRPr lang="ru-RU" sz="1600" b="0" dirty="0"/>
                    </a:p>
                  </a:txBody>
                  <a:tcPr marL="90000" marR="90000" marT="72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/>
                        <a:t>16</a:t>
                      </a:r>
                      <a:r>
                        <a:rPr lang="en-US" sz="1600" dirty="0" smtClean="0"/>
                        <a:t>6</a:t>
                      </a:r>
                      <a:r>
                        <a:rPr lang="ru-RU" sz="1600" baseline="0" dirty="0" smtClean="0"/>
                        <a:t> (16</a:t>
                      </a:r>
                      <a:r>
                        <a:rPr lang="en-US" sz="1600" baseline="0" dirty="0" smtClean="0"/>
                        <a:t>2 –</a:t>
                      </a:r>
                      <a:r>
                        <a:rPr lang="ru-RU" sz="1600" baseline="0" dirty="0" smtClean="0"/>
                        <a:t>17</a:t>
                      </a:r>
                      <a:r>
                        <a:rPr lang="en-US" sz="1600" baseline="0" dirty="0" smtClean="0"/>
                        <a:t>0</a:t>
                      </a:r>
                      <a:r>
                        <a:rPr lang="ru-RU" sz="1600" baseline="0" dirty="0" smtClean="0"/>
                        <a:t>)</a:t>
                      </a:r>
                      <a:endParaRPr lang="ru-RU" sz="1600" b="0" dirty="0"/>
                    </a:p>
                  </a:txBody>
                  <a:tcPr marL="90000" marR="90000" marT="72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0,06</a:t>
                      </a:r>
                      <a:endParaRPr lang="ru-RU" sz="1600" b="0" dirty="0"/>
                    </a:p>
                  </a:txBody>
                  <a:tcPr marL="90000" marR="90000" marT="72000" marB="36000" anchor="ctr">
                    <a:noFill/>
                  </a:tcPr>
                </a:tc>
              </a:tr>
              <a:tr h="6018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Семейная история ХЗВ,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абс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(%)</a:t>
                      </a:r>
                      <a:endParaRPr lang="en-US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72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 smtClean="0"/>
                        <a:t>83 (64,8)</a:t>
                      </a:r>
                      <a:endParaRPr lang="ru-RU" sz="1600" b="0" dirty="0"/>
                    </a:p>
                  </a:txBody>
                  <a:tcPr marL="90000" marR="90000" marT="72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 smtClean="0"/>
                        <a:t>9 (17,3)</a:t>
                      </a:r>
                      <a:endParaRPr lang="ru-RU" sz="1600" b="0" dirty="0"/>
                    </a:p>
                  </a:txBody>
                  <a:tcPr marL="90000" marR="90000" marT="72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 smtClean="0"/>
                        <a:t>0,005</a:t>
                      </a:r>
                      <a:endParaRPr lang="ru-RU" sz="1600" b="0" dirty="0"/>
                    </a:p>
                  </a:txBody>
                  <a:tcPr marL="90000" marR="90000" marT="72000" marB="36000" anchor="ctr">
                    <a:noFill/>
                  </a:tcPr>
                </a:tc>
              </a:tr>
              <a:tr h="6018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стоя более 5 часов,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абс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(%)</a:t>
                      </a:r>
                      <a:endParaRPr lang="en-US" sz="16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72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 smtClean="0"/>
                        <a:t>32 (25)</a:t>
                      </a:r>
                      <a:endParaRPr lang="ru-RU" sz="1600" b="0" dirty="0"/>
                    </a:p>
                  </a:txBody>
                  <a:tcPr marL="90000" marR="90000" marT="72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 smtClean="0"/>
                        <a:t>10 (19,2%)</a:t>
                      </a:r>
                      <a:endParaRPr lang="ru-RU" sz="1600" b="0" dirty="0"/>
                    </a:p>
                  </a:txBody>
                  <a:tcPr marL="90000" marR="90000" marT="72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dirty="0" smtClean="0"/>
                        <a:t>0,4</a:t>
                      </a:r>
                      <a:endParaRPr lang="ru-RU" sz="1600" b="0" dirty="0"/>
                    </a:p>
                  </a:txBody>
                  <a:tcPr marL="90000" marR="90000" marT="72000" marB="3600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D:\DB\Алексей\figures\comparisons\Age.png"/>
          <p:cNvPicPr>
            <a:picLocks noChangeAspect="1" noChangeArrowheads="1"/>
          </p:cNvPicPr>
          <p:nvPr/>
        </p:nvPicPr>
        <p:blipFill>
          <a:blip r:embed="rId2"/>
          <a:srcRect t="9524" r="2602" b="8333"/>
          <a:stretch>
            <a:fillRect/>
          </a:stretch>
        </p:blipFill>
        <p:spPr bwMode="auto">
          <a:xfrm>
            <a:off x="1857356" y="1105836"/>
            <a:ext cx="5786478" cy="532356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14290"/>
            <a:ext cx="8229600" cy="7200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/>
              <a:t>Распределение пациентов по классу тяжести ВБ в зависимости от возраста 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71448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Возраст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-250065" y="3750471"/>
            <a:ext cx="407276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785918" y="5786454"/>
            <a:ext cx="53578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29454" y="6215082"/>
            <a:ext cx="15907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Класс по СЕАР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D:\DB\Алексей\figures\comparisons\BMI.png"/>
          <p:cNvPicPr>
            <a:picLocks noChangeAspect="1" noChangeArrowheads="1"/>
          </p:cNvPicPr>
          <p:nvPr/>
        </p:nvPicPr>
        <p:blipFill>
          <a:blip r:embed="rId2"/>
          <a:srcRect t="9524" r="-1298" b="8329"/>
          <a:stretch>
            <a:fillRect/>
          </a:stretch>
        </p:blipFill>
        <p:spPr bwMode="auto">
          <a:xfrm>
            <a:off x="1643042" y="1142984"/>
            <a:ext cx="6072230" cy="5371588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 rot="5400000" flipH="1" flipV="1">
            <a:off x="-284990" y="3713958"/>
            <a:ext cx="41434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785918" y="5786454"/>
            <a:ext cx="592935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8662" y="1714488"/>
            <a:ext cx="702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ИМТ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15206" y="6215082"/>
            <a:ext cx="15907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Класс по СЕАР</a:t>
            </a:r>
            <a:endParaRPr lang="ru-RU" b="1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00034" y="214290"/>
            <a:ext cx="8229600" cy="7200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/>
              <a:t>Распределение пациентов по классу тяжести ВБ в зависимости от индекса массы тела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5296</TotalTime>
  <Words>1396</Words>
  <PresentationFormat>Экран (4:3)</PresentationFormat>
  <Paragraphs>260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Лабораторный этап исследования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Сравнительная характеристика концентрации маркеров дисфункции эндотелия в зависимости от места забора крови у пациентов основной группы</vt:lpstr>
      <vt:lpstr>Слайд 16</vt:lpstr>
      <vt:lpstr>Диаметр сегментов БПВ у беременных с варикозным расширением вен нижних конечностей</vt:lpstr>
      <vt:lpstr>Слайд 18</vt:lpstr>
      <vt:lpstr>Слайд 19</vt:lpstr>
      <vt:lpstr>Слайд 20</vt:lpstr>
      <vt:lpstr>Слайд 21</vt:lpstr>
      <vt:lpstr>Слайд 22</vt:lpstr>
      <vt:lpstr>Слайд 23</vt:lpstr>
      <vt:lpstr>Анализ развития плацентарной недостаточности в зависимости от класса тяжести ВБ</vt:lpstr>
      <vt:lpstr>Слайд 25</vt:lpstr>
      <vt:lpstr>Слайд 26</vt:lpstr>
      <vt:lpstr>Слайд 27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Системный и локальный ангиогенез у беременных с варикозной болезнью вен нижних конечностей</dc:title>
  <dc:creator>Admin-PC</dc:creator>
  <cp:lastModifiedBy>Admin-PC</cp:lastModifiedBy>
  <cp:revision>628</cp:revision>
  <dcterms:created xsi:type="dcterms:W3CDTF">2019-11-11T17:22:56Z</dcterms:created>
  <dcterms:modified xsi:type="dcterms:W3CDTF">2020-11-02T10:33:12Z</dcterms:modified>
</cp:coreProperties>
</file>