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66587D-0CD4-40B6-B56B-B74AE2593C49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50EB61-DBC5-46ED-86C9-8512D524746C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В современный период ВИЧ-инфекция/СПИД стали одной из приоритетных проблем здравоохранения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D512E11-4C5D-4480-99FE-C380DFE17EFB}" type="parTrans" cxnId="{835766B1-66CC-4C4E-9B23-D62EA6D0D22C}">
      <dgm:prSet/>
      <dgm:spPr/>
      <dgm:t>
        <a:bodyPr/>
        <a:lstStyle/>
        <a:p>
          <a:endParaRPr lang="ru-RU"/>
        </a:p>
      </dgm:t>
    </dgm:pt>
    <dgm:pt modelId="{050051A5-1F93-42D2-8265-85921B59A976}" type="sibTrans" cxnId="{835766B1-66CC-4C4E-9B23-D62EA6D0D22C}">
      <dgm:prSet/>
      <dgm:spPr/>
      <dgm:t>
        <a:bodyPr/>
        <a:lstStyle/>
        <a:p>
          <a:endParaRPr lang="ru-RU"/>
        </a:p>
      </dgm:t>
    </dgm:pt>
    <dgm:pt modelId="{160E97AE-842C-4AEA-8FD5-B0EDF2530E64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 Особенности эпидемического процесса обусловили стремительное увеличение числа заболевших ВИЧ/СПИД и значительную их распространенность во всем мире, и таким образом, детерминировали развитие эпидемии.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033F264-E4CF-45B1-B49C-D8BFEF6B2B6B}" type="parTrans" cxnId="{3B09D5E9-75C5-44A7-B24D-B2F53FDDBA72}">
      <dgm:prSet/>
      <dgm:spPr/>
      <dgm:t>
        <a:bodyPr/>
        <a:lstStyle/>
        <a:p>
          <a:endParaRPr lang="ru-RU"/>
        </a:p>
      </dgm:t>
    </dgm:pt>
    <dgm:pt modelId="{63BA78E1-4C8B-4235-8961-1AEE84A6BF68}" type="sibTrans" cxnId="{3B09D5E9-75C5-44A7-B24D-B2F53FDDBA72}">
      <dgm:prSet/>
      <dgm:spPr/>
      <dgm:t>
        <a:bodyPr/>
        <a:lstStyle/>
        <a:p>
          <a:endParaRPr lang="ru-RU"/>
        </a:p>
      </dgm:t>
    </dgm:pt>
    <dgm:pt modelId="{41576FB1-ADB5-4ED9-9BB5-FE0AE5641A34}" type="pres">
      <dgm:prSet presAssocID="{A666587D-0CD4-40B6-B56B-B74AE2593C4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9BEB3D-89A3-4C15-9CB1-C638FF8FCDFD}" type="pres">
      <dgm:prSet presAssocID="{A666587D-0CD4-40B6-B56B-B74AE2593C49}" presName="ellipse" presStyleLbl="trBgShp" presStyleIdx="0" presStyleCnt="1"/>
      <dgm:spPr/>
    </dgm:pt>
    <dgm:pt modelId="{7CAB3542-0FEA-43D0-9B7A-1F8499649FC2}" type="pres">
      <dgm:prSet presAssocID="{A666587D-0CD4-40B6-B56B-B74AE2593C49}" presName="arrow1" presStyleLbl="fgShp" presStyleIdx="0" presStyleCnt="1"/>
      <dgm:spPr/>
    </dgm:pt>
    <dgm:pt modelId="{DE8C3E98-335C-47C4-A794-A5E168E1CA46}" type="pres">
      <dgm:prSet presAssocID="{A666587D-0CD4-40B6-B56B-B74AE2593C49}" presName="rectangle" presStyleLbl="revTx" presStyleIdx="0" presStyleCnt="1" custScaleX="194364" custScaleY="188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9B553-1A79-454D-8A0F-67FE43982305}" type="pres">
      <dgm:prSet presAssocID="{160E97AE-842C-4AEA-8FD5-B0EDF2530E64}" presName="item1" presStyleLbl="node1" presStyleIdx="0" presStyleCnt="1" custScaleX="175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B0251-3FDB-4DBA-ABAE-2CF7A4F9F17D}" type="pres">
      <dgm:prSet presAssocID="{A666587D-0CD4-40B6-B56B-B74AE2593C49}" presName="funnel" presStyleLbl="trAlignAcc1" presStyleIdx="0" presStyleCnt="1" custScaleY="107583" custLinFactNeighborX="-4977" custLinFactNeighborY="14444"/>
      <dgm:spPr/>
    </dgm:pt>
  </dgm:ptLst>
  <dgm:cxnLst>
    <dgm:cxn modelId="{07290772-EA58-4F6D-9DF7-5A687BA0574E}" type="presOf" srcId="{6D50EB61-DBC5-46ED-86C9-8512D524746C}" destId="{9079B553-1A79-454D-8A0F-67FE43982305}" srcOrd="0" destOrd="0" presId="urn:microsoft.com/office/officeart/2005/8/layout/funnel1"/>
    <dgm:cxn modelId="{3B09D5E9-75C5-44A7-B24D-B2F53FDDBA72}" srcId="{A666587D-0CD4-40B6-B56B-B74AE2593C49}" destId="{160E97AE-842C-4AEA-8FD5-B0EDF2530E64}" srcOrd="1" destOrd="0" parTransId="{5033F264-E4CF-45B1-B49C-D8BFEF6B2B6B}" sibTransId="{63BA78E1-4C8B-4235-8961-1AEE84A6BF68}"/>
    <dgm:cxn modelId="{835766B1-66CC-4C4E-9B23-D62EA6D0D22C}" srcId="{A666587D-0CD4-40B6-B56B-B74AE2593C49}" destId="{6D50EB61-DBC5-46ED-86C9-8512D524746C}" srcOrd="0" destOrd="0" parTransId="{8D512E11-4C5D-4480-99FE-C380DFE17EFB}" sibTransId="{050051A5-1F93-42D2-8265-85921B59A976}"/>
    <dgm:cxn modelId="{626DC42B-8346-468C-A8DB-3DC9155B5D56}" type="presOf" srcId="{A666587D-0CD4-40B6-B56B-B74AE2593C49}" destId="{41576FB1-ADB5-4ED9-9BB5-FE0AE5641A34}" srcOrd="0" destOrd="0" presId="urn:microsoft.com/office/officeart/2005/8/layout/funnel1"/>
    <dgm:cxn modelId="{DB0BE5D9-9F79-4B6B-83F5-8EC32BCE4069}" type="presOf" srcId="{160E97AE-842C-4AEA-8FD5-B0EDF2530E64}" destId="{DE8C3E98-335C-47C4-A794-A5E168E1CA46}" srcOrd="0" destOrd="0" presId="urn:microsoft.com/office/officeart/2005/8/layout/funnel1"/>
    <dgm:cxn modelId="{1C535E5C-BB87-457D-855A-8A323008585E}" type="presParOf" srcId="{41576FB1-ADB5-4ED9-9BB5-FE0AE5641A34}" destId="{D69BEB3D-89A3-4C15-9CB1-C638FF8FCDFD}" srcOrd="0" destOrd="0" presId="urn:microsoft.com/office/officeart/2005/8/layout/funnel1"/>
    <dgm:cxn modelId="{A387E797-7659-42AB-91FB-CF7E1ED24C71}" type="presParOf" srcId="{41576FB1-ADB5-4ED9-9BB5-FE0AE5641A34}" destId="{7CAB3542-0FEA-43D0-9B7A-1F8499649FC2}" srcOrd="1" destOrd="0" presId="urn:microsoft.com/office/officeart/2005/8/layout/funnel1"/>
    <dgm:cxn modelId="{B1B8B0CD-7B00-4666-AE8A-BEC3A53ABE68}" type="presParOf" srcId="{41576FB1-ADB5-4ED9-9BB5-FE0AE5641A34}" destId="{DE8C3E98-335C-47C4-A794-A5E168E1CA46}" srcOrd="2" destOrd="0" presId="urn:microsoft.com/office/officeart/2005/8/layout/funnel1"/>
    <dgm:cxn modelId="{05DB2764-54B8-49C5-8C1B-7A984D949752}" type="presParOf" srcId="{41576FB1-ADB5-4ED9-9BB5-FE0AE5641A34}" destId="{9079B553-1A79-454D-8A0F-67FE43982305}" srcOrd="3" destOrd="0" presId="urn:microsoft.com/office/officeart/2005/8/layout/funnel1"/>
    <dgm:cxn modelId="{7D44EB86-0CBF-4A97-AAEE-AD3751DFE022}" type="presParOf" srcId="{41576FB1-ADB5-4ED9-9BB5-FE0AE5641A34}" destId="{9D3B0251-3FDB-4DBA-ABAE-2CF7A4F9F17D}" srcOrd="4" destOrd="0" presId="urn:microsoft.com/office/officeart/2005/8/layout/funne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A9925A-636B-4627-B0D5-1489D6387F7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6B606C-D2E8-466D-964D-A7D58DE47DC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Медико-биологические параметры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5093E64-1320-4DB0-8073-CAA5A0F33C79}" type="parTrans" cxnId="{DEC5132D-55A7-4750-A585-6726DE2974B6}">
      <dgm:prSet/>
      <dgm:spPr/>
      <dgm:t>
        <a:bodyPr/>
        <a:lstStyle/>
        <a:p>
          <a:endParaRPr lang="ru-RU"/>
        </a:p>
      </dgm:t>
    </dgm:pt>
    <dgm:pt modelId="{3E385E64-F7FC-453C-9436-E4909F2CF9E2}" type="sibTrans" cxnId="{DEC5132D-55A7-4750-A585-6726DE2974B6}">
      <dgm:prSet/>
      <dgm:spPr/>
      <dgm:t>
        <a:bodyPr/>
        <a:lstStyle/>
        <a:p>
          <a:endParaRPr lang="ru-RU"/>
        </a:p>
      </dgm:t>
    </dgm:pt>
    <dgm:pt modelId="{7C60A988-8029-4B6D-9409-79062D1193B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потребность в медицинской помощи, создание необходимых условий с учетом возрастных физиологических потребностей, стремление к получению медико-гигиенических знаний, выполнение медицинских рекомендаций и назначений, своевременное обращение за медицинской помощью, наличие гигиенических навыков и соблюдение санитарно-гигиенических нормативов, активность участия в лечебно-профилактических мероприятиях, уровень двигательной активности.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4A3A178-4D6B-4EDA-9304-34206AD51C8E}" type="parTrans" cxnId="{BE07F0A4-7F18-4CEF-87F4-FB6EBACF44A3}">
      <dgm:prSet/>
      <dgm:spPr/>
      <dgm:t>
        <a:bodyPr/>
        <a:lstStyle/>
        <a:p>
          <a:endParaRPr lang="ru-RU"/>
        </a:p>
      </dgm:t>
    </dgm:pt>
    <dgm:pt modelId="{1ED4FD62-82A4-4CE0-A729-A7D1EC65288A}" type="sibTrans" cxnId="{BE07F0A4-7F18-4CEF-87F4-FB6EBACF44A3}">
      <dgm:prSet/>
      <dgm:spPr/>
      <dgm:t>
        <a:bodyPr/>
        <a:lstStyle/>
        <a:p>
          <a:endParaRPr lang="ru-RU"/>
        </a:p>
      </dgm:t>
    </dgm:pt>
    <dgm:pt modelId="{478B757A-AE9C-41E2-8F04-C1C3040D6876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Социально-экономические параметры</a:t>
          </a:r>
          <a:endParaRPr lang="ru-RU" dirty="0"/>
        </a:p>
      </dgm:t>
    </dgm:pt>
    <dgm:pt modelId="{AAB82266-7278-4EBD-A144-46E09C2F99E7}" type="parTrans" cxnId="{407DA7AA-4183-4593-83F1-171A2F92BB3B}">
      <dgm:prSet/>
      <dgm:spPr/>
      <dgm:t>
        <a:bodyPr/>
        <a:lstStyle/>
        <a:p>
          <a:endParaRPr lang="ru-RU"/>
        </a:p>
      </dgm:t>
    </dgm:pt>
    <dgm:pt modelId="{D1B8DB51-CB91-42F0-B50D-00B1196EC625}" type="sibTrans" cxnId="{407DA7AA-4183-4593-83F1-171A2F92BB3B}">
      <dgm:prSet/>
      <dgm:spPr/>
      <dgm:t>
        <a:bodyPr/>
        <a:lstStyle/>
        <a:p>
          <a:endParaRPr lang="ru-RU"/>
        </a:p>
      </dgm:t>
    </dgm:pt>
    <dgm:pt modelId="{7ADAACDC-BD48-41AF-9809-6B6C484529F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тяжелые и неблагоприятные условия производственной деятельности родителей, уровень доходов семьи, экономическая заинтересованность в высоком уровне индивидуального и семейного здоровья, возможность профессионального роста родителей, безработица, доступность медико-санитарной помощи, возможность рекреационной деятельности и взаимодействия с окружающей средой, трудоспособность родителей, состав и численность семьи, пенсионная обеспеченность, обеспеченность жильем и степень благоприятности жилищных условий.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B793E76-3519-4E0F-A8E2-C3991438C21B}" type="parTrans" cxnId="{FDC78656-82EE-44CA-9044-2B8D1315A758}">
      <dgm:prSet/>
      <dgm:spPr/>
      <dgm:t>
        <a:bodyPr/>
        <a:lstStyle/>
        <a:p>
          <a:endParaRPr lang="ru-RU"/>
        </a:p>
      </dgm:t>
    </dgm:pt>
    <dgm:pt modelId="{174C5435-577A-432E-8E01-0E8358811F69}" type="sibTrans" cxnId="{FDC78656-82EE-44CA-9044-2B8D1315A758}">
      <dgm:prSet/>
      <dgm:spPr/>
      <dgm:t>
        <a:bodyPr/>
        <a:lstStyle/>
        <a:p>
          <a:endParaRPr lang="ru-RU"/>
        </a:p>
      </dgm:t>
    </dgm:pt>
    <dgm:pt modelId="{319D148F-9F27-4B97-9F1B-2BC7B6198B08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Социально – психологические параметры</a:t>
          </a:r>
          <a:endParaRPr lang="ru-RU" dirty="0"/>
        </a:p>
      </dgm:t>
    </dgm:pt>
    <dgm:pt modelId="{058D1662-CB0A-4F17-9966-9F026FAB16F9}" type="parTrans" cxnId="{63F1C8C4-E867-47D8-9C2C-67D1F6816568}">
      <dgm:prSet/>
      <dgm:spPr/>
      <dgm:t>
        <a:bodyPr/>
        <a:lstStyle/>
        <a:p>
          <a:endParaRPr lang="ru-RU"/>
        </a:p>
      </dgm:t>
    </dgm:pt>
    <dgm:pt modelId="{3FC5D73A-24EB-4BDB-A643-17AAF4AC5F45}" type="sibTrans" cxnId="{63F1C8C4-E867-47D8-9C2C-67D1F6816568}">
      <dgm:prSet/>
      <dgm:spPr/>
      <dgm:t>
        <a:bodyPr/>
        <a:lstStyle/>
        <a:p>
          <a:endParaRPr lang="ru-RU"/>
        </a:p>
      </dgm:t>
    </dgm:pt>
    <dgm:pt modelId="{4D6AC244-F20D-4B83-BC8A-B9DA35324BD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установка на здоровую и продолжительную жизнь, отсутствие вредных привычек, социальное поведение родителей, образовательный и культурный уровень, образ жизни семьи, уровень социально-психологической готовности к созданию семьи, степень занятости, взаимоотношения детей с родителями, стремление к получению медико-психологических знаний, взаимопомощь и поддержка в семье, эмоциональный тонус, психологический микроклимат в семье.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4F7DD17-1597-4742-BCF6-A9416721C2E8}" type="parTrans" cxnId="{59BAEADA-E09D-49F4-A108-28BD189145A3}">
      <dgm:prSet/>
      <dgm:spPr/>
      <dgm:t>
        <a:bodyPr/>
        <a:lstStyle/>
        <a:p>
          <a:endParaRPr lang="ru-RU"/>
        </a:p>
      </dgm:t>
    </dgm:pt>
    <dgm:pt modelId="{89AE9A9E-6715-4780-8A83-80F9FDF9A84E}" type="sibTrans" cxnId="{59BAEADA-E09D-49F4-A108-28BD189145A3}">
      <dgm:prSet/>
      <dgm:spPr/>
      <dgm:t>
        <a:bodyPr/>
        <a:lstStyle/>
        <a:p>
          <a:endParaRPr lang="ru-RU"/>
        </a:p>
      </dgm:t>
    </dgm:pt>
    <dgm:pt modelId="{A19B19AC-ED11-4EC1-99E0-EB07CBF2F34A}" type="pres">
      <dgm:prSet presAssocID="{3FA9925A-636B-4627-B0D5-1489D6387F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A1A50A-A6AA-4D31-9A68-4F349B2A3A3B}" type="pres">
      <dgm:prSet presAssocID="{7F6B606C-D2E8-466D-964D-A7D58DE47DC7}" presName="linNode" presStyleCnt="0"/>
      <dgm:spPr/>
    </dgm:pt>
    <dgm:pt modelId="{8A327159-68A4-44D0-8012-4672B1FE88D8}" type="pres">
      <dgm:prSet presAssocID="{7F6B606C-D2E8-466D-964D-A7D58DE47DC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540298-E2A0-424F-8598-6CD59CD3FA5C}" type="pres">
      <dgm:prSet presAssocID="{7F6B606C-D2E8-466D-964D-A7D58DE47DC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6A598-3444-4399-B96B-88BCD6F6F833}" type="pres">
      <dgm:prSet presAssocID="{3E385E64-F7FC-453C-9436-E4909F2CF9E2}" presName="sp" presStyleCnt="0"/>
      <dgm:spPr/>
    </dgm:pt>
    <dgm:pt modelId="{137A6A5C-C2EC-40F9-BD6B-655A2CB12A76}" type="pres">
      <dgm:prSet presAssocID="{478B757A-AE9C-41E2-8F04-C1C3040D6876}" presName="linNode" presStyleCnt="0"/>
      <dgm:spPr/>
    </dgm:pt>
    <dgm:pt modelId="{5D1D201B-DBAF-468A-BBEB-B1BA7424CDCC}" type="pres">
      <dgm:prSet presAssocID="{478B757A-AE9C-41E2-8F04-C1C3040D6876}" presName="parentText" presStyleLbl="node1" presStyleIdx="1" presStyleCnt="3" custLinFactNeighborX="-543" custLinFactNeighborY="-42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3BBAC-0463-482E-A244-C20C1F7F7532}" type="pres">
      <dgm:prSet presAssocID="{478B757A-AE9C-41E2-8F04-C1C3040D6876}" presName="descendantText" presStyleLbl="alignAccFollowNode1" presStyleIdx="1" presStyleCnt="3" custScaleY="126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EDC336-AE09-4FAB-ACC3-20D01993AB95}" type="pres">
      <dgm:prSet presAssocID="{D1B8DB51-CB91-42F0-B50D-00B1196EC625}" presName="sp" presStyleCnt="0"/>
      <dgm:spPr/>
    </dgm:pt>
    <dgm:pt modelId="{CA8465BA-8BAD-4C86-BB4B-9FFC4FA0B359}" type="pres">
      <dgm:prSet presAssocID="{319D148F-9F27-4B97-9F1B-2BC7B6198B08}" presName="linNode" presStyleCnt="0"/>
      <dgm:spPr/>
    </dgm:pt>
    <dgm:pt modelId="{5B9D4F37-1725-4D7A-80DC-A424682421CF}" type="pres">
      <dgm:prSet presAssocID="{319D148F-9F27-4B97-9F1B-2BC7B6198B0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CD3CB-C9AE-4E4E-A3A4-FE99466AACC7}" type="pres">
      <dgm:prSet presAssocID="{319D148F-9F27-4B97-9F1B-2BC7B6198B0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F406EB-1FCB-4906-A9B6-5EB60C8E7552}" type="presOf" srcId="{7ADAACDC-BD48-41AF-9809-6B6C484529F1}" destId="{B293BBAC-0463-482E-A244-C20C1F7F7532}" srcOrd="0" destOrd="0" presId="urn:microsoft.com/office/officeart/2005/8/layout/vList5"/>
    <dgm:cxn modelId="{FDC78656-82EE-44CA-9044-2B8D1315A758}" srcId="{478B757A-AE9C-41E2-8F04-C1C3040D6876}" destId="{7ADAACDC-BD48-41AF-9809-6B6C484529F1}" srcOrd="0" destOrd="0" parTransId="{6B793E76-3519-4E0F-A8E2-C3991438C21B}" sibTransId="{174C5435-577A-432E-8E01-0E8358811F69}"/>
    <dgm:cxn modelId="{DEC5132D-55A7-4750-A585-6726DE2974B6}" srcId="{3FA9925A-636B-4627-B0D5-1489D6387F7C}" destId="{7F6B606C-D2E8-466D-964D-A7D58DE47DC7}" srcOrd="0" destOrd="0" parTransId="{25093E64-1320-4DB0-8073-CAA5A0F33C79}" sibTransId="{3E385E64-F7FC-453C-9436-E4909F2CF9E2}"/>
    <dgm:cxn modelId="{63F1C8C4-E867-47D8-9C2C-67D1F6816568}" srcId="{3FA9925A-636B-4627-B0D5-1489D6387F7C}" destId="{319D148F-9F27-4B97-9F1B-2BC7B6198B08}" srcOrd="2" destOrd="0" parTransId="{058D1662-CB0A-4F17-9966-9F026FAB16F9}" sibTransId="{3FC5D73A-24EB-4BDB-A643-17AAF4AC5F45}"/>
    <dgm:cxn modelId="{DA369EAD-37C2-4556-8179-3BB4A777DDB3}" type="presOf" srcId="{478B757A-AE9C-41E2-8F04-C1C3040D6876}" destId="{5D1D201B-DBAF-468A-BBEB-B1BA7424CDCC}" srcOrd="0" destOrd="0" presId="urn:microsoft.com/office/officeart/2005/8/layout/vList5"/>
    <dgm:cxn modelId="{407DA7AA-4183-4593-83F1-171A2F92BB3B}" srcId="{3FA9925A-636B-4627-B0D5-1489D6387F7C}" destId="{478B757A-AE9C-41E2-8F04-C1C3040D6876}" srcOrd="1" destOrd="0" parTransId="{AAB82266-7278-4EBD-A144-46E09C2F99E7}" sibTransId="{D1B8DB51-CB91-42F0-B50D-00B1196EC625}"/>
    <dgm:cxn modelId="{F4727EF7-E02F-4ACB-96BC-BD1C5141E396}" type="presOf" srcId="{4D6AC244-F20D-4B83-BC8A-B9DA35324BDE}" destId="{4BDCD3CB-C9AE-4E4E-A3A4-FE99466AACC7}" srcOrd="0" destOrd="0" presId="urn:microsoft.com/office/officeart/2005/8/layout/vList5"/>
    <dgm:cxn modelId="{BE07F0A4-7F18-4CEF-87F4-FB6EBACF44A3}" srcId="{7F6B606C-D2E8-466D-964D-A7D58DE47DC7}" destId="{7C60A988-8029-4B6D-9409-79062D1193BB}" srcOrd="0" destOrd="0" parTransId="{44A3A178-4D6B-4EDA-9304-34206AD51C8E}" sibTransId="{1ED4FD62-82A4-4CE0-A729-A7D1EC65288A}"/>
    <dgm:cxn modelId="{74F9335C-1C23-46F9-A656-FB4C41D5A306}" type="presOf" srcId="{7C60A988-8029-4B6D-9409-79062D1193BB}" destId="{47540298-E2A0-424F-8598-6CD59CD3FA5C}" srcOrd="0" destOrd="0" presId="urn:microsoft.com/office/officeart/2005/8/layout/vList5"/>
    <dgm:cxn modelId="{59BAEADA-E09D-49F4-A108-28BD189145A3}" srcId="{319D148F-9F27-4B97-9F1B-2BC7B6198B08}" destId="{4D6AC244-F20D-4B83-BC8A-B9DA35324BDE}" srcOrd="0" destOrd="0" parTransId="{14F7DD17-1597-4742-BCF6-A9416721C2E8}" sibTransId="{89AE9A9E-6715-4780-8A83-80F9FDF9A84E}"/>
    <dgm:cxn modelId="{F8C610DD-E4DC-486B-ABAD-19115F68170A}" type="presOf" srcId="{7F6B606C-D2E8-466D-964D-A7D58DE47DC7}" destId="{8A327159-68A4-44D0-8012-4672B1FE88D8}" srcOrd="0" destOrd="0" presId="urn:microsoft.com/office/officeart/2005/8/layout/vList5"/>
    <dgm:cxn modelId="{0883E058-0B19-4E12-AC34-7FCCFAFA4D8C}" type="presOf" srcId="{319D148F-9F27-4B97-9F1B-2BC7B6198B08}" destId="{5B9D4F37-1725-4D7A-80DC-A424682421CF}" srcOrd="0" destOrd="0" presId="urn:microsoft.com/office/officeart/2005/8/layout/vList5"/>
    <dgm:cxn modelId="{81D6E81F-B820-4ECA-9155-5DCB08F2056A}" type="presOf" srcId="{3FA9925A-636B-4627-B0D5-1489D6387F7C}" destId="{A19B19AC-ED11-4EC1-99E0-EB07CBF2F34A}" srcOrd="0" destOrd="0" presId="urn:microsoft.com/office/officeart/2005/8/layout/vList5"/>
    <dgm:cxn modelId="{727BCD22-AA4D-4A20-A696-AE0F6C6A2FD8}" type="presParOf" srcId="{A19B19AC-ED11-4EC1-99E0-EB07CBF2F34A}" destId="{EEA1A50A-A6AA-4D31-9A68-4F349B2A3A3B}" srcOrd="0" destOrd="0" presId="urn:microsoft.com/office/officeart/2005/8/layout/vList5"/>
    <dgm:cxn modelId="{A8723BA4-918F-4943-B416-BDA642F9AA0B}" type="presParOf" srcId="{EEA1A50A-A6AA-4D31-9A68-4F349B2A3A3B}" destId="{8A327159-68A4-44D0-8012-4672B1FE88D8}" srcOrd="0" destOrd="0" presId="urn:microsoft.com/office/officeart/2005/8/layout/vList5"/>
    <dgm:cxn modelId="{7A6740BA-1FFA-4441-B546-E4DF23D87F07}" type="presParOf" srcId="{EEA1A50A-A6AA-4D31-9A68-4F349B2A3A3B}" destId="{47540298-E2A0-424F-8598-6CD59CD3FA5C}" srcOrd="1" destOrd="0" presId="urn:microsoft.com/office/officeart/2005/8/layout/vList5"/>
    <dgm:cxn modelId="{DD735084-4D21-4261-9AC1-13F3DEA32704}" type="presParOf" srcId="{A19B19AC-ED11-4EC1-99E0-EB07CBF2F34A}" destId="{2666A598-3444-4399-B96B-88BCD6F6F833}" srcOrd="1" destOrd="0" presId="urn:microsoft.com/office/officeart/2005/8/layout/vList5"/>
    <dgm:cxn modelId="{6051BA9D-2E4C-4F16-8EB4-9033038DC374}" type="presParOf" srcId="{A19B19AC-ED11-4EC1-99E0-EB07CBF2F34A}" destId="{137A6A5C-C2EC-40F9-BD6B-655A2CB12A76}" srcOrd="2" destOrd="0" presId="urn:microsoft.com/office/officeart/2005/8/layout/vList5"/>
    <dgm:cxn modelId="{E12CC3D1-8B69-4B48-BF8D-84CA2A3537DA}" type="presParOf" srcId="{137A6A5C-C2EC-40F9-BD6B-655A2CB12A76}" destId="{5D1D201B-DBAF-468A-BBEB-B1BA7424CDCC}" srcOrd="0" destOrd="0" presId="urn:microsoft.com/office/officeart/2005/8/layout/vList5"/>
    <dgm:cxn modelId="{B7B9AC74-27F5-4B93-A6E1-6942C5CBD6A5}" type="presParOf" srcId="{137A6A5C-C2EC-40F9-BD6B-655A2CB12A76}" destId="{B293BBAC-0463-482E-A244-C20C1F7F7532}" srcOrd="1" destOrd="0" presId="urn:microsoft.com/office/officeart/2005/8/layout/vList5"/>
    <dgm:cxn modelId="{231A9798-C197-422B-A0F6-E4C65C08E26C}" type="presParOf" srcId="{A19B19AC-ED11-4EC1-99E0-EB07CBF2F34A}" destId="{80EDC336-AE09-4FAB-ACC3-20D01993AB95}" srcOrd="3" destOrd="0" presId="urn:microsoft.com/office/officeart/2005/8/layout/vList5"/>
    <dgm:cxn modelId="{B521CF69-39A3-405E-9078-BB4B10408236}" type="presParOf" srcId="{A19B19AC-ED11-4EC1-99E0-EB07CBF2F34A}" destId="{CA8465BA-8BAD-4C86-BB4B-9FFC4FA0B359}" srcOrd="4" destOrd="0" presId="urn:microsoft.com/office/officeart/2005/8/layout/vList5"/>
    <dgm:cxn modelId="{0E5A1753-37DF-427E-A4F3-2F2A8B851372}" type="presParOf" srcId="{CA8465BA-8BAD-4C86-BB4B-9FFC4FA0B359}" destId="{5B9D4F37-1725-4D7A-80DC-A424682421CF}" srcOrd="0" destOrd="0" presId="urn:microsoft.com/office/officeart/2005/8/layout/vList5"/>
    <dgm:cxn modelId="{E20533F4-8F16-4395-AB74-824DE5358469}" type="presParOf" srcId="{CA8465BA-8BAD-4C86-BB4B-9FFC4FA0B359}" destId="{4BDCD3CB-C9AE-4E4E-A3A4-FE99466AACC7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D19D30-4FC1-45B6-90F8-EBEC7468FC8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3084AF-9BA0-4ABD-98A4-213D475DC2F6}">
      <dgm:prSet custT="1"/>
      <dgm:spPr/>
      <dgm:t>
        <a:bodyPr/>
        <a:lstStyle/>
        <a:p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гармоническое единство здоровья, воспитания и образования; </a:t>
          </a:r>
          <a:endParaRPr lang="ru-RU" sz="1300" dirty="0">
            <a:latin typeface="Times New Roman" pitchFamily="18" charset="0"/>
            <a:cs typeface="Times New Roman" pitchFamily="18" charset="0"/>
          </a:endParaRPr>
        </a:p>
      </dgm:t>
    </dgm:pt>
    <dgm:pt modelId="{24ADDFE6-3B7E-40C5-A7BD-CE21E7AD2E13}" type="parTrans" cxnId="{DEE1E338-0EF6-477B-9D22-EC5AFFC66570}">
      <dgm:prSet/>
      <dgm:spPr/>
      <dgm:t>
        <a:bodyPr/>
        <a:lstStyle/>
        <a:p>
          <a:endParaRPr lang="ru-RU"/>
        </a:p>
      </dgm:t>
    </dgm:pt>
    <dgm:pt modelId="{3F3491C8-3AE3-4833-86DB-4046D189287E}" type="sibTrans" cxnId="{DEE1E338-0EF6-477B-9D22-EC5AFFC66570}">
      <dgm:prSet/>
      <dgm:spPr/>
      <dgm:t>
        <a:bodyPr/>
        <a:lstStyle/>
        <a:p>
          <a:endParaRPr lang="ru-RU"/>
        </a:p>
      </dgm:t>
    </dgm:pt>
    <dgm:pt modelId="{66C9FB92-429C-47DC-A42D-DF7232511576}">
      <dgm:prSet custT="1"/>
      <dgm:spPr/>
      <dgm:t>
        <a:bodyPr/>
        <a:lstStyle/>
        <a:p>
          <a:r>
            <a:rPr lang="ru-RU" sz="1050" dirty="0" err="1" smtClean="0">
              <a:latin typeface="Times New Roman" pitchFamily="18" charset="0"/>
              <a:cs typeface="Times New Roman" pitchFamily="18" charset="0"/>
            </a:rPr>
            <a:t>онтогенетическоая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 детерминированность, направленная на укрепление здоровья с учетом возрастных закономерностей роста и развития; </a:t>
          </a:r>
          <a:endParaRPr lang="ru-RU" sz="1050" dirty="0">
            <a:latin typeface="Times New Roman" pitchFamily="18" charset="0"/>
            <a:cs typeface="Times New Roman" pitchFamily="18" charset="0"/>
          </a:endParaRPr>
        </a:p>
      </dgm:t>
    </dgm:pt>
    <dgm:pt modelId="{922613FE-926A-4297-9A70-FF678A1C8B1C}" type="parTrans" cxnId="{3FC11128-E46A-44A3-B2A8-20677D6F243D}">
      <dgm:prSet/>
      <dgm:spPr/>
      <dgm:t>
        <a:bodyPr/>
        <a:lstStyle/>
        <a:p>
          <a:endParaRPr lang="ru-RU"/>
        </a:p>
      </dgm:t>
    </dgm:pt>
    <dgm:pt modelId="{D60C611E-8F57-4645-BE15-64FE2E70E544}" type="sibTrans" cxnId="{3FC11128-E46A-44A3-B2A8-20677D6F243D}">
      <dgm:prSet/>
      <dgm:spPr/>
      <dgm:t>
        <a:bodyPr/>
        <a:lstStyle/>
        <a:p>
          <a:endParaRPr lang="ru-RU"/>
        </a:p>
      </dgm:t>
    </dgm:pt>
    <dgm:pt modelId="{A8634780-E9BA-4CA1-A8B3-DEF99DD870A1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приближение уровня здоровья к общественно необходимому значению;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21EE3946-FEB1-466C-BA12-96F8FC31633B}" type="parTrans" cxnId="{E8596B61-7856-416C-9085-FA97E5ABBD44}">
      <dgm:prSet/>
      <dgm:spPr/>
      <dgm:t>
        <a:bodyPr/>
        <a:lstStyle/>
        <a:p>
          <a:endParaRPr lang="ru-RU"/>
        </a:p>
      </dgm:t>
    </dgm:pt>
    <dgm:pt modelId="{A173FED9-FE5C-4FC3-98CF-CEC01BCB046B}" type="sibTrans" cxnId="{E8596B61-7856-416C-9085-FA97E5ABBD44}">
      <dgm:prSet/>
      <dgm:spPr/>
      <dgm:t>
        <a:bodyPr/>
        <a:lstStyle/>
        <a:p>
          <a:endParaRPr lang="ru-RU"/>
        </a:p>
      </dgm:t>
    </dgm:pt>
    <dgm:pt modelId="{9901617F-E639-494C-9319-57C39001F323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культивирование средствами массовой информации "моды на здоровье";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0FE8450-0EA1-4D48-B9F4-328E824FA141}" type="parTrans" cxnId="{5C3B4A67-67EC-49AC-8611-95380313915A}">
      <dgm:prSet/>
      <dgm:spPr/>
      <dgm:t>
        <a:bodyPr/>
        <a:lstStyle/>
        <a:p>
          <a:endParaRPr lang="ru-RU"/>
        </a:p>
      </dgm:t>
    </dgm:pt>
    <dgm:pt modelId="{04D86107-486F-47AD-84E3-420B94764B2A}" type="sibTrans" cxnId="{5C3B4A67-67EC-49AC-8611-95380313915A}">
      <dgm:prSet/>
      <dgm:spPr/>
      <dgm:t>
        <a:bodyPr/>
        <a:lstStyle/>
        <a:p>
          <a:endParaRPr lang="ru-RU"/>
        </a:p>
      </dgm:t>
    </dgm:pt>
    <dgm:pt modelId="{7C05483F-CFBD-46BB-A6CD-D440FE2CD254}">
      <dgm:prSet custT="1"/>
      <dgm:spPr/>
      <dgm:t>
        <a:bodyPr/>
        <a:lstStyle/>
        <a:p>
          <a:r>
            <a:rPr lang="ru-RU" sz="900" dirty="0" smtClean="0">
              <a:latin typeface="Times New Roman" pitchFamily="18" charset="0"/>
              <a:cs typeface="Times New Roman" pitchFamily="18" charset="0"/>
            </a:rPr>
            <a:t>целевая подготовка студентов, педагогов и врачей по вопросам пропаганды </a:t>
          </a:r>
          <a:r>
            <a:rPr lang="ru-RU" sz="900" dirty="0" err="1" smtClean="0">
              <a:latin typeface="Times New Roman" pitchFamily="18" charset="0"/>
              <a:cs typeface="Times New Roman" pitchFamily="18" charset="0"/>
            </a:rPr>
            <a:t>ЗОЖа</a:t>
          </a:r>
          <a:r>
            <a:rPr lang="ru-RU" sz="900" dirty="0" smtClean="0">
              <a:latin typeface="Times New Roman" pitchFamily="18" charset="0"/>
              <a:cs typeface="Times New Roman" pitchFamily="18" charset="0"/>
            </a:rPr>
            <a:t> и коррекция их психологической установки на профилактическую деятельность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F9BB904F-FE75-4002-BD5D-EF855DD2A0EB}" type="parTrans" cxnId="{9880AB85-0A2F-40D5-91AD-5376816FF911}">
      <dgm:prSet/>
      <dgm:spPr/>
      <dgm:t>
        <a:bodyPr/>
        <a:lstStyle/>
        <a:p>
          <a:endParaRPr lang="ru-RU"/>
        </a:p>
      </dgm:t>
    </dgm:pt>
    <dgm:pt modelId="{55BCA74C-7A47-49C9-BAAF-099B10D41026}" type="sibTrans" cxnId="{9880AB85-0A2F-40D5-91AD-5376816FF911}">
      <dgm:prSet/>
      <dgm:spPr/>
      <dgm:t>
        <a:bodyPr/>
        <a:lstStyle/>
        <a:p>
          <a:endParaRPr lang="ru-RU"/>
        </a:p>
      </dgm:t>
    </dgm:pt>
    <dgm:pt modelId="{48AAB266-75BC-4A3A-9A08-8EAC6E591184}" type="pres">
      <dgm:prSet presAssocID="{99D19D30-4FC1-45B6-90F8-EBEC7468FC8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6036FD-833F-4705-AFC4-AE0196631EFC}" type="pres">
      <dgm:prSet presAssocID="{7C05483F-CFBD-46BB-A6CD-D440FE2CD25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1454E-A2A3-4991-AB24-414068687B06}" type="pres">
      <dgm:prSet presAssocID="{55BCA74C-7A47-49C9-BAAF-099B10D41026}" presName="sibTrans" presStyleLbl="sibTrans2D1" presStyleIdx="0" presStyleCnt="5"/>
      <dgm:spPr/>
      <dgm:t>
        <a:bodyPr/>
        <a:lstStyle/>
        <a:p>
          <a:endParaRPr lang="ru-RU"/>
        </a:p>
      </dgm:t>
    </dgm:pt>
    <dgm:pt modelId="{899B210C-1C3A-4B8C-A719-5E1FF6B854AB}" type="pres">
      <dgm:prSet presAssocID="{55BCA74C-7A47-49C9-BAAF-099B10D4102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57B18CA9-EC33-419E-A020-C2D0628C130E}" type="pres">
      <dgm:prSet presAssocID="{9901617F-E639-494C-9319-57C39001F32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E76140-ABC1-4307-A216-F9353A8B9B09}" type="pres">
      <dgm:prSet presAssocID="{04D86107-486F-47AD-84E3-420B94764B2A}" presName="sibTrans" presStyleLbl="sibTrans2D1" presStyleIdx="1" presStyleCnt="5"/>
      <dgm:spPr/>
      <dgm:t>
        <a:bodyPr/>
        <a:lstStyle/>
        <a:p>
          <a:endParaRPr lang="ru-RU"/>
        </a:p>
      </dgm:t>
    </dgm:pt>
    <dgm:pt modelId="{38FD8473-C25F-429B-99AE-AC26E6DB14CC}" type="pres">
      <dgm:prSet presAssocID="{04D86107-486F-47AD-84E3-420B94764B2A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EC4DDD57-E313-4689-A714-FCB756BBF2A0}" type="pres">
      <dgm:prSet presAssocID="{A8634780-E9BA-4CA1-A8B3-DEF99DD870A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9ECFC5-544A-4930-B972-8D815B7A8928}" type="pres">
      <dgm:prSet presAssocID="{A173FED9-FE5C-4FC3-98CF-CEC01BCB046B}" presName="sibTrans" presStyleLbl="sibTrans2D1" presStyleIdx="2" presStyleCnt="5"/>
      <dgm:spPr/>
      <dgm:t>
        <a:bodyPr/>
        <a:lstStyle/>
        <a:p>
          <a:endParaRPr lang="ru-RU"/>
        </a:p>
      </dgm:t>
    </dgm:pt>
    <dgm:pt modelId="{CA37EE49-F08A-4402-9E04-A664E32C588C}" type="pres">
      <dgm:prSet presAssocID="{A173FED9-FE5C-4FC3-98CF-CEC01BCB046B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82473EB6-5BBA-4BCC-B1EE-C925B6DED3DB}" type="pres">
      <dgm:prSet presAssocID="{66C9FB92-429C-47DC-A42D-DF723251157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061A4E-DC06-4720-ACE6-0B5E42293E24}" type="pres">
      <dgm:prSet presAssocID="{D60C611E-8F57-4645-BE15-64FE2E70E54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48A6A450-62FE-4A4E-9BB3-52D21DF28AB0}" type="pres">
      <dgm:prSet presAssocID="{D60C611E-8F57-4645-BE15-64FE2E70E54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373A1694-E937-4C9D-B3B4-CCD5A236A329}" type="pres">
      <dgm:prSet presAssocID="{AE3084AF-9BA0-4ABD-98A4-213D475DC2F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95B4B-63F3-4678-93EC-8A9343C3333F}" type="pres">
      <dgm:prSet presAssocID="{3F3491C8-3AE3-4833-86DB-4046D189287E}" presName="sibTrans" presStyleLbl="sibTrans2D1" presStyleIdx="4" presStyleCnt="5"/>
      <dgm:spPr/>
      <dgm:t>
        <a:bodyPr/>
        <a:lstStyle/>
        <a:p>
          <a:endParaRPr lang="ru-RU"/>
        </a:p>
      </dgm:t>
    </dgm:pt>
    <dgm:pt modelId="{47BB24CF-6627-4F74-9103-4963E2649645}" type="pres">
      <dgm:prSet presAssocID="{3F3491C8-3AE3-4833-86DB-4046D189287E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E8596B61-7856-416C-9085-FA97E5ABBD44}" srcId="{99D19D30-4FC1-45B6-90F8-EBEC7468FC8C}" destId="{A8634780-E9BA-4CA1-A8B3-DEF99DD870A1}" srcOrd="2" destOrd="0" parTransId="{21EE3946-FEB1-466C-BA12-96F8FC31633B}" sibTransId="{A173FED9-FE5C-4FC3-98CF-CEC01BCB046B}"/>
    <dgm:cxn modelId="{B8DBF86C-CA78-4D7B-8ADE-8B30EB3984E5}" type="presOf" srcId="{D60C611E-8F57-4645-BE15-64FE2E70E544}" destId="{E0061A4E-DC06-4720-ACE6-0B5E42293E24}" srcOrd="0" destOrd="0" presId="urn:microsoft.com/office/officeart/2005/8/layout/cycle2"/>
    <dgm:cxn modelId="{9E3767FE-91A4-490C-9CC3-20CBF59C1AB7}" type="presOf" srcId="{D60C611E-8F57-4645-BE15-64FE2E70E544}" destId="{48A6A450-62FE-4A4E-9BB3-52D21DF28AB0}" srcOrd="1" destOrd="0" presId="urn:microsoft.com/office/officeart/2005/8/layout/cycle2"/>
    <dgm:cxn modelId="{DEE1E338-0EF6-477B-9D22-EC5AFFC66570}" srcId="{99D19D30-4FC1-45B6-90F8-EBEC7468FC8C}" destId="{AE3084AF-9BA0-4ABD-98A4-213D475DC2F6}" srcOrd="4" destOrd="0" parTransId="{24ADDFE6-3B7E-40C5-A7BD-CE21E7AD2E13}" sibTransId="{3F3491C8-3AE3-4833-86DB-4046D189287E}"/>
    <dgm:cxn modelId="{78F8B9B5-C35F-4ADA-941F-B4151C076B6A}" type="presOf" srcId="{AE3084AF-9BA0-4ABD-98A4-213D475DC2F6}" destId="{373A1694-E937-4C9D-B3B4-CCD5A236A329}" srcOrd="0" destOrd="0" presId="urn:microsoft.com/office/officeart/2005/8/layout/cycle2"/>
    <dgm:cxn modelId="{4BDBE622-8052-4A03-B8C8-E4DE5415A230}" type="presOf" srcId="{3F3491C8-3AE3-4833-86DB-4046D189287E}" destId="{98795B4B-63F3-4678-93EC-8A9343C3333F}" srcOrd="0" destOrd="0" presId="urn:microsoft.com/office/officeart/2005/8/layout/cycle2"/>
    <dgm:cxn modelId="{5C3B4A67-67EC-49AC-8611-95380313915A}" srcId="{99D19D30-4FC1-45B6-90F8-EBEC7468FC8C}" destId="{9901617F-E639-494C-9319-57C39001F323}" srcOrd="1" destOrd="0" parTransId="{10FE8450-0EA1-4D48-B9F4-328E824FA141}" sibTransId="{04D86107-486F-47AD-84E3-420B94764B2A}"/>
    <dgm:cxn modelId="{D11715E5-4FB7-4404-B031-F5899478B095}" type="presOf" srcId="{66C9FB92-429C-47DC-A42D-DF7232511576}" destId="{82473EB6-5BBA-4BCC-B1EE-C925B6DED3DB}" srcOrd="0" destOrd="0" presId="urn:microsoft.com/office/officeart/2005/8/layout/cycle2"/>
    <dgm:cxn modelId="{3E2A9F00-D3F9-4F2B-86C3-C815A17A1B85}" type="presOf" srcId="{55BCA74C-7A47-49C9-BAAF-099B10D41026}" destId="{5471454E-A2A3-4991-AB24-414068687B06}" srcOrd="0" destOrd="0" presId="urn:microsoft.com/office/officeart/2005/8/layout/cycle2"/>
    <dgm:cxn modelId="{3FC11128-E46A-44A3-B2A8-20677D6F243D}" srcId="{99D19D30-4FC1-45B6-90F8-EBEC7468FC8C}" destId="{66C9FB92-429C-47DC-A42D-DF7232511576}" srcOrd="3" destOrd="0" parTransId="{922613FE-926A-4297-9A70-FF678A1C8B1C}" sibTransId="{D60C611E-8F57-4645-BE15-64FE2E70E544}"/>
    <dgm:cxn modelId="{98EFC224-98CE-4BF9-9454-2413FAF46FF4}" type="presOf" srcId="{9901617F-E639-494C-9319-57C39001F323}" destId="{57B18CA9-EC33-419E-A020-C2D0628C130E}" srcOrd="0" destOrd="0" presId="urn:microsoft.com/office/officeart/2005/8/layout/cycle2"/>
    <dgm:cxn modelId="{9880AB85-0A2F-40D5-91AD-5376816FF911}" srcId="{99D19D30-4FC1-45B6-90F8-EBEC7468FC8C}" destId="{7C05483F-CFBD-46BB-A6CD-D440FE2CD254}" srcOrd="0" destOrd="0" parTransId="{F9BB904F-FE75-4002-BD5D-EF855DD2A0EB}" sibTransId="{55BCA74C-7A47-49C9-BAAF-099B10D41026}"/>
    <dgm:cxn modelId="{D94DBE1A-AE3B-49C5-92AA-29F57EF64125}" type="presOf" srcId="{04D86107-486F-47AD-84E3-420B94764B2A}" destId="{38FD8473-C25F-429B-99AE-AC26E6DB14CC}" srcOrd="1" destOrd="0" presId="urn:microsoft.com/office/officeart/2005/8/layout/cycle2"/>
    <dgm:cxn modelId="{396E22EB-2210-4A41-8CDA-F51649EBA192}" type="presOf" srcId="{55BCA74C-7A47-49C9-BAAF-099B10D41026}" destId="{899B210C-1C3A-4B8C-A719-5E1FF6B854AB}" srcOrd="1" destOrd="0" presId="urn:microsoft.com/office/officeart/2005/8/layout/cycle2"/>
    <dgm:cxn modelId="{9C0D0149-7B8F-488D-BD4F-37166D4277B4}" type="presOf" srcId="{7C05483F-CFBD-46BB-A6CD-D440FE2CD254}" destId="{1C6036FD-833F-4705-AFC4-AE0196631EFC}" srcOrd="0" destOrd="0" presId="urn:microsoft.com/office/officeart/2005/8/layout/cycle2"/>
    <dgm:cxn modelId="{97E5A2C3-E3D7-4D45-9F43-2F6313C0CD46}" type="presOf" srcId="{99D19D30-4FC1-45B6-90F8-EBEC7468FC8C}" destId="{48AAB266-75BC-4A3A-9A08-8EAC6E591184}" srcOrd="0" destOrd="0" presId="urn:microsoft.com/office/officeart/2005/8/layout/cycle2"/>
    <dgm:cxn modelId="{207FCF01-A733-4E6C-9367-8341E1DC2F6A}" type="presOf" srcId="{A8634780-E9BA-4CA1-A8B3-DEF99DD870A1}" destId="{EC4DDD57-E313-4689-A714-FCB756BBF2A0}" srcOrd="0" destOrd="0" presId="urn:microsoft.com/office/officeart/2005/8/layout/cycle2"/>
    <dgm:cxn modelId="{C04D8639-8AEF-4D2E-AC6C-8F6309E77C34}" type="presOf" srcId="{04D86107-486F-47AD-84E3-420B94764B2A}" destId="{F7E76140-ABC1-4307-A216-F9353A8B9B09}" srcOrd="0" destOrd="0" presId="urn:microsoft.com/office/officeart/2005/8/layout/cycle2"/>
    <dgm:cxn modelId="{3C68D855-1884-4AF0-AADA-85BE8EB6B75B}" type="presOf" srcId="{3F3491C8-3AE3-4833-86DB-4046D189287E}" destId="{47BB24CF-6627-4F74-9103-4963E2649645}" srcOrd="1" destOrd="0" presId="urn:microsoft.com/office/officeart/2005/8/layout/cycle2"/>
    <dgm:cxn modelId="{C9843168-476B-4B0A-85B3-E304258EE988}" type="presOf" srcId="{A173FED9-FE5C-4FC3-98CF-CEC01BCB046B}" destId="{CA37EE49-F08A-4402-9E04-A664E32C588C}" srcOrd="1" destOrd="0" presId="urn:microsoft.com/office/officeart/2005/8/layout/cycle2"/>
    <dgm:cxn modelId="{99363140-EC6A-4F0C-87C1-DD9E50F238BE}" type="presOf" srcId="{A173FED9-FE5C-4FC3-98CF-CEC01BCB046B}" destId="{699ECFC5-544A-4930-B972-8D815B7A8928}" srcOrd="0" destOrd="0" presId="urn:microsoft.com/office/officeart/2005/8/layout/cycle2"/>
    <dgm:cxn modelId="{DFAE4B6A-7221-438B-B1AC-53188DCB1DB9}" type="presParOf" srcId="{48AAB266-75BC-4A3A-9A08-8EAC6E591184}" destId="{1C6036FD-833F-4705-AFC4-AE0196631EFC}" srcOrd="0" destOrd="0" presId="urn:microsoft.com/office/officeart/2005/8/layout/cycle2"/>
    <dgm:cxn modelId="{8992F999-64A9-4BC9-B777-B82225485EA2}" type="presParOf" srcId="{48AAB266-75BC-4A3A-9A08-8EAC6E591184}" destId="{5471454E-A2A3-4991-AB24-414068687B06}" srcOrd="1" destOrd="0" presId="urn:microsoft.com/office/officeart/2005/8/layout/cycle2"/>
    <dgm:cxn modelId="{AB3E3433-B332-4A50-BF25-49847BF5AB7D}" type="presParOf" srcId="{5471454E-A2A3-4991-AB24-414068687B06}" destId="{899B210C-1C3A-4B8C-A719-5E1FF6B854AB}" srcOrd="0" destOrd="0" presId="urn:microsoft.com/office/officeart/2005/8/layout/cycle2"/>
    <dgm:cxn modelId="{761A01DA-F9D7-4053-BC75-950893410550}" type="presParOf" srcId="{48AAB266-75BC-4A3A-9A08-8EAC6E591184}" destId="{57B18CA9-EC33-419E-A020-C2D0628C130E}" srcOrd="2" destOrd="0" presId="urn:microsoft.com/office/officeart/2005/8/layout/cycle2"/>
    <dgm:cxn modelId="{033B9A1E-AB2E-4EF8-B50C-84A01E27DB99}" type="presParOf" srcId="{48AAB266-75BC-4A3A-9A08-8EAC6E591184}" destId="{F7E76140-ABC1-4307-A216-F9353A8B9B09}" srcOrd="3" destOrd="0" presId="urn:microsoft.com/office/officeart/2005/8/layout/cycle2"/>
    <dgm:cxn modelId="{63B51D1A-ECF3-426B-B45A-73F2BCB2458D}" type="presParOf" srcId="{F7E76140-ABC1-4307-A216-F9353A8B9B09}" destId="{38FD8473-C25F-429B-99AE-AC26E6DB14CC}" srcOrd="0" destOrd="0" presId="urn:microsoft.com/office/officeart/2005/8/layout/cycle2"/>
    <dgm:cxn modelId="{85CC86E0-0102-48F8-AC6F-051EC424703D}" type="presParOf" srcId="{48AAB266-75BC-4A3A-9A08-8EAC6E591184}" destId="{EC4DDD57-E313-4689-A714-FCB756BBF2A0}" srcOrd="4" destOrd="0" presId="urn:microsoft.com/office/officeart/2005/8/layout/cycle2"/>
    <dgm:cxn modelId="{8F53F791-9CF5-45BB-B2D5-8D970FEA2A36}" type="presParOf" srcId="{48AAB266-75BC-4A3A-9A08-8EAC6E591184}" destId="{699ECFC5-544A-4930-B972-8D815B7A8928}" srcOrd="5" destOrd="0" presId="urn:microsoft.com/office/officeart/2005/8/layout/cycle2"/>
    <dgm:cxn modelId="{4A33BDB4-EA44-468A-BB11-D283DB9B7747}" type="presParOf" srcId="{699ECFC5-544A-4930-B972-8D815B7A8928}" destId="{CA37EE49-F08A-4402-9E04-A664E32C588C}" srcOrd="0" destOrd="0" presId="urn:microsoft.com/office/officeart/2005/8/layout/cycle2"/>
    <dgm:cxn modelId="{30AF92EF-F8C6-49ED-AC5A-BF92B74D1859}" type="presParOf" srcId="{48AAB266-75BC-4A3A-9A08-8EAC6E591184}" destId="{82473EB6-5BBA-4BCC-B1EE-C925B6DED3DB}" srcOrd="6" destOrd="0" presId="urn:microsoft.com/office/officeart/2005/8/layout/cycle2"/>
    <dgm:cxn modelId="{94BE2F1E-0C94-410F-B477-904EFD712E60}" type="presParOf" srcId="{48AAB266-75BC-4A3A-9A08-8EAC6E591184}" destId="{E0061A4E-DC06-4720-ACE6-0B5E42293E24}" srcOrd="7" destOrd="0" presId="urn:microsoft.com/office/officeart/2005/8/layout/cycle2"/>
    <dgm:cxn modelId="{6028D3D2-8C1C-4126-93BC-B78A4FEF2E16}" type="presParOf" srcId="{E0061A4E-DC06-4720-ACE6-0B5E42293E24}" destId="{48A6A450-62FE-4A4E-9BB3-52D21DF28AB0}" srcOrd="0" destOrd="0" presId="urn:microsoft.com/office/officeart/2005/8/layout/cycle2"/>
    <dgm:cxn modelId="{033C7CA3-6EFE-4847-A53F-AC1DAF98C0AF}" type="presParOf" srcId="{48AAB266-75BC-4A3A-9A08-8EAC6E591184}" destId="{373A1694-E937-4C9D-B3B4-CCD5A236A329}" srcOrd="8" destOrd="0" presId="urn:microsoft.com/office/officeart/2005/8/layout/cycle2"/>
    <dgm:cxn modelId="{45204BC2-9D8D-4E36-B246-5AEDA2703567}" type="presParOf" srcId="{48AAB266-75BC-4A3A-9A08-8EAC6E591184}" destId="{98795B4B-63F3-4678-93EC-8A9343C3333F}" srcOrd="9" destOrd="0" presId="urn:microsoft.com/office/officeart/2005/8/layout/cycle2"/>
    <dgm:cxn modelId="{87541FD6-73B3-425A-97BE-4705E27C1007}" type="presParOf" srcId="{98795B4B-63F3-4678-93EC-8A9343C3333F}" destId="{47BB24CF-6627-4F74-9103-4963E2649645}" srcOrd="0" destOrd="0" presId="urn:microsoft.com/office/officeart/2005/8/layout/cycle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26EB64-4F08-4428-A601-65E9B5668C20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8281D5-BFE7-4263-AB8D-679EF4158DED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коррекция неправильных представлений и формирование рациональных установок по здоровому образу жизни,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C0A26D2-98DF-4210-97CE-43315CE67BA6}" type="parTrans" cxnId="{5E62D8AD-2B01-4E07-8758-E0919F9FBB03}">
      <dgm:prSet/>
      <dgm:spPr/>
      <dgm:t>
        <a:bodyPr/>
        <a:lstStyle/>
        <a:p>
          <a:endParaRPr lang="ru-RU"/>
        </a:p>
      </dgm:t>
    </dgm:pt>
    <dgm:pt modelId="{E432B034-3ED0-45EF-8B57-FF066963A45D}" type="sibTrans" cxnId="{5E62D8AD-2B01-4E07-8758-E0919F9FBB03}">
      <dgm:prSet/>
      <dgm:spPr/>
      <dgm:t>
        <a:bodyPr/>
        <a:lstStyle/>
        <a:p>
          <a:endParaRPr lang="ru-RU"/>
        </a:p>
      </dgm:t>
    </dgm:pt>
    <dgm:pt modelId="{4813A997-44B5-4809-8AFA-F73D6B9C5D66}">
      <dgm:prSet custT="1"/>
      <dgm:spPr/>
      <dgm:t>
        <a:bodyPr/>
        <a:lstStyle/>
        <a:p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 определение возможностей и</a:t>
          </a:r>
        </a:p>
        <a:p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 способностей по поддержанию </a:t>
          </a:r>
        </a:p>
        <a:p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здоровья, обучение </a:t>
          </a:r>
        </a:p>
        <a:p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лечебно-реабилитационным навыкам, </a:t>
          </a:r>
          <a:endParaRPr lang="ru-RU" sz="1050" dirty="0">
            <a:latin typeface="Times New Roman" pitchFamily="18" charset="0"/>
            <a:cs typeface="Times New Roman" pitchFamily="18" charset="0"/>
          </a:endParaRPr>
        </a:p>
      </dgm:t>
    </dgm:pt>
    <dgm:pt modelId="{4C30D6A5-F3AC-4887-8619-8C155AC1A958}" type="parTrans" cxnId="{76F8FFF7-13A0-4A70-8A6D-826CD526EDEF}">
      <dgm:prSet/>
      <dgm:spPr/>
      <dgm:t>
        <a:bodyPr/>
        <a:lstStyle/>
        <a:p>
          <a:endParaRPr lang="ru-RU"/>
        </a:p>
      </dgm:t>
    </dgm:pt>
    <dgm:pt modelId="{51FD1277-54A2-4944-A72F-548542262900}" type="sibTrans" cxnId="{76F8FFF7-13A0-4A70-8A6D-826CD526EDEF}">
      <dgm:prSet/>
      <dgm:spPr/>
      <dgm:t>
        <a:bodyPr/>
        <a:lstStyle/>
        <a:p>
          <a:endParaRPr lang="ru-RU"/>
        </a:p>
      </dgm:t>
    </dgm:pt>
    <dgm:pt modelId="{33096D3F-4D47-4624-A0EF-9ED94D3415C1}">
      <dgm:prSet custT="1"/>
      <dgm:spPr/>
      <dgm:t>
        <a:bodyPr/>
        <a:lstStyle/>
        <a:p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выявление нуждаемости в различных видах медико-социальной помощи, обмен опытом по </a:t>
          </a:r>
          <a:r>
            <a:rPr lang="ru-RU" sz="1050" dirty="0" err="1" smtClean="0">
              <a:latin typeface="Times New Roman" pitchFamily="18" charset="0"/>
              <a:cs typeface="Times New Roman" pitchFamily="18" charset="0"/>
            </a:rPr>
            <a:t>ЗОЖу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 между семьями, выявление факторов риска для здоровья, профилактика вредных привычек у молодежи.</a:t>
          </a:r>
          <a:endParaRPr lang="ru-RU" sz="1050" dirty="0">
            <a:latin typeface="Times New Roman" pitchFamily="18" charset="0"/>
            <a:cs typeface="Times New Roman" pitchFamily="18" charset="0"/>
          </a:endParaRPr>
        </a:p>
      </dgm:t>
    </dgm:pt>
    <dgm:pt modelId="{C04D8570-2BC8-4BEC-AC77-99BB37A6E6F8}" type="parTrans" cxnId="{69C7F78C-AA8A-4555-ADEC-DF8C3106BDD2}">
      <dgm:prSet/>
      <dgm:spPr/>
      <dgm:t>
        <a:bodyPr/>
        <a:lstStyle/>
        <a:p>
          <a:endParaRPr lang="ru-RU"/>
        </a:p>
      </dgm:t>
    </dgm:pt>
    <dgm:pt modelId="{0AFC4B07-66CD-4BDE-8687-198ED3D60DDB}" type="sibTrans" cxnId="{69C7F78C-AA8A-4555-ADEC-DF8C3106BDD2}">
      <dgm:prSet/>
      <dgm:spPr/>
      <dgm:t>
        <a:bodyPr/>
        <a:lstStyle/>
        <a:p>
          <a:endParaRPr lang="ru-RU"/>
        </a:p>
      </dgm:t>
    </dgm:pt>
    <dgm:pt modelId="{9521FF88-4EA9-43F9-9840-CEA8A52B77C6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составление рекомендаций для достижения поставленной цели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075DB43-F3CB-4714-AB45-9FFDAFA36B42}" type="parTrans" cxnId="{5BA96A39-E7A8-4045-8557-C8C480D8EEF6}">
      <dgm:prSet/>
      <dgm:spPr/>
      <dgm:t>
        <a:bodyPr/>
        <a:lstStyle/>
        <a:p>
          <a:endParaRPr lang="ru-RU"/>
        </a:p>
      </dgm:t>
    </dgm:pt>
    <dgm:pt modelId="{2CE25DEB-3C8D-463B-8E2A-5DD0D18A0BB3}" type="sibTrans" cxnId="{5BA96A39-E7A8-4045-8557-C8C480D8EEF6}">
      <dgm:prSet/>
      <dgm:spPr/>
      <dgm:t>
        <a:bodyPr/>
        <a:lstStyle/>
        <a:p>
          <a:endParaRPr lang="ru-RU"/>
        </a:p>
      </dgm:t>
    </dgm:pt>
    <dgm:pt modelId="{00895D1F-176F-44F1-B4C4-D7253250E366}" type="pres">
      <dgm:prSet presAssocID="{2D26EB64-4F08-4428-A601-65E9B5668C2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87D8DC-CF05-42C4-97D3-8AAB3474DE78}" type="pres">
      <dgm:prSet presAssocID="{2D26EB64-4F08-4428-A601-65E9B5668C20}" presName="wedge1" presStyleLbl="node1" presStyleIdx="0" presStyleCnt="4"/>
      <dgm:spPr/>
      <dgm:t>
        <a:bodyPr/>
        <a:lstStyle/>
        <a:p>
          <a:endParaRPr lang="ru-RU"/>
        </a:p>
      </dgm:t>
    </dgm:pt>
    <dgm:pt modelId="{AB3E368D-0EE9-4176-B1BF-74A457FC38C1}" type="pres">
      <dgm:prSet presAssocID="{2D26EB64-4F08-4428-A601-65E9B5668C20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2C4F8-38BE-4F83-BC7A-E2FDC3A07839}" type="pres">
      <dgm:prSet presAssocID="{2D26EB64-4F08-4428-A601-65E9B5668C20}" presName="wedge2" presStyleLbl="node1" presStyleIdx="1" presStyleCnt="4"/>
      <dgm:spPr/>
      <dgm:t>
        <a:bodyPr/>
        <a:lstStyle/>
        <a:p>
          <a:endParaRPr lang="ru-RU"/>
        </a:p>
      </dgm:t>
    </dgm:pt>
    <dgm:pt modelId="{602A1F8C-2D68-4522-AB3A-1CB078103333}" type="pres">
      <dgm:prSet presAssocID="{2D26EB64-4F08-4428-A601-65E9B5668C20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E03260-E01D-4952-8566-A64555C9C645}" type="pres">
      <dgm:prSet presAssocID="{2D26EB64-4F08-4428-A601-65E9B5668C20}" presName="wedge3" presStyleLbl="node1" presStyleIdx="2" presStyleCnt="4" custScaleX="94350" custScaleY="100117"/>
      <dgm:spPr/>
      <dgm:t>
        <a:bodyPr/>
        <a:lstStyle/>
        <a:p>
          <a:endParaRPr lang="ru-RU"/>
        </a:p>
      </dgm:t>
    </dgm:pt>
    <dgm:pt modelId="{06A7908F-A022-4B81-85F2-9CEA8F96A479}" type="pres">
      <dgm:prSet presAssocID="{2D26EB64-4F08-4428-A601-65E9B5668C20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EEFD5-ADC3-4B2D-8AEC-44812BDE0A1E}" type="pres">
      <dgm:prSet presAssocID="{2D26EB64-4F08-4428-A601-65E9B5668C20}" presName="wedge4" presStyleLbl="node1" presStyleIdx="3" presStyleCnt="4" custScaleX="95265"/>
      <dgm:spPr/>
      <dgm:t>
        <a:bodyPr/>
        <a:lstStyle/>
        <a:p>
          <a:endParaRPr lang="ru-RU"/>
        </a:p>
      </dgm:t>
    </dgm:pt>
    <dgm:pt modelId="{F007811B-BE00-4640-85C5-B7D34F4C8EBE}" type="pres">
      <dgm:prSet presAssocID="{2D26EB64-4F08-4428-A601-65E9B5668C20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8D78F6-AB92-41D6-B890-50D012009DAC}" type="presOf" srcId="{DB8281D5-BFE7-4263-AB8D-679EF4158DED}" destId="{739EEFD5-ADC3-4B2D-8AEC-44812BDE0A1E}" srcOrd="0" destOrd="0" presId="urn:microsoft.com/office/officeart/2005/8/layout/chart3"/>
    <dgm:cxn modelId="{B5490594-5E75-41E9-840C-15A0565A04DE}" type="presOf" srcId="{33096D3F-4D47-4624-A0EF-9ED94D3415C1}" destId="{1E72C4F8-38BE-4F83-BC7A-E2FDC3A07839}" srcOrd="0" destOrd="0" presId="urn:microsoft.com/office/officeart/2005/8/layout/chart3"/>
    <dgm:cxn modelId="{5BA96A39-E7A8-4045-8557-C8C480D8EEF6}" srcId="{2D26EB64-4F08-4428-A601-65E9B5668C20}" destId="{9521FF88-4EA9-43F9-9840-CEA8A52B77C6}" srcOrd="0" destOrd="0" parTransId="{9075DB43-F3CB-4714-AB45-9FFDAFA36B42}" sibTransId="{2CE25DEB-3C8D-463B-8E2A-5DD0D18A0BB3}"/>
    <dgm:cxn modelId="{5B0BEC93-0387-4731-B58E-3C34098B8D94}" type="presOf" srcId="{4813A997-44B5-4809-8AFA-F73D6B9C5D66}" destId="{F8E03260-E01D-4952-8566-A64555C9C645}" srcOrd="0" destOrd="0" presId="urn:microsoft.com/office/officeart/2005/8/layout/chart3"/>
    <dgm:cxn modelId="{D12311BA-21E9-4CEC-965F-E6A4F4B250B1}" type="presOf" srcId="{9521FF88-4EA9-43F9-9840-CEA8A52B77C6}" destId="{6487D8DC-CF05-42C4-97D3-8AAB3474DE78}" srcOrd="0" destOrd="0" presId="urn:microsoft.com/office/officeart/2005/8/layout/chart3"/>
    <dgm:cxn modelId="{9FB7A1A3-7E12-4605-BD33-DDADEB5438DA}" type="presOf" srcId="{33096D3F-4D47-4624-A0EF-9ED94D3415C1}" destId="{602A1F8C-2D68-4522-AB3A-1CB078103333}" srcOrd="1" destOrd="0" presId="urn:microsoft.com/office/officeart/2005/8/layout/chart3"/>
    <dgm:cxn modelId="{5E62D8AD-2B01-4E07-8758-E0919F9FBB03}" srcId="{2D26EB64-4F08-4428-A601-65E9B5668C20}" destId="{DB8281D5-BFE7-4263-AB8D-679EF4158DED}" srcOrd="3" destOrd="0" parTransId="{9C0A26D2-98DF-4210-97CE-43315CE67BA6}" sibTransId="{E432B034-3ED0-45EF-8B57-FF066963A45D}"/>
    <dgm:cxn modelId="{75586D7D-1A6D-42D6-AC16-EEAA6CBAE917}" type="presOf" srcId="{2D26EB64-4F08-4428-A601-65E9B5668C20}" destId="{00895D1F-176F-44F1-B4C4-D7253250E366}" srcOrd="0" destOrd="0" presId="urn:microsoft.com/office/officeart/2005/8/layout/chart3"/>
    <dgm:cxn modelId="{067A6636-1D02-4B46-AD0C-ACB5A9D5E2DB}" type="presOf" srcId="{9521FF88-4EA9-43F9-9840-CEA8A52B77C6}" destId="{AB3E368D-0EE9-4176-B1BF-74A457FC38C1}" srcOrd="1" destOrd="0" presId="urn:microsoft.com/office/officeart/2005/8/layout/chart3"/>
    <dgm:cxn modelId="{69C7F78C-AA8A-4555-ADEC-DF8C3106BDD2}" srcId="{2D26EB64-4F08-4428-A601-65E9B5668C20}" destId="{33096D3F-4D47-4624-A0EF-9ED94D3415C1}" srcOrd="1" destOrd="0" parTransId="{C04D8570-2BC8-4BEC-AC77-99BB37A6E6F8}" sibTransId="{0AFC4B07-66CD-4BDE-8687-198ED3D60DDB}"/>
    <dgm:cxn modelId="{76F8FFF7-13A0-4A70-8A6D-826CD526EDEF}" srcId="{2D26EB64-4F08-4428-A601-65E9B5668C20}" destId="{4813A997-44B5-4809-8AFA-F73D6B9C5D66}" srcOrd="2" destOrd="0" parTransId="{4C30D6A5-F3AC-4887-8619-8C155AC1A958}" sibTransId="{51FD1277-54A2-4944-A72F-548542262900}"/>
    <dgm:cxn modelId="{F15847A7-8FF1-48A3-8748-26A7D5C08E92}" type="presOf" srcId="{4813A997-44B5-4809-8AFA-F73D6B9C5D66}" destId="{06A7908F-A022-4B81-85F2-9CEA8F96A479}" srcOrd="1" destOrd="0" presId="urn:microsoft.com/office/officeart/2005/8/layout/chart3"/>
    <dgm:cxn modelId="{FBEB4211-AA45-4418-816B-B61F679838A5}" type="presOf" srcId="{DB8281D5-BFE7-4263-AB8D-679EF4158DED}" destId="{F007811B-BE00-4640-85C5-B7D34F4C8EBE}" srcOrd="1" destOrd="0" presId="urn:microsoft.com/office/officeart/2005/8/layout/chart3"/>
    <dgm:cxn modelId="{3A23A50B-B6BE-4D6A-AE28-EAA8B6DF1F8C}" type="presParOf" srcId="{00895D1F-176F-44F1-B4C4-D7253250E366}" destId="{6487D8DC-CF05-42C4-97D3-8AAB3474DE78}" srcOrd="0" destOrd="0" presId="urn:microsoft.com/office/officeart/2005/8/layout/chart3"/>
    <dgm:cxn modelId="{45E18E50-4608-4679-98E6-11D4FAAB5140}" type="presParOf" srcId="{00895D1F-176F-44F1-B4C4-D7253250E366}" destId="{AB3E368D-0EE9-4176-B1BF-74A457FC38C1}" srcOrd="1" destOrd="0" presId="urn:microsoft.com/office/officeart/2005/8/layout/chart3"/>
    <dgm:cxn modelId="{C28F23E1-81FC-4655-89B1-913F6009DB48}" type="presParOf" srcId="{00895D1F-176F-44F1-B4C4-D7253250E366}" destId="{1E72C4F8-38BE-4F83-BC7A-E2FDC3A07839}" srcOrd="2" destOrd="0" presId="urn:microsoft.com/office/officeart/2005/8/layout/chart3"/>
    <dgm:cxn modelId="{6A5652C4-D166-4DC4-805B-4EA1D3147C64}" type="presParOf" srcId="{00895D1F-176F-44F1-B4C4-D7253250E366}" destId="{602A1F8C-2D68-4522-AB3A-1CB078103333}" srcOrd="3" destOrd="0" presId="urn:microsoft.com/office/officeart/2005/8/layout/chart3"/>
    <dgm:cxn modelId="{6529EEF6-6FD2-4C96-B994-43A43F574ABE}" type="presParOf" srcId="{00895D1F-176F-44F1-B4C4-D7253250E366}" destId="{F8E03260-E01D-4952-8566-A64555C9C645}" srcOrd="4" destOrd="0" presId="urn:microsoft.com/office/officeart/2005/8/layout/chart3"/>
    <dgm:cxn modelId="{97FA99DD-2435-483F-BAA8-7E8DFAED110D}" type="presParOf" srcId="{00895D1F-176F-44F1-B4C4-D7253250E366}" destId="{06A7908F-A022-4B81-85F2-9CEA8F96A479}" srcOrd="5" destOrd="0" presId="urn:microsoft.com/office/officeart/2005/8/layout/chart3"/>
    <dgm:cxn modelId="{C5B21DA9-B6F6-4C71-88F5-2D7D88F73861}" type="presParOf" srcId="{00895D1F-176F-44F1-B4C4-D7253250E366}" destId="{739EEFD5-ADC3-4B2D-8AEC-44812BDE0A1E}" srcOrd="6" destOrd="0" presId="urn:microsoft.com/office/officeart/2005/8/layout/chart3"/>
    <dgm:cxn modelId="{739DBB81-8131-4AFF-A255-EEA3C2624831}" type="presParOf" srcId="{00895D1F-176F-44F1-B4C4-D7253250E366}" destId="{F007811B-BE00-4640-85C5-B7D34F4C8EBE}" srcOrd="7" destOrd="0" presId="urn:microsoft.com/office/officeart/2005/8/layout/char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8029604" cy="3243284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ГОО ВПО «Донецкий национальный медицинский университет им. М. Горького»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Здоровый образ жизни – ключевое звено профилактики ВИЧ –инфекции/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СПИДа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00892" y="4357694"/>
            <a:ext cx="2143108" cy="2500306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Грищенко С.В.,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Якимова К.А,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Грищенко И.И.,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Соловьев Е.Б.,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Мороховец С.А.,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Минаков Д.Г.,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Евтушенко Е.И., </a:t>
            </a:r>
          </a:p>
          <a:p>
            <a:pPr algn="l"/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Зорькина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А.В.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Благодарим за внимание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286908" cy="15001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Актуальность темы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Характеристика заболеваемости населения Донбасса  ВИЧ-инфекцией в зависимости от возраста выглядит следующим образом: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4294967295"/>
          </p:nvPr>
        </p:nvGraphicFramePr>
        <p:xfrm>
          <a:off x="142844" y="1337933"/>
          <a:ext cx="8858319" cy="5520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773"/>
                <a:gridCol w="2952773"/>
                <a:gridCol w="2952773"/>
              </a:tblGrid>
              <a:tr h="99760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smtClean="0">
                          <a:latin typeface="Times New Roman" pitchFamily="18" charset="0"/>
                          <a:cs typeface="Times New Roman" pitchFamily="18" charset="0"/>
                        </a:rPr>
                        <a:t>Заболеваемость 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сл./10 тыс.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Структура, 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65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 1 года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53,95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65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1-14 лет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653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15-18 лет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27,23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65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19-29 лет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100,40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65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30-39 лет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49,08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65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40-49 лет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8,84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653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50-59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65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 и более лет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Актуальность темы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здоровья студенческой молодежи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Критические явления в состоянии здоровья, нездоровый образ жизни и распространенность вредных привычек диктуют необходимость поиска новых путей формирования здоровья студенческой молодежи. Мировая практика свидетельствует о высокой эффективности такого направления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здоровьесохраняющей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технологии, и к тому же не требующей значительных материальных затрат, как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здорового образа жизни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Модель формирования здорового образа жизни молодежи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86182" y="2071678"/>
            <a:ext cx="1214446" cy="3500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2000240"/>
            <a:ext cx="257176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групп риска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3214686"/>
            <a:ext cx="257176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факторов риска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5786" y="4643446"/>
            <a:ext cx="257176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Параметры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57818" y="2000240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Принципы формирования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57818" y="3286124"/>
            <a:ext cx="250033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Критерии эффективности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57818" y="4643446"/>
            <a:ext cx="257176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Меры государственного, общественного, медицинского характера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0497" y="2214554"/>
            <a:ext cx="71438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ЗОЖ</a:t>
            </a:r>
            <a:endParaRPr lang="ru-RU" sz="1400" dirty="0"/>
          </a:p>
        </p:txBody>
      </p:sp>
      <p:cxnSp>
        <p:nvCxnSpPr>
          <p:cNvPr id="14" name="Прямая со стрелкой 13"/>
          <p:cNvCxnSpPr>
            <a:endCxn id="5" idx="3"/>
          </p:cNvCxnSpPr>
          <p:nvPr/>
        </p:nvCxnSpPr>
        <p:spPr>
          <a:xfrm rot="10800000">
            <a:off x="3286116" y="242886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3286116" y="364331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>
            <a:off x="3428992" y="507207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1"/>
          </p:cNvCxnSpPr>
          <p:nvPr/>
        </p:nvCxnSpPr>
        <p:spPr>
          <a:xfrm>
            <a:off x="5072066" y="242886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072066" y="364331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000628" y="507207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Составляющие ЗОЖ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472518" cy="5857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Детерминирующий показатель здорового образа жизни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5043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Детерминирующим показателем здорового образа жизни служит здоровье семьи, как интегральной единицы здоровья и объекта медицинской помощи. В связи с этим особо важным является выявление семей, не выполняющих мероприятия по поддержанию здоровья, т.е. с высокими потребностями в медико-социальной помощи.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Принципы здорового образа жизни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1428760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Опросы студентов свидетельствуют о том, что  у большинства студенческой молодежи сложился стереотип беспечного отношения к здоровью, отсутствует ценностная ориентация на его укрепление как одного из главных достояний личности. Основными   направлениями   практической   деятельности   специалистов просвещения и здравоохранения среди студенческой молодежи являются: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8929718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519</Words>
  <PresentationFormat>Экран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ГОО ВПО «Донецкий национальный медицинский университет им. М. Горького»  Здоровый образ жизни – ключевое звено профилактики ВИЧ –инфекции/СПИДа</vt:lpstr>
      <vt:lpstr>Актуальность темы Характеристика заболеваемости населения Донбасса  ВИЧ-инфекцией в зависимости от возраста выглядит следующим образом:  </vt:lpstr>
      <vt:lpstr>Актуальность темы</vt:lpstr>
      <vt:lpstr>Формирование здоровья студенческой молодежи</vt:lpstr>
      <vt:lpstr>Модель формирования здорового образа жизни молодежи</vt:lpstr>
      <vt:lpstr>Составляющие ЗОЖ</vt:lpstr>
      <vt:lpstr>Детерминирующий показатель здорового образа жизни</vt:lpstr>
      <vt:lpstr>Принципы здорового образа жизни</vt:lpstr>
      <vt:lpstr>Опросы студентов свидетельствуют о том, что  у большинства студенческой молодежи сложился стереотип беспечного отношения к здоровью, отсутствует ценностная ориентация на его укрепление как одного из главных достояний личности. Основными   направлениями   практической   деятельности   специалистов просвещения и здравоохранения среди студенческой молодежи являются:</vt:lpstr>
      <vt:lpstr>Благодарим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Закономерности формирования заболеваемости среди студентов высших медицинских учебных заведений</dc:title>
  <dc:creator>123</dc:creator>
  <cp:lastModifiedBy>НИИ-МПС</cp:lastModifiedBy>
  <cp:revision>36</cp:revision>
  <dcterms:created xsi:type="dcterms:W3CDTF">2020-10-28T16:30:55Z</dcterms:created>
  <dcterms:modified xsi:type="dcterms:W3CDTF">2020-11-10T08:20:44Z</dcterms:modified>
</cp:coreProperties>
</file>