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4FC"/>
    <a:srgbClr val="FCA8F6"/>
    <a:srgbClr val="54EC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538C-E6A5-4536-B696-DF3CB21798DE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DE6-ACA7-4563-804F-4D5E836DE7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1FDE6-ACA7-4563-804F-4D5E836DE75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46B969-CD8D-45A5-8E68-F81D3A70CEFB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7DFC99-FAC1-49A6-8EB6-6A228F5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4569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Современные принципы лечения вирусных диарей у детей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118448" cy="1721786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ГОО ВПО ДОННМУ ИМ. ГОРЬКОГО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педиатрии №2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ассистент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Шапченко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И. 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ГОО ВПО ДОННМУ ИМ. ГОРЬКОГО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педиатрии №2</a:t>
            </a:r>
          </a:p>
          <a:p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мед.н</a:t>
            </a:r>
            <a:r>
              <a:rPr lang="ru-RU" sz="1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Зуева Г. В.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ишеч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619268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ЦМВИ колит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6707088" cy="3024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Группы риска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Первичные и вторичные ИДС (ВИЧ)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Больные ВЗК, получающие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иммуносупрессивную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терапию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ЦМВИ колит может развиться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иммунокомпетентных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лиц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Лихорадка, боль,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гемоколит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м.б симптомы эзофагита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ИД пациентов возможно поражение других органов и систем (гепатит, ретинит, пневмония, энцефалит и др.)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Осложнения: кровотечение, перфорация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citomegalovirusnii_ko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3830960" cy="2262758"/>
          </a:xfrm>
          <a:prstGeom prst="rect">
            <a:avLst/>
          </a:prstGeom>
          <a:noFill/>
        </p:spPr>
      </p:pic>
      <p:pic>
        <p:nvPicPr>
          <p:cNvPr id="1027" name="Picture 3" descr="C:\Users\user\Desktop\citomegalovirus-300x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2857500" cy="1981200"/>
          </a:xfrm>
          <a:prstGeom prst="rect">
            <a:avLst/>
          </a:prstGeom>
          <a:noFill/>
        </p:spPr>
      </p:pic>
      <p:pic>
        <p:nvPicPr>
          <p:cNvPr id="1028" name="Picture 4" descr="C:\Users\user\Desktop\virusy-640x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3507818" cy="1227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тяжести ОКИ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Общие проявления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Степень выраженности ИТС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и степень выраженности инфекционного токсикоза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и степень выраженности дегидратации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 гемодинамики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гиповолемический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шок, ИТШ)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Генерализация процесса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Выраженность дисфункции ЖКТ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Местные проявления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Степень выраженности дисфункции ЖКТ (частота и объем рвоты, стула)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1521600647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4149080"/>
            <a:ext cx="590465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Лабораторная диагностика бактериальных кишечных инфекций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Бак.посев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ш+с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кампилобактеры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энтеропатогенные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эшерихии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Бак.исследование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кала на УПМ у детей первого года жизни и у детей любого возраста при пищевых интоксикациях (+ посев рвотных масс)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ИФА исследование кала на токсины А и В – при подозрении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колит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Бак посев кала на холерный вибрион (Ф-30) (при тяжелой форме гастроэнтерита и у детей, прибывших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эпидемиологически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неблагополучных регионов)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ПЦР кала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шигелы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сальмонеллы,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кампилобактеры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энтеропатогенные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эшерихии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Детекция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ДНК (РНК), антигенов и токсинов возбудителя ОКИ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Иммунохроматографический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экспресс-тест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аденовирус,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норовирус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Campylobacter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лямблии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криптоспоридии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энтамебы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ИФА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Veratoxin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\O157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энтеротоксины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Campylobacter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аденовирус,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норовирус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 др.)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Латекс-тест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ПЦР</a:t>
            </a:r>
          </a:p>
          <a:p>
            <a:pPr algn="ctr">
              <a:buNone/>
            </a:pP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Показания для госпитализации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Среднетяжелые и тяжелые формы ОКИ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Дегидротация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2-3 степени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Неврологические нарушения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Упорная рвота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Неэффективная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пероральная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Эпид.показания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дети из закрытых детских коллективов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 тяжелой сопутствующей патологией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Основные принципы и программа лечения ОКИ у детей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Диета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Регидратационная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Этиотропная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Сорбенты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Пробиотики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Ферментотерапия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Симптоматическая терапия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ESPGHAN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питанию детей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сохранять грудное вскармливание параллельно с проведением оральной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случае неукротимой рвоты прекращать кормление детей старшего возраста можно не более чем на 4-6 ч при условии проведения оральной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кормить детей низко-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безлактозными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смесями в условиях стационара при условии тяжелого течения заболевания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Наибольший эффект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соблюдениистрогой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диеты будет наблюдаться при осмотической диарее (вирусных кишечных инфекциях).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детей старших возрастных групп – механически и термически обработанная пища (каши, протертые супы, творог, кисели, сухари и т.п.). Исключается сырая клетчатка, ограничивается сахар.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к назначению антибиотиков при ОКИ у детей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Абсолютные показания: дизентерия, брюшной тиф, амебиаз, холера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Генерализованные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формы ОКИ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Тяжелые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сренетяжелые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инвазивных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 ИДС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с заболеваниями крови (гемолитические анемии,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гемоглобинопатии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гемоколитах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развитии вторичных бактериальных осложнений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вирусно-бактериальной этиологии ОКИ (при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уусловии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наличия лейкоцитоза в крови, ускоренного СОЭ, повышения уровня СРБ, повышения уровня лейкоцитов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копрофильтрате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более 10 в поле зрения)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рекомендации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ESPGHAN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проведению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регидротации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Первой линией терапии острого гастроэнтерита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легкогго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среднетяжелого течения является оральная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низкоосмолярными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растворами, которая должна быть начата как можно раньше, что уменьшает необходимость проведения внутривенной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Оральная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гипотоническим солевым раствором эффективна у 90% детей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дегидротацией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легкой до умеренной степени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 проведение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пероральной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назогастральный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зонд, при этом эффективность сохраняется на том же уровне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3429000"/>
          <a:ext cx="6720408" cy="354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02"/>
                <a:gridCol w="1680102"/>
                <a:gridCol w="1680102"/>
                <a:gridCol w="1680102"/>
              </a:tblGrid>
              <a:tr h="421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компоненты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Рекомендации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ESPGHAN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Рекомендации ВОЗ (1975г.)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Рекомендации ВОЗ (2002г.)</a:t>
                      </a:r>
                      <a:endParaRPr lang="ru-RU" sz="16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Глюкоза </a:t>
                      </a:r>
                      <a:r>
                        <a:rPr lang="ru-RU" sz="1400" dirty="0" err="1" smtClean="0"/>
                        <a:t>ммоль\л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74-111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Натрий </a:t>
                      </a:r>
                      <a:r>
                        <a:rPr lang="ru-RU" sz="1400" dirty="0" err="1" smtClean="0"/>
                        <a:t>ммоль\л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75</a:t>
                      </a:r>
                      <a:endParaRPr lang="ru-RU" sz="14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Калий </a:t>
                      </a:r>
                      <a:r>
                        <a:rPr lang="ru-RU" sz="1400" dirty="0" err="1" smtClean="0"/>
                        <a:t>ммоль\л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Хлорид </a:t>
                      </a:r>
                      <a:r>
                        <a:rPr lang="ru-RU" sz="1400" dirty="0" err="1" smtClean="0"/>
                        <a:t>ммоль\л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</a:t>
                      </a:r>
                      <a:endParaRPr lang="ru-RU" sz="14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Цитрат </a:t>
                      </a:r>
                      <a:r>
                        <a:rPr lang="ru-RU" sz="1400" dirty="0" err="1" smtClean="0"/>
                        <a:t>ммоль\л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30(бикарбонат)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</a:tr>
              <a:tr h="42176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Осмолярность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мОсм\л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200-250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оральной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регидротации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Тактика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предполагает последовательность и настойчивость со стороны матери или медперсонала  (в зависимости от того, кто поит ребенка)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Поить ребенка нужно и в случае возможной рвоты (часть жидкости все равно останется в желудке0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Поить можно и ложкой. И через соску каждые 5-10 минут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Регидрационный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раствор можно комбинировать с приемом воды, чая и других жидкостей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Оральная регидратация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отсутствии дегидратации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после каждого эпизода диареи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младше 24 месяцев – 50-1—мл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старше 24 месяцев – 100-200мл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дегидротации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1-2 степени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этап (6 часов)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40-50мл\кг массы тела (1ст.)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80-90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мл\кг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(2 ст.)</a:t>
            </a:r>
          </a:p>
          <a:p>
            <a:pPr>
              <a:buFont typeface="Courier New" pitchFamily="49" charset="0"/>
              <a:buChar char="o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 (18 часов)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поддерживающая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регидротация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80-100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мл\кг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массы тела в сутки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Пробиотики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лечении ОКИ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Могут быть эффективным дополнением к лечению диареи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Рекомендуется использовать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пробиотические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штаммы с доказанной эффективностью и в необходимых дозах в дополнение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регидрационной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терапии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Добавление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регидратирующий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раствор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Lactobacillus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rhamnosus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способствует получению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пробиотического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штамма, рекомендованного (с высоким уровнем доказательности)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ESPGHAN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лечения инфекционных диарей у детей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Lactobacillus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rhamnosus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GG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Устойчив к действию кислой среды желудка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Обладает высокой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адгезивной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способностью к эпителиальным клеткам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Обладает выраженной антагонистической активностью в отношении патогенных и условно патогенных микроорганизмов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Способствует нормализации количества в кишечнике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лактобактерий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энтерококков, но не влияет на уровень анаэробов и кишечной палочки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Влияет на продукцию противовоспалительных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цитокинов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Характеризуется высоким профилем безопасности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Нормобакт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–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выбор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пробиотика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2386608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от 1 месяца до 3 лет – по 1 саше в день(содержимое растворить в достаточном количестве жидкости)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52120" y="1600200"/>
            <a:ext cx="2275728" cy="45720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старше 3 лет и взрослые – по 1-2 саше в день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Продолжительность применения в среднем составляет 10-14 дней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требует хранения в холодильнике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wexIhXXsfF44cKmuAAcC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4320480" cy="3312368"/>
          </a:xfrm>
          <a:prstGeom prst="rect">
            <a:avLst/>
          </a:prstGeom>
          <a:noFill/>
        </p:spPr>
      </p:pic>
      <p:pic>
        <p:nvPicPr>
          <p:cNvPr id="1027" name="Picture 3" descr="C:\Users\user\Desktop\Laktobakterii-kishech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6"/>
            <a:ext cx="2705610" cy="180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Актуальность ОКИ у детей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46085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Острые кишечные инфекции устойчиво занимают одно из ведущих мест в структуре инфекционной заболеваемости у детей.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Острый гастроэнтерит остается основной причиной заболеваемости и смертности среди детей младшего возраста во всем мире. Ежегодно у детей в возрасте до 5 лет с ОКИ регистрируется около 1,34 млн. летальных случаев.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причиной острых гастроэнтеритов являются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норовирусы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ротавирусы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Этиология ОКИ    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			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70 % случаев гастроэнтерита имеют вирусную этиологию. 40% случаев ОКИ в первые 5 лет жизни вызваны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ротавирусами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30% -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норовирусами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аденовирусами и др. вирусами.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20% случаев ОКИ имеют бактериальную этиологию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Campylobacter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jejuni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иерсинии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сальмонеллы,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difficile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шигеллы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патогенная кишечная палочка).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Парозитарные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инвазии диагностируют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&lt;5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случаев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лямблии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криптоспоридия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pPr>
              <a:buFont typeface="Courier New" pitchFamily="49" charset="0"/>
              <a:buChar char="o"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slid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770485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Патогенез вирусного воздействия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90080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вирусного воздействия происходит снижение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иммунорезистентности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организма, нарушаются процессы переваривания и всасывания. Кроме того, вирусная инфекция способствует появлению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энтероцитах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новых рецепторов для взаимодействия эпителиальных клеток с бактериями. Все это создает условия для нарушения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микробиоценоза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кишечника, активации условно-патогенной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микробиоты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развития сопутствующего бактериального процесса.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da662ff2f9f4805f043e64450c0dec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9000"/>
            <a:ext cx="72008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виром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кишечника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Виром кишечника человека – общая популяция вирусов, связанных с его кишечным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микробиомом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кишечном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преобладают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прокариотические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вирусы (бактериофаги), которые способны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лизировать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убивать кишечные бактерии и модулировать структуру и функции кишечного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микробиоценоза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Кишечный «виром» играет положительную роль в поддержании здоровья и борьбе с инфекционными агентами, подобную той, которую выполняют симбиотические бактерии, составляющие «кишечный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микробиом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6fcdd5a07ed116692347f3fa1f4b8c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01176"/>
            <a:ext cx="6912768" cy="279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Вирусы – возбудители кишечных инфекций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Вирусные гастроэнтериты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Ротавирусы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Калицивирусы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человека: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норавирусы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саповирусы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Астровирусы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Аденовирусы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торавирусы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Энтеровирусы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Коксаки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А, серотип 18,21,24,22 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Echo(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многие)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Реовирусы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Вирусные колиты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ЦМВИ, ВПГ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2019-ncov-covid-19_139523-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54006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Ротавирусная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инфекция (клиника)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6707088" cy="5616624"/>
          </a:xfrm>
        </p:spPr>
        <p:txBody>
          <a:bodyPr>
            <a:normAutofit lnSpcReduction="10000"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Ротавирус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группы А (90%)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болеют дети в возрасте до 3 лет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Симптомы интоксикации - лихорадка (3-5 дней), бледность, слабость, вялость, адинамия, головная боль, головокружение.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Симптомы поражения респираторного тракта.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Стул жидкий,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водянимтый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пенистый, слабоокрашенный, без примесей или с небольшой примесью слизи (длительность 3-7 дней) от  4-5 до 15-20 раз в сутки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РВИ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иммунодефицитных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пациентов проявляется хронической диареей с длительным выделением вируса с калом.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Осложнения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Агидремический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шок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ОПН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ДВС-синдром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Сепсис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Пневмония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Менингоэнцефалит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Энцефалическая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реакция</a:t>
            </a:r>
          </a:p>
          <a:p>
            <a:pPr>
              <a:buFont typeface="Courier New" pitchFamily="49" charset="0"/>
              <a:buChar char="o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Гепатит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user\Desktop\Popadanie-v-organizm-rotavirusnoj-infek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48965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</a:rPr>
              <a:t>Норовирусная</a:t>
            </a:r>
            <a:r>
              <a:rPr lang="ru-RU" sz="1600" dirty="0" smtClean="0">
                <a:solidFill>
                  <a:srgbClr val="FF0000"/>
                </a:solidFill>
              </a:rPr>
              <a:t> инфекция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26642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Инкубационный период 12-48 часов, после приема зараженной пищи или воды или после контакта с инфицированным человеком.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Внезапное начало рвоты, умеренная диарея, головная боль, лихорадка, озноб и миалгия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«неконтролируемая» рвота является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классическия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симптомом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рвота чем диарея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Длительность 12-60 часов.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yabusaka-design-norwalkvirussignetur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3816424" cy="3024336"/>
          </a:xfrm>
          <a:prstGeom prst="rect">
            <a:avLst/>
          </a:prstGeom>
          <a:noFill/>
        </p:spPr>
      </p:pic>
      <p:pic>
        <p:nvPicPr>
          <p:cNvPr id="6147" name="Picture 3" descr="C:\Users\user\Desktop\vgOBypWX9CsFWKcD.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2923802" cy="294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Торовирусы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30963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преимущественно болеют дети младше 2-х лет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Острое начало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Фебрильная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субфебрильная температура тела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Водянистая диарея (длительность 1 – 14 дней от 4 до 18 в день,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гемоколит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рвота и боли в животе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Респираторный синдром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Длительный период нормализации стула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ПЦР РНК вируса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назофаренгальных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смывах детей м.б до 6-22-го дня болезни, в фекалиях – от 5 до 28 дней.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3672408" cy="2088232"/>
          </a:xfrm>
          <a:prstGeom prst="rect">
            <a:avLst/>
          </a:prstGeom>
          <a:noFill/>
        </p:spPr>
      </p:pic>
      <p:pic>
        <p:nvPicPr>
          <p:cNvPr id="2051" name="Picture 3" descr="C:\Users\user\Desktop\f5e3de0fead86a5759ad76abf7adbc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38437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Кишечные аденовирусы серотипов 30,40,41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30963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Нет сезонности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Инкубационный период 8-10 дней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Чаще болеют дети первых 2 лет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Причина госпитализации по поводу диареи у детей в 5-10% случаев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длительный период инкубации, чем при др. вирусных диареях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Более длительная диарея (8-12 дней)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Редко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дегидротация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Аденовирусы опасны для пациентов с ИДС, реципиентов трансплантата костного мозга (высокая летальность)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_587395c5ce2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77072"/>
            <a:ext cx="604867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392</TotalTime>
  <Words>1118</Words>
  <Application>Microsoft Office PowerPoint</Application>
  <PresentationFormat>Экран (4:3)</PresentationFormat>
  <Paragraphs>195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Современные принципы лечения вирусных диарей у детей</vt:lpstr>
      <vt:lpstr>Актуальность ОКИ у детей</vt:lpstr>
      <vt:lpstr>Патогенез вирусного воздействия</vt:lpstr>
      <vt:lpstr>виром кишечника</vt:lpstr>
      <vt:lpstr>Вирусы – возбудители кишечных инфекций</vt:lpstr>
      <vt:lpstr>Ротавирусная инфекция (клиника)</vt:lpstr>
      <vt:lpstr>Норовирусная инфекция</vt:lpstr>
      <vt:lpstr>Коронавирусы и Торовирусы</vt:lpstr>
      <vt:lpstr>Кишечные аденовирусы серотипов 30,40,41</vt:lpstr>
      <vt:lpstr>ЦМВИ колит</vt:lpstr>
      <vt:lpstr>Критерии тяжести ОКИ</vt:lpstr>
      <vt:lpstr>Лабораторная диагностика бактериальных кишечных инфекций</vt:lpstr>
      <vt:lpstr>Показания для госпитализации</vt:lpstr>
      <vt:lpstr>Рекомендации ESPGHAN по питанию детей</vt:lpstr>
      <vt:lpstr>Показания к назначению антибиотиков при ОКИ у детей</vt:lpstr>
      <vt:lpstr>Основные рекомендации  ESPGHAN по проведению регидротации</vt:lpstr>
      <vt:lpstr>Принципы оральной регидротации</vt:lpstr>
      <vt:lpstr>Пробиотики в лечении ОКИ</vt:lpstr>
      <vt:lpstr>Нормобакт L – современный выбор пробиотика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принципы лечения вирусных диарей у детей</dc:title>
  <dc:creator>user</dc:creator>
  <cp:lastModifiedBy>Андрей</cp:lastModifiedBy>
  <cp:revision>42</cp:revision>
  <dcterms:created xsi:type="dcterms:W3CDTF">2020-10-12T06:33:42Z</dcterms:created>
  <dcterms:modified xsi:type="dcterms:W3CDTF">2020-10-28T08:53:26Z</dcterms:modified>
</cp:coreProperties>
</file>