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8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352928" cy="3024336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КЛИНИКО–ЛАБОРАТОРНЫЕ ИНДИКАТОРЫ ЭКСПРЕСС ДИАГНОСТИКИ ПРИ ПЕРВИЧНОЙ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ФОРМЫ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ЭПШТЕЙНА–БАРР ВИРУСНОЙ ИНФЕКЦИИ У ДЕТЕЙ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5157192"/>
            <a:ext cx="7200800" cy="98296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ГОО ВПО ДОННМУ им. М. ГОРЬКОГО,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ГДКБ№2 г. Донецк*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3573016"/>
            <a:ext cx="8568952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Р.Ф.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Махмутов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А.И.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Бобровицкая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Н.И.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Шабан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В.В.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Настобурко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*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04856" cy="4896544"/>
          </a:xfrm>
        </p:spPr>
        <p:txBody>
          <a:bodyPr>
            <a:noAutofit/>
          </a:bodyPr>
          <a:lstStyle/>
          <a:p>
            <a:pPr algn="just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Выводы.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Показатели расширенной гемограммы модифицированный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ЛИИм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ИЛЛ, ИЛГ следует использовать в качестве индикаторов экспресс диагностики первичной формы ЭБВИ, так как отражают компенсированную эндогенную интоксикацию и выраженный вирусный характер воспалительного процесса у детей.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920880" cy="4608512"/>
          </a:xfrm>
        </p:spPr>
        <p:txBody>
          <a:bodyPr>
            <a:noAutofit/>
          </a:bodyPr>
          <a:lstStyle/>
          <a:p>
            <a:pPr algn="just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Выводы.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dirty="0" smtClean="0"/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Увеличение НЭК и повышение АНО отражают наличие активного воспалительного процесса и аллергической настроенности организма, снижение КФП – возможность генерализации патологического процесса.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24744"/>
            <a:ext cx="7992888" cy="4248472"/>
          </a:xfrm>
        </p:spPr>
        <p:txBody>
          <a:bodyPr>
            <a:noAutofit/>
          </a:bodyPr>
          <a:lstStyle/>
          <a:p>
            <a:pPr algn="just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Выводы.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dirty="0" smtClean="0"/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Сохранение ИЛП на физиологическом уровне позволяет определить способность организма адекватно ответить на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антигенное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раздражение и предотвратить неблагоприятный исход болезни, что подтверждает доброкачественный характер течения ИМ у детей.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848872" cy="4248472"/>
          </a:xfrm>
        </p:spPr>
        <p:txBody>
          <a:bodyPr>
            <a:noAutofit/>
          </a:bodyPr>
          <a:lstStyle/>
          <a:p>
            <a:pPr algn="just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Выводы.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Определение уровня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вирусспецифических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антител к ЭБВ в сыворотке крови: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JgM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VCA/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Jg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GVCA/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Jg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G EBNA позволяет определить периоды первичной формы ЭБВИ.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24744"/>
            <a:ext cx="8352928" cy="3672408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Согласно данным литературы в 92 % случаев инфекционный мононуклеоз (ИМ), заподозренный по клиническим проявлениям у детей старше 4 лет, как правило, подтверждался лабораторными методами. </a:t>
            </a: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96752"/>
            <a:ext cx="8352928" cy="4032448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Классическим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клинико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–лабораторным проявлением ИМ является лейкоцитоз с абсолютным лимфоцитозом (специфичность – 85 %) в сочетании с появлением более 10 %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атипичных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мононуклеаров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преимущественно CD–8+ Т–лимфоцитов (специфичность – 92 %).</a:t>
            </a: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340768"/>
            <a:ext cx="8352928" cy="3744416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Цель работы: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явилось изучение особенностей интерпретации клинических и лабораторных тестов диагностики ИМ у детей, проживающих в г. Донецк.</a:t>
            </a:r>
            <a:endParaRPr lang="ru-RU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96752"/>
            <a:ext cx="8352928" cy="4032448"/>
          </a:xfrm>
        </p:spPr>
        <p:txBody>
          <a:bodyPr>
            <a:normAutofit/>
          </a:bodyPr>
          <a:lstStyle/>
          <a:p>
            <a:pPr algn="just"/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Материалы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методы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исследования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uk-UA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Под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наблюдением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находилось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89 детей с первичной формой Эпштейна–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Барр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вирусной инфекцией (ЭБВИ) – ИМ в возрасте от 1 года до 17 лет включительно.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8352928" cy="4968552"/>
          </a:xfrm>
        </p:spPr>
        <p:txBody>
          <a:bodyPr>
            <a:normAutofit/>
          </a:bodyPr>
          <a:lstStyle/>
          <a:p>
            <a:pPr algn="just"/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Материалы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методы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исследования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uk-UA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Детей раннего возраста было 13,4 %, 3-7 лет – 46,0 %, 7-14 лет – 19,1 %, подростков – 21,5 %. Заболевание протекало в легкой форме у 32,5 %, среднетяжелой у 52,8 % и тяжелой – у 14,7 %. Комплексное обследование детей при ЭБВИ включало клинико-лабораторные методы диагностики.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352928" cy="5976664"/>
          </a:xfrm>
        </p:spPr>
        <p:txBody>
          <a:bodyPr>
            <a:noAutofit/>
          </a:bodyPr>
          <a:lstStyle/>
          <a:p>
            <a:pPr algn="just"/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Результаты и их обсуждения.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900" dirty="0" err="1" smtClean="0">
                <a:latin typeface="Times New Roman" pitchFamily="18" charset="0"/>
                <a:cs typeface="Times New Roman" pitchFamily="18" charset="0"/>
              </a:rPr>
              <a:t>Первичная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 форма ЭБВИ </a:t>
            </a:r>
            <a:r>
              <a:rPr lang="uk-UA" sz="2900" dirty="0" err="1" smtClean="0"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многоликое, чрезвычайно вариабельное и сложное для диагностики заболевание. Основными синдромами болезни являются лихорадка,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полиадения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увеличение лимфатических узлов, селезенки и печени, воспалительные явления в глотке. Дополнительными симптомами явились общее недомогание, боли 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першение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в горле, чувство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оглушенности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и заложенности в ушах, носовой оттенок голоса, кратковременное повышение температура тела от 9 до 14 дней.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92696"/>
            <a:ext cx="8352928" cy="4896544"/>
          </a:xfrm>
        </p:spPr>
        <p:txBody>
          <a:bodyPr>
            <a:noAutofit/>
          </a:bodyPr>
          <a:lstStyle/>
          <a:p>
            <a:pPr algn="just"/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Изменения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гемограмме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данных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детей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отмечались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лейкоцитарной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формуле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Оценка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общего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реактивного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потенциала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организма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детей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осуществлялась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путем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изучения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показателей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нагрузочно-эритроцитарный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коэффициент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(НЭК),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клеточно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фагоцитарный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показатель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(КФП),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иммуно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лимфоцитарный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потенциал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(ИЛП),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аллергическую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настроенность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организма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АНО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568952" cy="5976664"/>
          </a:xfrm>
        </p:spPr>
        <p:txBody>
          <a:bodyPr>
            <a:noAutofit/>
          </a:bodyPr>
          <a:lstStyle/>
          <a:p>
            <a:pPr algn="just"/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Определение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уровня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вирусспецифических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антител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к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Эпштейна–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Барр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вирусной инфекции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uk-UA" sz="2700" dirty="0" err="1" smtClean="0">
                <a:latin typeface="Times New Roman" pitchFamily="18" charset="0"/>
                <a:cs typeface="Times New Roman" pitchFamily="18" charset="0"/>
              </a:rPr>
              <a:t>сыворотке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 крови: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JgM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VCA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Jg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GVCA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Jg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G EBNA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отражает серологический профиль первичной формы Эпштейна–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Барр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вирусной инфекции. Установлено, что 66,3 % дети находились в периоде ранней первичной инфекции так как имели соответствующий серологический профиль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IgM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VCA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IgG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VCA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IgG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EBNA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(+/–/–/), остальные дети в периоде позднего периода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инфицирования,которому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соответствовали следующие профили: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IgM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VCA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IgG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VCAIgG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EBNA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(+/+/–) в 26,9% случаев;(+/+/+) – в 6,8%.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Репликативная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активность Эпштейна–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Барр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вирусной инфекции установлена методом ПЦР в плазме крови у 75,2% детей, в слюне – у 97,7%.</a:t>
            </a:r>
            <a:endParaRPr lang="ru-RU" sz="2700" dirty="0" err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305</Words>
  <Application>Microsoft Office PowerPoint</Application>
  <PresentationFormat>Экран (4:3)</PresentationFormat>
  <Paragraphs>17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КЛИНИКО–ЛАБОРАТОРНЫЕ ИНДИКАТОРЫ ЭКСПРЕСС ДИАГНОСТИКИ ПРИ ПЕРВИЧНОЙ ФОРМЫ ЭПШТЕЙНА–БАРР ВИРУСНОЙ ИНФЕКЦИИ У ДЕТЕЙ</vt:lpstr>
      <vt:lpstr>Согласно данным литературы в 92 % случаев инфекционный мононуклеоз (ИМ), заподозренный по клиническим проявлениям у детей старше 4 лет, как правило, подтверждался лабораторными методами. </vt:lpstr>
      <vt:lpstr>Классическим клинико–лабораторным проявлением ИМ является лейкоцитоз с абсолютным лимфоцитозом (специфичность – 85 %) в сочетании с появлением более 10 % атипичных мононуклеаров – преимущественно CD–8+ Т–лимфоцитов (специфичность – 92 %).</vt:lpstr>
      <vt:lpstr>Цель работы: явилось изучение особенностей интерпретации клинических и лабораторных тестов диагностики ИМ у детей, проживающих в г. Донецк.</vt:lpstr>
      <vt:lpstr>Материалы и методы исследования.  Под наблюдением находилось 89 детей с первичной формой Эпштейна–Барр вирусной инфекцией (ЭБВИ) – ИМ в возрасте от 1 года до 17 лет включительно. </vt:lpstr>
      <vt:lpstr>Материалы и методы исследования.  Детей раннего возраста было 13,4 %, 3-7 лет – 46,0 %, 7-14 лет – 19,1 %, подростков – 21,5 %. Заболевание протекало в легкой форме у 32,5 %, среднетяжелой у 52,8 % и тяжелой – у 14,7 %. Комплексное обследование детей при ЭБВИ включало клинико-лабораторные методы диагностики.</vt:lpstr>
      <vt:lpstr>Результаты и их обсуждения. Первичная форма ЭБВИ это многоликое, чрезвычайно вариабельное и сложное для диагностики заболевание. Основными синдромами болезни являются лихорадка, полиадения, увеличение лимфатических узлов, селезенки и печени, воспалительные явления в глотке. Дополнительными симптомами явились общее недомогание, боли и першение в горле, чувство оглушенности и заложенности в ушах, носовой оттенок голоса, кратковременное повышение температура тела от 9 до 14 дней. </vt:lpstr>
      <vt:lpstr>Изменения в гемограмме у данных детей отмечались в лейкоцитарной формуле. Оценка общего реактивного потенциала организма у детей осуществлялась путем изучения показателей: нагрузочно-эритроцитарный коэффициент (НЭК), клеточно–фагоцитарный показатель (КФП), иммуно–лимфоцитарный потенциал (ИЛП), аллергическую настроенность организма (АНО).</vt:lpstr>
      <vt:lpstr>Определение уровня вирусспецифических антител к Эпштейна–Барр вирусной инфекции в сыворотке крови: JgM VCA/Jg GVCA/Jg G EBNA отражает серологический профиль первичной формы Эпштейна–Барр вирусной инфекции. Установлено, что 66,3 % дети находились в периоде ранней первичной инфекции так как имели соответствующий серологический профиль IgM VCA/IgG VCA/IgG EBNA (+/–/–/), остальные дети в периоде позднего периода инфицирования,которому соответствовали следующие профили: IgM VCA/IgG VCAIgG EBNA (+/+/–) в 26,9% случаев;(+/+/+) – в 6,8%. Репликативная активность Эпштейна–Барр вирусной инфекции установлена методом ПЦР в плазме крови у 75,2% детей, в слюне – у 97,7%.</vt:lpstr>
      <vt:lpstr>Выводы.  Показатели расширенной гемограммы модифицированный ЛИИм, ИЛЛ, ИЛГ следует использовать в качестве индикаторов экспресс диагностики первичной формы ЭБВИ, так как отражают компенсированную эндогенную интоксикацию и выраженный вирусный характер воспалительного процесса у детей.</vt:lpstr>
      <vt:lpstr>Выводы.   Увеличение НЭК и повышение АНО отражают наличие активного воспалительного процесса и аллергической настроенности организма, снижение КФП – возможность генерализации патологического процесса. </vt:lpstr>
      <vt:lpstr>Выводы.   Сохранение ИЛП на физиологическом уровне позволяет определить способность организма адекватно ответить на антигенное раздражение и предотвратить неблагоприятный исход болезни, что подтверждает доброкачественный характер течения ИМ у детей. </vt:lpstr>
      <vt:lpstr>Выводы.   Определение уровня вирусспецифических антител к ЭБВ в сыворотке крови: JgM VCA/Jg GVCA/Jg G EBNA позволяет определить периоды первичной формы ЭБВИ.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КЛИНИКО–ЛАБОРАТОРНЫЕ ИНДИКАТОРЫ ЭКСПРЕСС ДИАГНОСТИКИ ПРИ ПЕРВИЧНОЙ ФОРМЕ ЭПШТЕЙНА–БАРР ВИРУСНОЙ ИНФЕКЦИИ У ДЕТЕЙ</dc:title>
  <dc:creator>Roman</dc:creator>
  <cp:lastModifiedBy>Андрей</cp:lastModifiedBy>
  <cp:revision>7</cp:revision>
  <dcterms:created xsi:type="dcterms:W3CDTF">2020-10-30T17:28:12Z</dcterms:created>
  <dcterms:modified xsi:type="dcterms:W3CDTF">2020-10-31T07:16:31Z</dcterms:modified>
</cp:coreProperties>
</file>