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4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Аспекты совместной работы врача и психолога в планировании </a:t>
            </a: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973907"/>
            <a:ext cx="3992488" cy="2040632"/>
          </a:xfrm>
        </p:spPr>
        <p:txBody>
          <a:bodyPr>
            <a:noAutofit/>
          </a:bodyPr>
          <a:lstStyle/>
          <a:p>
            <a:pPr lvl="0"/>
            <a:r>
              <a:rPr lang="ru-RU" sz="1400" b="1" dirty="0" err="1">
                <a:effectLst/>
              </a:rPr>
              <a:t>Таций</a:t>
            </a:r>
            <a:r>
              <a:rPr lang="ru-RU" sz="1400" b="1" dirty="0">
                <a:effectLst/>
              </a:rPr>
              <a:t> Виктория Николаевна</a:t>
            </a:r>
            <a:r>
              <a:rPr lang="ru-RU" sz="1400" dirty="0">
                <a:effectLst/>
              </a:rPr>
              <a:t>, кандидат психологических наук, заведующая Кризисным центром перинатальный психологии и психотерапии Донецкого Республиканского Центра Охраны Материнства и Детства (ДРЦОМД), главный Республиканский специалист по психологии Министерства здравоохранения ДНР; </a:t>
            </a:r>
          </a:p>
          <a:p>
            <a:r>
              <a:rPr lang="ru-RU" sz="1400" b="1" dirty="0">
                <a:effectLst/>
              </a:rPr>
              <a:t>Якимович Валерия Сергеевна</a:t>
            </a:r>
            <a:r>
              <a:rPr lang="ru-RU" sz="1400" dirty="0">
                <a:effectLst/>
              </a:rPr>
              <a:t>, аспирант кафедры акушерства, гинекологии, </a:t>
            </a:r>
            <a:r>
              <a:rPr lang="ru-RU" sz="1400" dirty="0" err="1">
                <a:effectLst/>
              </a:rPr>
              <a:t>перинатологии</a:t>
            </a:r>
            <a:r>
              <a:rPr lang="ru-RU" sz="1400" dirty="0">
                <a:effectLst/>
              </a:rPr>
              <a:t>, детской и подростковой гинекологии ФИПО ГОО ВПО ДОННМУ ИМЕНИ М. </a:t>
            </a:r>
            <a:r>
              <a:rPr lang="ru-RU" sz="1400" dirty="0" smtClean="0">
                <a:effectLst/>
              </a:rPr>
              <a:t>ГОРЬКОГО                                                                                                   </a:t>
            </a:r>
            <a:endParaRPr lang="ru-RU" sz="14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5014238" cy="360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35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показывает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наш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практический опыт, коррекция психологического здоровья до наступления беременности во много раз повышает возможность и вероятность благоприятного исхода. </a:t>
            </a:r>
          </a:p>
        </p:txBody>
      </p:sp>
    </p:spTree>
    <p:extLst>
      <p:ext uri="{BB962C8B-B14F-4D97-AF65-F5344CB8AC3E}">
        <p14:creationId xmlns:p14="http://schemas.microsoft.com/office/powerpoint/2010/main" val="20510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159" y="18864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Акушеры-гинекологи делают очень важное дело, помогают появиться ребенку на свет, а психолог помогает стать ему счастливым, так как невозможно быть счастливым при несчастной маме.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3672408" cy="24442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922917"/>
            <a:ext cx="4486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96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057" y="404664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Психика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человека устроена так, что физическая боль забывается, а эмоциональная составляющая это 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остается и может являться визитной карточкой нашей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клиники.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01" y="2708920"/>
            <a:ext cx="2448272" cy="32710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58" y="2432764"/>
            <a:ext cx="3340047" cy="2625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7" y="3429000"/>
            <a:ext cx="2603313" cy="3042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14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9" y="11663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340768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моб.тел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071) 306-00-44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viktoriatatsyi@mail.ru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05" y="1988840"/>
            <a:ext cx="5748362" cy="4540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26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точки зрения психологии муж и жена это пара, 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когда у пары появляется ребенок это уже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семья.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2" y="2230999"/>
            <a:ext cx="7219776" cy="428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34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6" y="548680"/>
            <a:ext cx="8531425" cy="576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0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" y="2492896"/>
            <a:ext cx="3856408" cy="3947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5519563" cy="4074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72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670" y="46825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Особо важная проблематика </a:t>
            </a:r>
            <a:r>
              <a:rPr lang="ru-RU" sz="4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пациенток, </a:t>
            </a:r>
            <a:r>
              <a:rPr lang="ru-RU" sz="4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нуждающихся в консультации </a:t>
            </a:r>
            <a:r>
              <a:rPr lang="ru-RU" sz="4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психолога.</a:t>
            </a:r>
            <a:endParaRPr lang="ru-RU" sz="44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5298"/>
            <a:ext cx="5650207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2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42" y="33265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Невынашивание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анамнезе самопроизвольные, замершие, то к пониманию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врача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совместная работа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психологом необходима, так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уже существует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паттерное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поведение, а это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аспект течения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беременности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27" y="3573016"/>
            <a:ext cx="3938273" cy="309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42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неготовность быть </a:t>
            </a:r>
            <a:r>
              <a:rPr lang="ru-RU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матерью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что женщина после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невынашивания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родила, совсем не означает, что она готова к этому, так как у нее уже развилось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паттерное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поведение в результате привычного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невынашивание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в этом случае мало работы врача,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нужна </a:t>
            </a: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психологом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69940"/>
            <a:ext cx="3596516" cy="280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4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092" y="332656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гормональной терапии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енщины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которые во время беременности находятся на гормональной поддержке нуждаются в том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чтобы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перейти в русло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негормональной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поддержки еще будучи в роддоме, что бы успешно получить социальную адаптацию к роли матери.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22" y="3717032"/>
            <a:ext cx="4937683" cy="294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40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" y="260648"/>
            <a:ext cx="7619048" cy="50761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5469904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планирования семьи</a:t>
            </a:r>
          </a:p>
        </p:txBody>
      </p:sp>
    </p:spTree>
    <p:extLst>
      <p:ext uri="{BB962C8B-B14F-4D97-AF65-F5344CB8AC3E}">
        <p14:creationId xmlns:p14="http://schemas.microsoft.com/office/powerpoint/2010/main" val="33584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301</TotalTime>
  <Words>292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Palatino Linotype</vt:lpstr>
      <vt:lpstr>Times New Roman</vt:lpstr>
      <vt:lpstr>Wingdings</vt:lpstr>
      <vt:lpstr>Базовая</vt:lpstr>
      <vt:lpstr>Аспекты совместной работы врача и психолога в планировании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Аспекты совместной работы врача и психолога в планировании семьи</dc:title>
  <dc:creator>Пользователь</dc:creator>
  <cp:lastModifiedBy>User</cp:lastModifiedBy>
  <cp:revision>32</cp:revision>
  <dcterms:created xsi:type="dcterms:W3CDTF">2016-05-08T19:01:02Z</dcterms:created>
  <dcterms:modified xsi:type="dcterms:W3CDTF">2020-11-01T19:11:20Z</dcterms:modified>
</cp:coreProperties>
</file>