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200" y="1004877"/>
            <a:ext cx="8229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ГОО ВПО ДОННМУ ИМ. М. ГОРЬКОГО</a:t>
            </a:r>
          </a:p>
          <a:p>
            <a:pPr algn="ctr"/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Научно-исследовательский институт репродуктивного здоровья детей, подростков, молодежи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24" y="2671760"/>
            <a:ext cx="73152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Золото Е.В., Иванова И.П., Воробьева В.Г., Могилевская К.Э.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371679"/>
            <a:ext cx="8001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lumOff val="25000"/>
                  </a:schemeClr>
                </a:solidFill>
              </a:rPr>
              <a:t>Особенности </a:t>
            </a:r>
            <a:r>
              <a:rPr lang="ru-RU" sz="24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lumOff val="25000"/>
                  </a:schemeClr>
                </a:solidFill>
              </a:rPr>
              <a:t>лечения</a:t>
            </a:r>
            <a:endParaRPr lang="ru-RU" sz="2400" b="1" dirty="0" smtClean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pPr algn="ctr">
              <a:defRPr/>
            </a:pPr>
            <a:r>
              <a:rPr lang="ru-RU" sz="2400" b="1" dirty="0" err="1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lumOff val="25000"/>
                  </a:schemeClr>
                </a:solidFill>
              </a:rPr>
              <a:t>папилломавирусных</a:t>
            </a:r>
            <a:r>
              <a:rPr lang="ru-RU" sz="24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lumOff val="25000"/>
                  </a:schemeClr>
                </a:solidFill>
              </a:rPr>
              <a:t> заболеваний кожи </a:t>
            </a:r>
          </a:p>
          <a:p>
            <a:pPr algn="ctr">
              <a:defRPr/>
            </a:pPr>
            <a:r>
              <a:rPr lang="ru-RU" sz="2400" b="1" dirty="0" smtClean="0">
                <a:ln w="10541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  <a:lumOff val="25000"/>
                  </a:schemeClr>
                </a:solidFill>
              </a:rPr>
              <a:t>у людей репродуктивного возраста</a:t>
            </a:r>
            <a:endParaRPr lang="ru-RU" sz="2400" b="1" dirty="0">
              <a:ln w="10541" cmpd="sng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2971800" y="5943600"/>
            <a:ext cx="3200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Донецк,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643050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Лечение ВПЧ остаётся довольно трудной задачей, несмотря на значительный арсенал средств и методов терапии.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Поскольку полного излечения к настоящему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времени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достичь невозможно, считается, что целью проводимых лечебных манипуляций должна быть не только элиминация возбудителя, а и перевод инфекции в стадию устойчивой ремиссии или клинического выздоровления 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680038"/>
            <a:ext cx="73581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 связи с этим предполагается следующая тактика ведения пациентов с ВПЧ инфекцией: </a:t>
            </a:r>
          </a:p>
          <a:p>
            <a:pPr algn="just"/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Разрушение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папилломатозных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очагов деструктивными методами.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Стимуляция противовирусного иммунитета.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Сочетание этих подходов.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214422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Одной из причин развития рецидивов является наличие  латентных вирусов в клетках здоровой кожи, прилегающих к очагу поражения.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Из деструктивных методов в практике широко применяется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криотерапия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 применением аппликации жидкого азота.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 основе метода лежит быстрое замораживание внутри- и внеклеточных жидкостей, сопровождающееся в последующем  гибелью и лизисом клеток.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Однако эффективность удаления различных видов бородавок данным методом составляет 40-60%, уровень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рецидивирования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 течении трех месяцев после лечения – 25%.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9"/>
            <a:ext cx="80724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 учетом высокого процента рецидивов при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криодеструктивных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методах лечения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последние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годы широко используют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лазерные технологии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удаления различных видов бородавок.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Суть метода заключается в лазерной вапоризации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гиперкератических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масс бородавок, что приводит к расщеплению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дермоэпидермальных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соединений и удалению утолщённого эпидермиса с образованием лазерных эрозий.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Однако при данной методике возможно удаление не всех вирусных частиц – сохраняются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вирионы,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находящиеся на расстоянии более 1 см от клинически видимой бородавки, которые в дальнейшем могут приводить к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рецидивированию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 течение трех месяцев после удаления.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05015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Учитывая вышеизложенное, нами была разработана комбинированная методика лечения бородавок с использованием противовирусного препарата с иммуномодулирующим эффектом в сочетании работы двух лазерных систем: </a:t>
            </a:r>
            <a:r>
              <a:rPr lang="ru-RU" sz="2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абляционной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основанной на разрушении поверхностных слоёв кожи с использованием 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эрбиевого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(Е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YAG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лазера с длинной волны 2940 нм, и </a:t>
            </a:r>
            <a:r>
              <a:rPr lang="ru-RU" sz="2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коагуляционной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приводящей к нагреву и разрушению тканей-мишеней, в частности оставшихся вирионов после лазерной вапоризации, с использованием твердотельного (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NdYAG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лазера (1064 нм).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214422"/>
            <a:ext cx="76438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Работа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Yag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лазера основана на явлениях селективного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фототермолиза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которые  приводят к трансформации лазерной энергии в тепловую с разрушением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гиперкератических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масс бородавок с последующим воздействием на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вапоризированные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регионы.</a:t>
            </a:r>
          </a:p>
          <a:p>
            <a:pPr algn="just"/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Суть работы </a:t>
            </a:r>
            <a:r>
              <a:rPr lang="en-US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YAG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лазера состоит в генерации сверхдлинных импульсов на основе явлений гомогенного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фототермолиза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что позволяет получить эффект коагуляции (глубокий и интенсивный прогрев тканей с разрушением структуры белка ).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9298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 результате соприкосновения лазерного луча с хромофором (клетки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папилломавируса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происходит трансформация световой энергии в тепловую, местная температура в области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поствапоризованных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регионов повышается в среднем до 67°С, что приводит  к денатурации вирусных частиц, а также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продуцированию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белков теплового шока.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Вирусы прекращают размножение, рост, и  в дальнейшем с увеличением локальной температуры развивается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апоптоз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 гибель клеток вируса.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90718_1651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38250"/>
            <a:ext cx="4191000" cy="3638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IMG_20190718_1659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19200"/>
            <a:ext cx="4267200" cy="3657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057400" y="4953000"/>
            <a:ext cx="60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248400" y="4953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</a:p>
        </p:txBody>
      </p:sp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838200" y="5572140"/>
            <a:ext cx="7620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Лазерное удаление обыкновенной бородавки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571612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</a:rPr>
              <a:t>	Таким образом, в последние годы в дерматологии широко применяют новейшие лазерные технологии – одно из самых важных открытий в медицине.</a:t>
            </a:r>
          </a:p>
          <a:p>
            <a:pPr algn="just"/>
            <a:endParaRPr lang="ru-RU" sz="2400" b="1" dirty="0" smtClean="0">
              <a:solidFill>
                <a:schemeClr val="accent6"/>
              </a:solidFill>
              <a:latin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</a:rPr>
              <a:t>	Для лечения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</a:rPr>
              <a:t>папилломавирусных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</a:rPr>
              <a:t> заболеваний кожи у людей репродуктивного возраста наиболее рационально использовать комбинацию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</a:rPr>
              <a:t>абляционной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</a:rPr>
              <a:t>коагуляционной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</a:rPr>
              <a:t> лазерных систем.</a:t>
            </a:r>
            <a:endParaRPr lang="ru-RU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etochka-listya-osen-ble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282" y="5000636"/>
            <a:ext cx="87536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</a:rPr>
              <a:t>Благодарю за внимание!</a:t>
            </a:r>
            <a:endParaRPr lang="ru-RU" sz="6000" b="1" cap="none" spc="0" dirty="0">
              <a:ln w="10541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37855"/>
            <a:ext cx="81439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Эстетическая медицина занимает особую нишу в сфере охраны здоровья людей и человеческих отношений. Последнее время она динамически развивается.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Качество жизни и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здоровье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людей неотъемлемо связаны с их внешним видом.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При оказании помощи в решении эстетических проблем врачи нередко встречаются с непростыми задачами. Функции кожи и её состояние тесно  связаны с функциями всех органов и систем организма.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Поэтому общее состояние здоровья пациента в дерматологической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практике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является ключевым, и только после его стабилизации можно оказывать медицинские услуги.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727192"/>
            <a:ext cx="7429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Соматические заболевания, вирусные и бактериальные инфекции, а также функциональные нарушения систем организма отрицательно влияют на кожу,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обусловливая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косметические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дефекты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 создавая медицинские, социальные и экономические проблемы.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Одним из таких факторов является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папилломавирусная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инфекция, вызываемая вирусом папилломы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человека (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ВПЧ).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928670"/>
            <a:ext cx="85011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Последние годы в своей клинической практике  врачами разных специальностей приходится встречаться с вирусом папилломы человека (ВПЧ), ассоциированным с заболеваниями кожи и слизистой.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Резкий рост инфицированности населения, разнообразие клинических форм, особенности течения данных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состояний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вызывают интерес и активную дискуссию о тактике ведения таких пациентов.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Известно,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что инфицирование ВПЧ не всегда приводит к развитию клинических проявлений заболевания. Манифестация болезни происходит на фоне функциональных изменений в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иммунной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системе организма носителя инфекции и приводит к его длительной персистенции,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торпидности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к терапии и часто к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рецидивированию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заболевания.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77867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Папилломавирусы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были выделены в отдельное семейство </a:t>
            </a:r>
            <a:r>
              <a:rPr lang="en-US" sz="2400" b="1" i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Papovaviridae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, состоящие согласно современным представлениям из 16 родов, представители пяти из которых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патогенны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для человека.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Инвазия вируса происходит через микроповреждения кожи и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слизистых 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 инфицированием преимущественно незрелых, делящихся клеток базального слоя, далее происходит репликация вируса и сборка вирусных частиц, дифференцированных клеток поверхностного слоя эпидермиса.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857364"/>
            <a:ext cx="7215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Весь цикл развития инфекционного процесса тесно связан с делением клеток покровного эпителия кожи и слизистых оболочек и не сопровождается признаками воспаления.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При этом ВПЧ может оказывать на эпителий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продуктивное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трансформирующее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воздействие.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При продуктивном воздействии возникают доброкачественные новообразования – папилломы, бородавки и кондиломы кожи и слизистых  оболочек. </a:t>
            </a:r>
          </a:p>
          <a:p>
            <a:pPr algn="just"/>
            <a:endParaRPr lang="ru-RU" sz="24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Бородавки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– доброкачественные эпителиальные опухоли вирусного происхождения, гистологическая картина характеризуется разрастанием эпидермиса с нарушением ороговения, вакуолизация клеток и гипертрофия сосочкового слоя.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214422"/>
            <a:ext cx="7358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Среди бородавок выделяют 8 клинических разновидностей, каждая из которых ассоциирована с определённым ВПЧ: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вульгарные,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подошвенные,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плоские,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остроконечные,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вульгарные бородавки, ассоциированные с 1-4, 27, 29, 57 генотипом ВПЧ, 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ладонно-подошвенные, ассоциированные с 1, 3, 27, 57 ВПЧ,</a:t>
            </a:r>
          </a:p>
          <a:p>
            <a:pPr lvl="1"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плоские, ассоциированные с 3, 10, 28 ВПЧ.</a:t>
            </a:r>
            <a:endParaRPr lang="ru-RU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429298"/>
            <a:ext cx="71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Групповое распространение бородавок в результате прямого и непрямого контакта с больным характеризует высокий рост заболеваемости, составляя у взрослых 7-19%, у детей школьного возраста  - до 10-20%.  </a:t>
            </a:r>
          </a:p>
          <a:p>
            <a:pPr algn="just"/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	При ВПЧ, как и при других хронических заболеваниях с длительной персистенцией вируса, развиваются </a:t>
            </a:r>
            <a:r>
              <a:rPr lang="ru-RU" sz="24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иммунодефицитные</a:t>
            </a: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состояния, обусловленные недостаточностью различных звеньев иммунной системы.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0">
      <a:dk1>
        <a:srgbClr val="E5E5E5"/>
      </a:dk1>
      <a:lt1>
        <a:sysClr val="window" lastClr="FFFFFF"/>
      </a:lt1>
      <a:dk2>
        <a:srgbClr val="DADADA"/>
      </a:dk2>
      <a:lt2>
        <a:srgbClr val="DEF5FA"/>
      </a:lt2>
      <a:accent1>
        <a:srgbClr val="21798F"/>
      </a:accent1>
      <a:accent2>
        <a:srgbClr val="99131C"/>
      </a:accent2>
      <a:accent3>
        <a:srgbClr val="DD5912"/>
      </a:accent3>
      <a:accent4>
        <a:srgbClr val="2A4A75"/>
      </a:accent4>
      <a:accent5>
        <a:srgbClr val="23253C"/>
      </a:accent5>
      <a:accent6>
        <a:srgbClr val="3E1E25"/>
      </a:accent6>
      <a:hlink>
        <a:srgbClr val="D25E00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80</TotalTime>
  <Words>51</Words>
  <PresentationFormat>Экран (4:3)</PresentationFormat>
  <Paragraphs>60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Asus</dc:creator>
  <cp:lastModifiedBy>Пользователь Asus</cp:lastModifiedBy>
  <cp:revision>19</cp:revision>
  <dcterms:created xsi:type="dcterms:W3CDTF">2020-10-22T14:54:08Z</dcterms:created>
  <dcterms:modified xsi:type="dcterms:W3CDTF">2020-10-22T20:10:47Z</dcterms:modified>
</cp:coreProperties>
</file>