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8190BA-63A7-4220-AFBE-2DAFCCCDA27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AD022-80A2-4ADD-B99F-9027CC1764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8190BA-63A7-4220-AFBE-2DAFCCCDA27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AD022-80A2-4ADD-B99F-9027CC176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8190BA-63A7-4220-AFBE-2DAFCCCDA27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AD022-80A2-4ADD-B99F-9027CC176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8190BA-63A7-4220-AFBE-2DAFCCCDA27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AD022-80A2-4ADD-B99F-9027CC176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8190BA-63A7-4220-AFBE-2DAFCCCDA27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AD022-80A2-4ADD-B99F-9027CC1764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8190BA-63A7-4220-AFBE-2DAFCCCDA27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AD022-80A2-4ADD-B99F-9027CC176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8190BA-63A7-4220-AFBE-2DAFCCCDA27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AD022-80A2-4ADD-B99F-9027CC176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8190BA-63A7-4220-AFBE-2DAFCCCDA27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AD022-80A2-4ADD-B99F-9027CC176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8190BA-63A7-4220-AFBE-2DAFCCCDA27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AD022-80A2-4ADD-B99F-9027CC1764C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8190BA-63A7-4220-AFBE-2DAFCCCDA27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AD022-80A2-4ADD-B99F-9027CC1764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8190BA-63A7-4220-AFBE-2DAFCCCDA27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AD022-80A2-4ADD-B99F-9027CC1764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F8190BA-63A7-4220-AFBE-2DAFCCCDA27A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73AD022-80A2-4ADD-B99F-9027CC1764C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857496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ВРАЧЕБНАЯ ТАКТИКА ПРИ НАЗНАЧЕНИИ ФИЗИОТЕРАПИИ ПОДРОСТКАМ С НАРУШЕНИЯМИ МЕНСТРУАЛЬНОГО ЦИКЛА НА ФОНЕ НЕДИФФЕРЕНЦИРОВАННОЙ ДИСПЛАЗИИ СОЕДИНИТЕЛЬНОЙ ТКАНИ.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857760"/>
            <a:ext cx="7406640" cy="1752600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i="1" dirty="0" smtClean="0"/>
              <a:t>Директор НИИ РЗДПМ ГОО ВПО ДОННМУ ИМ. М. ГОРЬКОГО,  внештатный республиканский специалист по детской и подростковой гинекологии МЗ ДНР, городской специалист по гинекологии детского и подросткового возраста управления здравоохранения администрации г. Донецка, к.м.н. </a:t>
            </a:r>
            <a:r>
              <a:rPr lang="ru-RU" b="1" i="1" dirty="0" smtClean="0"/>
              <a:t>Золото Е.В</a:t>
            </a:r>
            <a:r>
              <a:rPr lang="ru-RU" i="1" dirty="0" smtClean="0"/>
              <a:t>. </a:t>
            </a:r>
          </a:p>
          <a:p>
            <a:pPr lvl="0" algn="just"/>
            <a:r>
              <a:rPr lang="ru-RU" i="1" dirty="0" smtClean="0"/>
              <a:t>доц. каф. медицинской реабилитации и ЛФК ГОО ВПО ДОННМУ ИМ. М. ГОРЬКОГО, врач-физиотерапевт НИИ РЗДПМ, к.м.н. </a:t>
            </a:r>
            <a:r>
              <a:rPr lang="ru-RU" b="1" i="1" dirty="0" err="1" smtClean="0"/>
              <a:t>Томачинская</a:t>
            </a:r>
            <a:r>
              <a:rPr lang="ru-RU" b="1" i="1" dirty="0" smtClean="0"/>
              <a:t> Л.П.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0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Министерство здравоохранения Донецкой Народной Республики</a:t>
            </a:r>
          </a:p>
          <a:p>
            <a:pPr algn="ctr"/>
            <a:r>
              <a:rPr lang="ru-RU" sz="1200" b="1" dirty="0" smtClean="0"/>
              <a:t>Государственная образовательная организация высшего профессионального образования «Донецкий национальный медицинский университет имени М.Горького»</a:t>
            </a:r>
          </a:p>
          <a:p>
            <a:pPr algn="ctr"/>
            <a:r>
              <a:rPr lang="ru-RU" sz="1200" b="1" dirty="0" smtClean="0"/>
              <a:t>Научно-исследовательский институт репродуктивного здоровья детей, подростков и молодежи</a:t>
            </a:r>
            <a:endParaRPr lang="ru-RU" sz="1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-7532~1\AppData\Local\Temp\Rar$DRa0.687\Doklad slides_Tomachinskaya L.P\1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" y="0"/>
            <a:ext cx="91417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-7532~1\AppData\Local\Temp\Rar$DRa0.886\Doklad slides_Tomachinskaya L.P\1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" y="0"/>
            <a:ext cx="91417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-7532~1\AppData\Local\Temp\Rar$DRa0.805\Doklad slides_Tomachinskaya L.P\1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" y="0"/>
            <a:ext cx="91417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-7532~1\AppData\Local\Temp\Rar$DRa0.256\Doklad slides_Tomachinskaya L.P\1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" y="0"/>
            <a:ext cx="91417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-7532~1\AppData\Local\Temp\Rar$DRa0.121\Doklad slides_Tomachinskaya L.P\1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" y="0"/>
            <a:ext cx="91417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-7532~1\AppData\Local\Temp\Rar$DRa0.119\Doklad slides_Tomachinskaya L.P\1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" y="0"/>
            <a:ext cx="91417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-7532~1\AppData\Local\Temp\Rar$DRa0.027\Doklad slides_Tomachinskaya L.P\1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" y="0"/>
            <a:ext cx="91417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-7532~1\AppData\Local\Temp\Rar$DRa0.144\Doklad slides_Tomachinskaya L.P\1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" y="0"/>
            <a:ext cx="91417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-7532~1\AppData\Local\Temp\Rar$DRa0.784\Doklad slides_Tomachinskaya L.P\1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" y="0"/>
            <a:ext cx="91417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-7532~1\AppData\Local\Temp\Rar$DRa0.428\Doklad slides_Tomachinskaya L.P\1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" y="0"/>
            <a:ext cx="91417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-7532~1\AppData\Local\Temp\Rar$DRa0.255\Doklad slides_Tomachinskaya L.P\1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" y="0"/>
            <a:ext cx="91417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5">
      <a:dk1>
        <a:srgbClr val="000000"/>
      </a:dk1>
      <a:lt1>
        <a:sysClr val="window" lastClr="FFFFFF"/>
      </a:lt1>
      <a:dk2>
        <a:srgbClr val="E04406"/>
      </a:dk2>
      <a:lt2>
        <a:srgbClr val="F8AB5E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202</TotalTime>
  <Words>55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ВРАЧЕБНАЯ ТАКТИКА ПРИ НАЗНАЧЕНИИ ФИЗИОТЕРАПИИ ПОДРОСТКАМ С НАРУШЕНИЯМИ МЕНСТРУАЛЬНОГО ЦИКЛА НА ФОНЕ НЕДИФФЕРЕНЦИРОВАННОЙ ДИСПЛАЗИИ СОЕДИНИТЕЛЬНОЙ ТКАНИ.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ВРАЧЕБНАЯ ТАКТИКА ПРИ НАЗНАЧЕНИИ ФИЗИОТЕРАПИИ ПОДРОСТКАМ С НАРУШЕНИЯМИ МЕНСТРУАЛЬНОГО ЦИКЛА НА ФОНЕ НЕДИФФЕРЕНЦИРОВАННОЙ ДИСПЛАЗИИ СОЕДИНИТЕЛЬНОЙ ТКАНИ.</dc:title>
  <dc:creator>НИИ-МПС</dc:creator>
  <cp:lastModifiedBy>НИИ-МПС</cp:lastModifiedBy>
  <cp:revision>15</cp:revision>
  <dcterms:created xsi:type="dcterms:W3CDTF">2020-11-02T09:07:10Z</dcterms:created>
  <dcterms:modified xsi:type="dcterms:W3CDTF">2020-11-02T12:29:47Z</dcterms:modified>
</cp:coreProperties>
</file>