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  <p:sldId id="275" r:id="rId7"/>
    <p:sldId id="276" r:id="rId8"/>
    <p:sldId id="277" r:id="rId9"/>
    <p:sldId id="278" r:id="rId10"/>
    <p:sldId id="279" r:id="rId11"/>
    <p:sldId id="280" r:id="rId12"/>
    <p:sldId id="268" r:id="rId13"/>
    <p:sldId id="28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0" name="Picture 2" descr="C:\Users\123\Desktop\Курсанты\images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93725" y="2225675"/>
            <a:ext cx="2857500" cy="16002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500042"/>
            <a:ext cx="7929618" cy="1285883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ГОО ВПО Донецкий национальный медицинский 	    	университет им. М.Горького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857364"/>
            <a:ext cx="8001056" cy="5000636"/>
          </a:xfrm>
        </p:spPr>
        <p:txBody>
          <a:bodyPr>
            <a:normAutofit fontScale="92500" lnSpcReduction="10000"/>
          </a:bodyPr>
          <a:lstStyle/>
          <a:p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организации, качества и эффективности оказания специализированной онкологической помощи населению ДНР </a:t>
            </a:r>
          </a:p>
          <a:p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(на примере рака желудка)</a:t>
            </a:r>
          </a:p>
          <a:p>
            <a:endParaRPr lang="ru-RU" dirty="0"/>
          </a:p>
          <a:p>
            <a:pPr marL="5262563" indent="511175" algn="l"/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Грищенко С.В.,</a:t>
            </a:r>
          </a:p>
          <a:p>
            <a:pPr marL="5262563" indent="511175" algn="l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Федосеева И.С., </a:t>
            </a:r>
          </a:p>
          <a:p>
            <a:pPr marL="5262563" indent="511175" algn="l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Костенко В.С.,</a:t>
            </a:r>
          </a:p>
          <a:p>
            <a:pPr marL="5262563" indent="511175" algn="l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Праводелов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С.С., </a:t>
            </a:r>
          </a:p>
          <a:p>
            <a:pPr marL="5262563" indent="511175" algn="l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Евтушенко Е.И.,</a:t>
            </a:r>
            <a:b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Бурмак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М.С.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Закономерности динамики показателей качества и эффективности онкологической помощи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/>
              <a:t>	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Современные (2013-2017 г.г.) закономерности динамики показателей качества и эффективности онкологической помощи больным раком желудка в ДНР, состоящее в значительном (на 23,8%) сокращении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выявляемости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данной опухоли на ранних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стадиях, существенном ( на 21,9%) росте доли случаев рака желудка, диагностируемых на самой поздней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стадии, небольшом увеличении (на 4,5 %) удельного веса морфологически верифицированных случаев этого новообразования,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неуколонном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масштабном ( почти в 2,0 раза) уменьшении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выявляемости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анализируемого заболевания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профосмотрах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некотором снижении (на 7,5%) охвата пациентов специальным лечением и выраженном уменьшении (на 14,2%) их одногодичной летальности.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Сравнение показателей качества и эффективности онкологической помощи в ДНР и РФ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/>
              <a:t>	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Показатели качества и эффективности онкологической помощи больным раком желудка, за исключением охвата специальным лечением, в ДНР были в оцениваемый период времени (2013-201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г.г.) хуже, чем в Российской Федерации: ранняя диагностика – в 1,37 раза реже, удельный вес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стадии – на 1,9% больше, морфологическая верификация – на 8,5% ниже,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выявляемость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профосмотрах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меньше почти в 3,0 раза, одногодичная летальность – выше на 6,3%.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Современные особенности и закономерности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территориальная особенность оказания специализированной онкологической помощи больным в ДНР: наихудшие показатели её качества и эффективности отмечены в тех селитебных анклавах республики, где отсутствует полноценный онкологический приём - в городах   Дебальцево,  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Докучаевск, Ждановка, Кировское,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Харцызск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Шахтёрск, а также в Новоазовском,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Тельмановском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Шахтёрском сельских районах (т.е. в 50,0% все населённых мест ДНР).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8800" dirty="0">
                <a:latin typeface="Times New Roman" pitchFamily="18" charset="0"/>
                <a:cs typeface="Times New Roman" pitchFamily="18" charset="0"/>
              </a:rPr>
              <a:t>Благодарим за внимание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Актуальность темы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3071834" cy="4525963"/>
          </a:xfrm>
        </p:spPr>
        <p:txBody>
          <a:bodyPr>
            <a:normAutofit fontScale="85000" lnSpcReduction="1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500430" y="1285860"/>
            <a:ext cx="5186370" cy="484030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Неуклонный рост численности онкологических больных, высокая смертность и инвалидность от рака ставят злокачественные новообразования в один ряд с другими глобальными вызовами человечеству, такими, как демографическая ситуация в мире,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исчерпаемость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водных, пищевых и минеральных ресурсов, экологический кризис, социально-экономическое неравенство и политическая нестабильность.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 исследования: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оценка организации, качества и эффективности оказания специализированной онкологической помощи населению Донецкой Народной Республики.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6" name="Picture 4" descr="C:\Users\123\Desktop\Курсанты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3786190"/>
            <a:ext cx="4786346" cy="30718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Материалы и методы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использованием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медико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статистических методов обработаны 50 ежегодных отчётов за период 1998 – 2017 гг. лечебных учреждений,  Донецкого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облздравотдела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Министерства здравоохранения ДНР (13 городов и 5 сельских районов, входящих в состав ДНР).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Анализ показателей организации онкологической помощи населению ДНР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	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 ЛПУ республики по состоянию на 01.01.20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лечения больных злокачественными новообразованиями было развёрнуто 1005 коек (875 - онкологических и 230 - радиологических). Специализированную медицинскую помощь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онкобольным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оказывают 125 врачей-онкологов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онкохирургов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также 36 врачей - радиологов.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Коечный фонд онкологических учреждений ДНР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4779"/>
            <a:ext cx="8229600" cy="4768865"/>
          </a:xfrm>
        </p:spPr>
        <p:txBody>
          <a:bodyPr>
            <a:normAutofit fontScale="25000" lnSpcReduction="20000"/>
          </a:bodyPr>
          <a:lstStyle/>
          <a:p>
            <a:r>
              <a:rPr lang="ru-RU" dirty="0"/>
              <a:t> </a:t>
            </a:r>
          </a:p>
          <a:p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Республиканский онкологический центр имени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имени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Г.В. Бондаря Министерства здравоохранения Донецкой Народной Республики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670 коек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550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онкологических и 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120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радиологических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Онкологическое отделение (Республиканская детская клиническая больница):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10 коек (онкологических)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Городской онкологический диспансер г. Донецка: 50 коек (30 онкологических - химиотерапевтических и 20 радиологических)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Онкологическое отделение (городская больница №2 г.Макеевки): 90 коек (70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онкологическх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и 30 радиологических)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Городской онкологический диспансер г. Горловки: 90 коек (60 онкологических и 30 радиологических)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Онкологическое отделение (городская больница №2 г.Снежное):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25 коек (онкологических)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Городской онкологический диспансер г. Енакиево: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40 коек (онкологических)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Онкологическое отделение (дорожная больница ст.Ясиноватая): 30 коек (онкологических)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  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Обеспеченность населения ДНР койками и врачами для оказания онкологической помощи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5257800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Обеспеченность населения ДНР койками онкологического профиля (4,4 койки на 10 тыс.жителей, в том числе онкологических – 3,8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000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1,0 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000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–радиологических), а также врачами для оказания помощи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онкобольным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(0,11 онкологов, 0,36 онкологов-хирургов, 0,14 радиологов, 0,92 рентгенологов и 0,63 врача по УЗД на 10 тыс.жителей) достаточная и полностью соответствуют научно обоснованным нормативам, установленным Министерством здравоохранения республики.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Динамика показателя обеспеченности жителей ДНР врачами для оказания онкологической помощи за 20-летний период (1998-201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г.г.) положительная. Увеличение численности специалистов составило: по онкологам – 10,0%, онкологам-хирургам – 80,0%, радиологам – 40,0%, рентгенологам – 2,2%, врачам по УЗД – 2,1 раза.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Укомплектованность штатных врачебных должностей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Укомплектованность штатных врачебных должностей онкологической службы ДНР физическими лицами не является оптимальной. Максимальный её уровень отмечен у онкологов-хирургов (84,5%), у других специальностей он существенно ниже и не может считаться достаточным: у радиологов – 68,1%, врачей по УЗД – 64,3%, рентгенологов – 57,9% и всего лишь 47,9% - у онкологов.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Общая укомплектованность врачами онкологического профиля в республике составляет 71,2%, в том числе в стационарах – 73,7% и только 35,5% (более, чем в 2,0 раза ниже) – в онкологических кабинетах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общелечебной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сети ЛПУ.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Динамика показателя укомплектованности штатных врачебных должностей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429684" cy="5357826"/>
          </a:xfrm>
        </p:spPr>
        <p:txBody>
          <a:bodyPr>
            <a:normAutofit fontScale="85000" lnSpcReduction="20000"/>
          </a:bodyPr>
          <a:lstStyle/>
          <a:p>
            <a:pPr lvl="1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Динамика показателя укомплектованности штатных врачебных должностей имеет разнонаправленной характер в отношении различных врачебных специальностей. За 1998-2018 г.г. укомплектованность физическими лицами уменьшилась у онкологов ( максимально – на 62,6%), радиологов (на 13,7%) и рентгенологов (на 12,8%), а незначительно увеличилась – у онкологов-хирургов (на 3,9%) и у врачей УЗД (на 2,9%).</a:t>
            </a:r>
          </a:p>
          <a:p>
            <a:pPr lvl="1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	Наибольший удельный вес врачей, имеющих квалифицированную категорию, отмечается у радиологов (1-е место: 87,5%), несколько меньший – у врачей УЗД (2-е место: 78,6%), рентгенологов (3-е место: 75,9%), онкологов-хирургов (4-е место:75,6%) и минимальный – у врачей-онкологов (последнее, 5-е место: 69.2%).</a:t>
            </a:r>
          </a:p>
          <a:p>
            <a:pPr lvl="1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1057</Words>
  <Application>Microsoft Office PowerPoint</Application>
  <PresentationFormat>Экран (4:3)</PresentationFormat>
  <Paragraphs>75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Тема Office</vt:lpstr>
      <vt:lpstr>ГОО ВПО Донецкий национальный медицинский       университет им. М.Горького </vt:lpstr>
      <vt:lpstr>Актуальность темы</vt:lpstr>
      <vt:lpstr>Цель исследования:</vt:lpstr>
      <vt:lpstr>Материалы и методы</vt:lpstr>
      <vt:lpstr>Анализ показателей организации онкологической помощи населению ДНР </vt:lpstr>
      <vt:lpstr>Коечный фонд онкологических учреждений ДНР</vt:lpstr>
      <vt:lpstr>Обеспеченность населения ДНР койками и врачами для оказания онкологической помощи </vt:lpstr>
      <vt:lpstr>Укомплектованность штатных врачебных должностей</vt:lpstr>
      <vt:lpstr>Динамика показателя укомплектованности штатных врачебных должностей </vt:lpstr>
      <vt:lpstr>Закономерности динамики показателей качества и эффективности онкологической помощи</vt:lpstr>
      <vt:lpstr>Сравнение показателей качества и эффективности онкологической помощи в ДНР и РФ</vt:lpstr>
      <vt:lpstr>Современные особенности и закономерности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ГОО ВПО Донецкий национальный медицинский       университет  им. М.Горького</dc:title>
  <dc:creator>123</dc:creator>
  <cp:lastModifiedBy>Яна</cp:lastModifiedBy>
  <cp:revision>52</cp:revision>
  <dcterms:created xsi:type="dcterms:W3CDTF">2020-10-28T16:30:55Z</dcterms:created>
  <dcterms:modified xsi:type="dcterms:W3CDTF">2020-11-02T09:14:56Z</dcterms:modified>
</cp:coreProperties>
</file>