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16" r:id="rId1"/>
  </p:sldMasterIdLst>
  <p:notesMasterIdLst>
    <p:notesMasterId r:id="rId29"/>
  </p:notesMasterIdLst>
  <p:handoutMasterIdLst>
    <p:handoutMasterId r:id="rId30"/>
  </p:handoutMasterIdLst>
  <p:sldIdLst>
    <p:sldId id="470" r:id="rId2"/>
    <p:sldId id="502" r:id="rId3"/>
    <p:sldId id="526" r:id="rId4"/>
    <p:sldId id="506" r:id="rId5"/>
    <p:sldId id="507" r:id="rId6"/>
    <p:sldId id="512" r:id="rId7"/>
    <p:sldId id="510" r:id="rId8"/>
    <p:sldId id="527" r:id="rId9"/>
    <p:sldId id="518" r:id="rId10"/>
    <p:sldId id="528" r:id="rId11"/>
    <p:sldId id="529" r:id="rId12"/>
    <p:sldId id="530" r:id="rId13"/>
    <p:sldId id="531" r:id="rId14"/>
    <p:sldId id="532" r:id="rId15"/>
    <p:sldId id="508" r:id="rId16"/>
    <p:sldId id="535" r:id="rId17"/>
    <p:sldId id="533" r:id="rId18"/>
    <p:sldId id="534" r:id="rId19"/>
    <p:sldId id="536" r:id="rId20"/>
    <p:sldId id="537" r:id="rId21"/>
    <p:sldId id="538" r:id="rId22"/>
    <p:sldId id="541" r:id="rId23"/>
    <p:sldId id="540" r:id="rId24"/>
    <p:sldId id="735" r:id="rId25"/>
    <p:sldId id="734" r:id="rId26"/>
    <p:sldId id="733" r:id="rId27"/>
    <p:sldId id="704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009051"/>
    <a:srgbClr val="00B050"/>
    <a:srgbClr val="0000FF"/>
    <a:srgbClr val="000000"/>
    <a:srgbClr val="22FF08"/>
    <a:srgbClr val="376092"/>
    <a:srgbClr val="00CC00"/>
    <a:srgbClr val="C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5"/>
    <p:restoredTop sz="95796"/>
  </p:normalViewPr>
  <p:slideViewPr>
    <p:cSldViewPr>
      <p:cViewPr varScale="1">
        <p:scale>
          <a:sx n="65" d="100"/>
          <a:sy n="65" d="100"/>
        </p:scale>
        <p:origin x="93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6E5F57E0-EF9A-1744-B779-50BEEA2E6880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3D51322-8394-B34B-8920-163B04095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0920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14:32:31.33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0:58:35.82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0,'0'26,"0"-3,0-16,0 0,0 7,0-5,0 4,0-3,0-2,0 5,4-2,-3 0,6-1,-2-3,-1 3,4-2,-3 3,0-3,2 1,-3-1,1 1,-2 2,-3 1,0-1,0 0,4 0,-3-3,6 3,-3-3,1 1,3 2,-4-1,1 1,3-3,-3 0,0 4,3-3,-7 2,6-3,-3 4,1-4,-2 3,-3 0,0 0,0 0,0-1,0 1,4-3,-4 7,4-6,-4 3,4-1,-3-2,3 2,-4 2,0-3,4 2,0-4,1 1,2 3,-2-3,0 4,3-4,-7 1,7-1,-3 4,0-4,2 0,-3 1,4-4,-4 6,3-3,-1-3,2 2,1-4,-2 5,-3 2,0-4,-4 7,0-3,0 0,0 0,0 0,3-2,1 3,0-4,4 1,-3-1,3 2,0-3,0 2,1 0,-1-1,-3 1,3 0,-3 0,4 0,0 0,-4 0,2 0,2-4,1 2,2-6,-3 7,0-3,-1 4,1-4,0 2,0-1,1 3,-1 0,-1-1,0 0,1 1,-1-1,1 1,0-4,0 3,0-3,0 4,0-4,-1 3,1-4,-2 5,5-2,-3-2,-1 2,4-6,-6 8,6-5,-4 5,1-5,-1 4,0-4,4 5,-3-5,3 4,-4-4,1 1,0 3,0-7,1 7,-2-3,2 4,-2-4,2 3,-1-7,0 7,0-2,1-1,-2 2,1-2,2-1,-1 4,1-3,-2 0,0 2,-1-2,0 4,0-1,1-3,0 2,0-2,0 3,-1-4,1 4,0-3,-4 4,7 0,-10 1,11-5,-8 3,4-3,0 4,0 0,-1-5,-4 7,6-3,-8 5,8-6,-9 4,7-5,-7 8,2-3,-3 1,0-1,4-2,1 3,0-1,-1 1,0-3,-3 2,3-2,-1 2,2 1,0-3,3 3,-7-3,3 0,1 4,0-8,0 10,3-9,-7 6,8-4,-5 4,1-2,2 2,-6-3,3 3,0-2,-3 1,3-2,0 0,1 0,0 1,-2 1,0-2,-2 2,6 1,-6-3,10-1,-10 3,7-5,-8 9,4-5,0 3,1-5,-1 4,0-3,-4 3,7-3,-2 2,-1-1,0 2,1-3,-4 0,6 3,-6-3,7 4,-7-5,3 1,0 5,1-4,1 4,2-5,-7 0,7 0,-7 5,3-4,0 3,0-4,6-5,1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0:59:07.3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0,'18'17,"0"-6,-14-4,0-3,6 6,-5-2,2 3,0-3,-3 0,3 0,1 1,-1-1,2 1,-1-5,0 4,1-4,0 4,-1 0,0-3,1 2,-1-3,1 1,0 2,3-5,-3 5,2-6,-2 6,-2-3,5 1,-7 5,7-8,-4 12,1-12,-2 8,3-5,-8 4,9-1,-2 1,2-3,-2 2,3-3,-6 4,7 0,-4-1,0-3,-1 3,2-3,-1 0,0 3,1-2,-5 2,3 1,-3-1,4-1,3 1,-7-1,6-2,-2 5,0-5,3 7,-4-4,0-4,0 7,0-9,0 10,1-7,0 4,-1-1,0 0,0 0,0 0,1 0,-1 0,-3 0,2 0,-2 0,4 1,0-1,-1 0,0 0,-4 0,3 0,-3 1,5 0,-5-1,5 2,-8-1,7 0,-3 0,0 0,4-1,-8 4,6-3,-6 2,2 0,-3-3,4 3,-3 1,7-3,-7 2,3 1,-4-4,3 7,-2-6,3 3,0-1,-3-2,3 3,-4-1,0-2,4 3,-3 0,3-3,0 2,-3 1,4-3,-2 2,-2 0,3-2,0 3,-3 0,3-3,-4 3,4 0,-3-3,3 3,0 0,-3-2,2 2,-3-2,4-2,-3 5,7-3,-7 2,6-3,-6 2,3-2,-1 3,-2 1,7-8,-7 11,7-10,-7 7,7-4,-7-1,7 4,-7-3,2 2,1 0,-3-2,7 1,-7 1,2-2,-3 5,0-6,0 5,0-1,0-1,0 1,0-1,0-1,-4 2,3-3,-7-1,7 4,-2-3,3 3,-4-3,3 3,-2-3,3 2,-4-1,-1 2,0-3,-1 2,5 1,-2-3,-1 5,3-6,-14 2,12-1,-8 1,11 4,0-4,-4 3,3-3,-3-1,1 3,2-2,-3 2,4-3,-4 5,3-4,-3 3,4-4,0 3,0-3,0 3,0 1,0-3,0 2,0-3,0 0,0 5,3-5,-2 4,6-5,-6 1,3 2,-4-1,0 1,0 5,4-5,-3 5,3-7,0 0,1 0,4-1,0 1,0-3,1 6,-2-6,0 3,4 1,-3-4,-1 6,-4-2,-4-1,4 3,-3-2,3 8,-4-7,0 5,0-7,0 0,0 6,0 2,0 15,0-6,7 16,-6-6,11-1,-10-2,7-16,-8 6,3-12,-4 5,0-7,0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1:09:49.24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36 649,'0'27,"-3"-4,2-16,-2 0,3 8,0 2,0 1,0-2,0-7,0 0,0 2,0 0,0 1,0 0,0-3,0 5,0-4,0 3,0-4,-11-1,5 0,-6-1,36-11,-17 1,24-5,-26 1,3 6,0-10,1 9,-1-9,4 6,-3-3,3 4,-3-4,-1 3,0-3,3 3,-2-2,2 2,-3-3,-1 3,1-3,-4 0,5 2,-4-5,6 6,-7-4,2 0,4 4,7 1,14 4,-11 0,11 0,-13 0,-1 0,-1 0,-5-11,-2 8,0-7,-2 3,0 2,0-5,1 2,-1 1,3 0,5 3,14 0,-2-1,-1 4,-4-5,-11 6,5-4,-6 3,-1-3,0-2,-1 1,0-11,0 10,7-3,2 3,8 5,-1-10,-7 10,-1-5,-7 6,1-4,-1 0,-4-7,-1 0,-1 3,4-3,1 6,-1-4,0 0,1 4,1-2,10 6,-3-8,17 1,-6 1,6-5,-16 11,6-10,-12 10,5-5,-7 2,-7-8,1 2,-10-5,3 7,-1 1,-2-4,6 2,-5-2,1 3,1 0,-4-4,4 7,-4-6,0 7,0-4,1-4,2 4,2-3,-1-1,4 3,-4-3,4-1,0 4,0-4,-7 5,6-3,-6 3,7-5,0 4,0-3,-10 1,7-5,-8 4,11-4,0 6,0 1,0-4,-3 4,-2-3,1 4,-4-1,3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1:10:08.9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 1900,'0'-27,"0"3,0 17,0 0,0-7,0 5,0-5,0 4,0 2,0-6,0 6,0-9,-5 8,4-12,-8 3,7 0,-7 2,8 7,-3-1,4-2,0 0,0-6,0-1,0-3,0-2,0 6,0-4,0 11,0-5,0 6,0 1,0-3,0 2,3-1,1 0,3 6,2-10,-5 9,4-8,-3 5,5-1,-5 1,3-1,-4 2,1-1,7-3,-4-4,1 2,1-2,-5 11,0-4,3 0,-3-1,-1-2,3 5,-2-2,4-6,1 4,-4-12,3 12,-4-5,0 7,3-1,-7 1,3-3,-4 3,0-5,0 6,0-10,6 0,-5-6,4 0,1 0,-5 0,4 6,-5 2,0 6,0 1,0-6,0 5,0-11,0 10,0-5,0 7,0 0,0-2,0-1,0 0,0-6,0 7,0-5,0 7,0-1,0-5,0 4,0-4,0 6,0 0,0-3,0 1,0-1,0-6,0 7,0-5,0 7,0 0,4-3,-4 1,4-2,0 2,1 2,4-1,-4 1,0 0,2-2,-1 6,6-6,-3 6,-4-4,4-1,-4 2,4 3,3-3,-3 3,-1-5,5 1,-8 0,9 4,-7-3,2 4,-1-6,0 6,1-4,1 7,-1-8,4 8,-7-7,9 4,-9 0,6-3,-3 2,1-1,-2-1,4 6,-4-3,3 0,-2 3,1-8,3 4,-3 0,4-3,-5 7,-1-4,5 1,-4 3,3-7,-3 7,1-8,6 8,1-8,1 3,-2-4,-7 0,0 5,0-4,1 8,-2-7,4 7,-4-6,3 6,-3-7,2 3,-1 0,0-3,1 7,3-8,-4 8,4-6,-5 2,0 0,1-3,1 3,-1 0,0-4,0 8,1-7,2 7,-2-4,2 5,-2 0,-1 0,4 0,-3 0,2 0,-1 0,-2 0,3 0,1 0,-3 0,3 0,-5 7,0-5,1 8,0-5,-3 4,2 0,-7 2,3-2,-4 5,0-6,0 3,0 0,0-3,-4 7,3-6,-2 2,-1 1,3-4,-6 4,6-1,-8-6,8 10,-3-9,4 6,-4 0,3-3,-3 2,4 0,0-3,-4 5,3-5,-2 6,3-6,0 3,0 1,0-3,0 3,0-1,0-3,0 7,0-7,4 3,-3 0,7-2,-7 5,6-9,-6 10,7-9,-7 8,8-5,-5 0,1 0,3 4,-7-3,7-1,-3 0,5 0,-5 1,3-1,-3 0,5-4,-5 8,3-7,-7 5,6-3,-6 1,2 4,-3-5,0 6,0-3,0 0,0-1,0 2,0-3,0 3,0 0,0-3,0 4,0-2,0-2,0 6,0-7,0 4,0 0,0-3,0 3,0 0,0-3,0 2,0 1,0-3,0 5,0-5,0 2,0 0,0-2,0 3,0 1,0-3,0 3,0-4,0 2,0-2,0 6,-3-7,2 2,-2 2,3-3,-4 5,3-4,-2 2,3 1,0-3,0 2,0 1,0-3,0 2,0-3,0 4,-5-3,4 3,-3-4,4 3,0-3,-4 4,3-1,-3-2,0 3,3-5,-4 5,1-3,3 2,-7 0,7-3,-2 2,-1 1,3-3,-2 2,-2 1,1-4,-1 4,2-1,3-2,-4 3,3 1,-3-3,4 2,-3-3,2 0,-3 3,4-3,0 5,0-6,0 3,0 1,0-2,0 2,0 1,0-3,0 3,0-4,0 0,0 4,0-3,0 3,0-1,0-2,4 3,-3-5,3 2,1 2,-4-2,7 2,-7-4,3 2,4 3,-6-3,10 3,-8-4,1 0,3 4,-7-3,7 4,-7-5,3 0,4 0,-6 0,12-4,-9 3,5-3,-6 6,-1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4.70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0 139,'43'0,"-8"0,-25 0,-1 0,12 0,-9 0,8 0,-4 0,-5 0,10 0,-7 0,0 0,7 0,-9 0,9 0,-6-4,0 3,3-3,-4 4,4 0,-4 0,4-5,-4 4,1-3,3 4,3-4,-5 3,11-3,-16 4,12 0,-5 0,6 0,0 0,-6 0,4 0,-4 0,6 0,-7 0,6-6,-5 5,-1-5,6 6,-12 0,12 0,-12 0,9 0,-3 0,-2 0,5 0,-5 0,0 0,3 0,-4 0,4 0,-4 0,4 0,-3 0,-1 0,11 0,-13 0,8 0,-4 0,-5 0,12 0,-12 0,12 0,-12 0,11 0,-11 0,21 0,-12 0,14 0,-10 0,10-6,-8 4,8-5,-10 2,1 3,-1-3,0 0,0 3,1-3,-1 5,-6 0,-2 0,0 0,6 0,-4 0,2 0,-3 0,0 0,1 0,5 0,-5 0,6 0,0 0,-6 0,5 0,-12 0,12 0,-12 0,11 0,-11 0,12 0,-5 0,6 0,1 0,-1 0,0 0,1 0,-1 0,0 0,1 0,-1 0,1 0,-1 0,10 0,-8 0,17-7,-16 6,6-12,-8 12,-1-10,0 10,1-5,-1 6,-6-4,5 3,-5-3,-1 4,6 0,-12 0,12 0,-12-4,12 2,-12-2,9 4,-5 0,6 0,-6 0,1 0,0 0,6 0,-3 0,8 0,-16 0,5 0,1 0,-5 0,9 0,-8 10,-1-8,7 12,-9-5,2 1,-1 6,-3-10,9 1,2-7,11 0,6 0,9 0,0 0,0 0,0 0,0-6,-10 4,-1-10,-10 10,1-9,-1 10,0-4,-6 0,4 4,-11-3,12-1,-12 3,12-3,-12 5,11 0,-4 0,6-6,1 5,-7-5,4 6,-4 0,0 0,5 0,-6 0,1 0,5 0,-12 0,12 0,-12 0,9 0,-6 0,1 0,2 0,-2 0,3 0,3 0,1 0,3 0,-1 0,0 0,1 0,-1 0,1 0,-8 0,-1 0,-2 0,1 0,3 0,-3 0,5 0,-9 0,10 0,-7 0,1 0,3 0,-4 0,8 0,-7 0,1 0,4 5,-8-4,8 3,-3-4,-6 4,11-3,-11 3,12-4,-5 0,6 0,1 6,-1-5,1 4,8-5,-6 0,6 6,-8-5,-1 5,9 0,-13-4,12 10,-15-11,8 10,-1-10,1 10,-1-9,0 8,1-8,-7 7,4-8,-11 8,12-8,-5 3,6-4,0 5,1-3,-1 3,1-5,-1 0,0 0,1 0,-7 0,4 0,-4 0,0 0,5 0,-12 0,12 0,-6 0,8 0,-8 0,6 0,-5 0,0 0,4 0,-10 0,8 0,-6 0,0 0,11 0,-7 0,10 0,6 0,-8 0,17 0,-7 0,8 0,-8 0,7 0,-16 0,-1-4,-3 3,-5-3,0 4,4 0,-10 0,10 0,-4 0,6-6,1 5,8-5,3 0,0 4,6-11,-15 11,15-11,-15 11,7-10,-10 10,-6-3,-2 5,4 0,-8 0,15 0,-9 0,6 0,1 0,8 0,-6 0,6-6,-15 5,5-4,-5 5,0 0,4 0,-4-6,6 5,1-5,8 6,3 0,0 0,7 0,-8 0,10 0,-9-5,7 3,-17-3,8 5,-10 0,-6 0,5 0,-5 0,6 0,-6 0,4 0,-4 0,16 0,-8 0,8 0,-10 0,1 0,-1 0,1 0,-1 0,0 0,1 0,8 0,-6 0,7 0,-10 0,1 0,-1 0,0 0,1 0,8 0,-6 0,6 0,-8 0,8 0,-6 0,16 0,-17 0,8 0,-10 0,1 0,-1 0,-6 0,5 0,-6 0,1 0,5 0,-5 0,6 0,0 0,1 0,-1 0,1 0,-8 0,0 0,-4 0,2 0,2 0,-1 0,8 0,-3 0,16 0,-10 0,16 0,-7 7,8-6,1 6,-9-7,7 0,-17 0,8 0,-1 0,-6 0,6 0,-8 0,-1 0,1 0,-1 0,1 0,-8 0,6 0,-12 0,5 4,0-3,-5 3,12-4,-12 0,12 0,-5 0,6 0,-6 4,5-3,-6 4,8-5,-7 0,4 0,-4 0,6 0,1 0,-1 0,1 0,-1 0,1 0,-1 5,-6-4,-2 5,0-6,-1 0,2 0,1 4,-1-3,-1 3,10-4,-13 0,7 4,0-2,-8 2,9-4,-1 0,-8 0,8 0,-4 0,-5 0,12 0,-12 0,9 0,-2 0,-3 0,5 4,-3-3,-1 3,10-4,-13 4,13-3,-14 4,4-5,1 4,-5-3,10 3,-8-4,8 0,0 0,-5 0,6 0,-5 0,6 0,1 0,-7 0,-2 0,-3 0,4 0,-1 0,11 0,-9 0,4 0,1 0,-5 0,6 0,1 0,-1 0,0 0,10 0,-7 0,15 0,-15 0,16 0,-17 0,8 0,-16 0,4 0,-11 0,12 0,-12 0,9 0,-5 0,0 0,3 0,-1 0,-2 0,8 0,-6 0,8 0,8 0,-6 0,16 0,-17 0,8 0,-10 0,1 0,-1 0,1 0,-8 0,-1 0,1 0,-2 0,2 0,1 0,-4 0,1 0,3 0,-1 0,5 0,2 0,-6 0,5 0,-12 0,12 0,-12 0,9 0,-6 0,3 0,6 0,-2 0,15 0,0 0,9 0,0 0,11 0,-8 0,9 0,-21 0,6-7,-15 6,6-6,-8 7,-1 0,1 0,-1 0,0 0,1 0,-1 0,-6 0,5 0,-12 0,9 0,-6 0,1 0,5 0,-8 0,8 0,1 0,2 0,6 0,-5 0,1 0,-1 0,1 0,-1 0,0 0,-6 0,5 0,-5 0,-1 0,6 0,-5 0,6 0,-6 0,5 0,-5 0,6 0,0 0,1 0,-1 0,0 0,-6 0,5 0,-5 0,-1 0,6 0,-12 0,12 0,-5 0,6 0,-6 0,13 0,-10 0,12 0,-9 0,0 0,-6 0,5 0,-12 0,12 0,-12 0,15 0,-13 0,13 0,-8 0,0 0,5 0,-12 0,16 0,-15 0,8 0,-7 0,5 0,-3 0,12 0,-15 0,15 0,-9 0,6 0,-6 0,4 0,-4 0,6 0,-6 0,5 0,-12 0,12 0,-12 0,16 0,-15 0,15 0,-16 0,12 0,-12 0,16 0,-15 0,8 0,-4 0,-5 0,9 0,-2 0,-3 0,5 0,-3 0,-2 0,6 0,-7 0,1 0,4 0,-3 0,7 0,8 0,5 0,20 0,-8 0,20 0,-20 0,8 0,-11 0,-1 0,-8 0,7 0,-16 0,15 0,-6 0,0 0,6 0,-15 0,7 0,-10 0,-6 0,5 0,-12 0,9 0,-4 0,5 0,2 0,2 0,-1 0,-6 0,4 0,-11 0,33 0,-28 0,28 0,-26 0,-1 0,-1 0,0 0,2 0,7 0,-1 0,-6 0,-2 0,-3 0,2 0,2-4,1 3,2-2,-6 3,9 0,4 0,-1 0,17 0,-7 0,9 0,0 0,0 0,-1 0,1 0,0 0,0 0,0-7,-9 5,-3-4,-9 6,-6 0,-2 0,-2 0,-1 0,11 0,-2 0,15 0,10 0,1 0,9 0,-13 0,-8 0,7 0,-23 0,12 0,-21 0,5 0,-7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3T14:51:24.59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0,'38'0,"2"6,-28-5,5 10,5-4,-8-1,7 0,-3 0,-6-5,10 5,-11-2,4-2,4 7,-6-8,6 3,-4 1,-4-4,8 4,-4-1,1 2,-2 4,0-4,0 2,5-7,-5 2,4-3,-3 0,0 0,3 0,-2 5,-1-4,5 4,-2-5,-1 0,7 0,-12 0,6 0,-3 0,0 0,1 4,4-3,-9 4,8-1,-3-3,0 4,3 0,0-4,4 3,-3-4,4 0,-12 5,13-4,-6 3,8-4,-1 0,1 0,-1 0,1 0,-1 0,0 0,1 0,-1 0,1 0,-1 0,-7 0,6 0,-6 0,1 0,-3 0,0 0,-5 0,10 0,-6 0,0 0,3 0,-8 0,9 0,-4 0,7 0,-7 0,9 0,-13 0,13 0,-13 0,5 0,0 0,-5 0,10 0,-10 0,7 0,-3 0,7 0,-7 0,2 0,-1 0,-5 0,17 0,-15 0,15 0,-17 0,12 0,-4 0,-1 0,6 0,-13 0,12 0,-12-4,13 3,-13-4,13 5,-6 0,0 0,6 0,-6 0,7 0,1 0,-1 0,1 0,-1 0,0 0,1 0,-1 0,1 0,-8 0,-2 0,5 0,-8 0,8 0,-5 0,-5 0,13 0,-6 0,7 0,-6 0,4 0,-5 0,8-6,-1 5,1-5,-8 6,5 0,-4 0,6-6,-7 4,-1-4,-1 6,-5 0,10 0,-3 0,-3 0,2 0,-4 0,5 0,-3 0,2 0,-3 0,3 0,-1 0,0 0,0 0,-5 0,13 0,-13 0,6 0,-1 0,-5 0,10 0,-11 0,9 0,-2 0,-1 0,7 0,5 0,0 0,8 0,-11 0,10-7,-7 5,8-5,-11 7,-7 0,6 0,-13 0,5 0,10 0,-13 0,12 0,-15 0,3 0,5 0,-3 0,9 0,-13 0,13 0,-13 0,12 0,-12 0,6 0,-1 0,-5 0,13 0,-13 0,5 0,1 0,-6 0,12 0,-12 0,13 0,-13 0,12 0,-12 0,13 0,-13-5,13 4,-13-3,12 4,-12 0,6 0,-1 0,-5 0,17 0,-8 0,2 0,2 0,-6 0,8 0,-8 0,5 0,-5 0,0 0,6 0,-13 0,13 0,-13 0,5 0,0 0,-5 0,10 0,-3 0,-3 0,2 0,4 0,-9 0,9 0,-5 0,-5 0,13 0,-13 0,13 0,-6 0,7 0,-7 0,6 0,-6 0,0 0,6 0,-13 0,12 0,-12 0,6 0,-1 0,-5 0,13 0,-13 0,12 0,-12 0,13 0,-6 0,0 0,6 0,-6 0,0 0,6 0,-6 0,8 0,-8 0,5 0,7 0,-1 0,1 0,-7 0,-4 0,6 0,1 0,-1 0,0 0,1 0,-1 0,1 0,-1 0,1 0,-8 0,-2 0,1 0,-6 0,17 0,-16 0,16 0,-17 0,13 0,-6 0,0 0,6 0,-6 0,1 0,4 0,-5 0,8 0,-8 0,6 0,-13 0,12 0,-4 0,-1 0,6 0,-13 0,12 0,-12 0,6 0,-4 0,2 0,0 0,1 0,6 0,0 0,8 0,-5 0,10-7,-7 5,7-5,-10 7,1 0,-8-5,-1 4,-4-4,2 5,4 0,3 0,0 0,-4 0,-2 0,5-4,-9 3,9-4,-9 5,5 0,5 0,3 0,0 0,11 0,-9 0,9 0,-11 0,1 0,-1 0,1 0,-8 0,5 0,-12 0,13 0,-13 0,13 0,-13 0,5 0,1 0,-6 0,10 0,-11 0,8 0,-3 0,0 0,1 0,6 0,-1 0,9 0,6 0,-8 0,7 0,0 0,-7 0,0 0,-4 0,-13 0,5 0,-2 0,-1 0,13 0,-4 0,8 0,-5 0,10 0,-7 0,8 0,-11 0,1 0,-8 0,5 0,-12 0,6 0,0 0,12 0,0 0,16 0,-17 0,17 0,-7 0,10 0,-11 0,9 0,-19 0,2 0,-13 4,-7-2,5 7,0-5,0 2,11-3,-6-3,11 0,-11 0,4 0,-12 0,6 0,-4 0,1 0,8 0,-8 0,10 0,4 0,0 0,7 0,-9 0,9 0,-14 0,12 0,-22 0,6 0,-3 0,0 0,1 0,11 0,-7 0,21 0,-2 0,9 0,1 0,0 0,-10 0,7 0,-7 0,-1 0,-1 0,-11 0,1 0,-1 0,0 0,-6 0,-3 0,-2 0,0 0,4 0,-4 0,6 0,-2 0,8 0,-1 0,0 0,11 0,-8 0,7 0,-10 0,-6 0,-3 0,5 0,-2 0,4 5,-7-4,1 4,1 1,7-5,11 5,-8-6,17 0,-17 0,17 7,-17-5,7 5,-10-7,-6 0,4 0,-12 0,6 0,-3 0,0 0,0 5,4-4,-8 3,16-4,-14 0,9 0,-7 0,-4 0,12 0,-10 0,5 0,-3 0,4 0,4 0,4 0,-8 0,6 0,-6 0,7 0,1 0,-8 0,-2 0,-2 0,1 0,3 0,4 0,-8 0,9 0,6 0,-9-4,14 2,-16-8,7 8,-6-8,-3 9,-7-8,5 3,1 0,0 2,3-1,0 4,4-10,-3 10,4-5,-5 0,18 4,-16-8,14 9,-23-4,13 5,-13-4,5 2,-2-2,1-1,-1 4,5-4,-9 5,8 0,0 0,-3-4,2 3,-3-4,0 5,5 0,-5 0,0 0,2 0,-5 0,13 0,-13 0,5 0,1 0,1 0,0 0,-1 0,4 0,-9 0,16 0,-17 0,13 0,-13 0,5 0,1 0,-6 0,9 0,-9 0,7 0,-4 0,1 0,3 0,-8 0,8 0,-3 0,0 0,3 0,-7 0,7 0,-5 0,4 0,0 0,-5 0,5 0,-3 0,-1 0,7 0,-2 0,0 0,-2 0,-2 0,1 0,4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3T14:51:36.33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1 124,'50'0,"-11"0,-15 0,-12 0,13 0,-13 0,13 0,-13 0,12 0,-12 0,6 0,-3 0,8 0,-6 0,5 0,-12 0,5 0,4 0,-3 0,9 0,-13 0,5 0,1 0,-6 0,12 0,-12 0,6 0,-4 0,2 0,0 0,3 0,-3 4,-1-3,4 4,-8-5,11 0,-10 0,13 0,-13 0,13 0,-13 0,12 0,-5 0,8 0,-8 0,6 0,-6 0,7 0,-6 0,4 0,-5 0,8 0,-1 0,-6 0,4 0,-12 0,13 0,-13 0,5 0,1 0,-6 0,17 0,-16 0,9 0,-5 0,-5 0,13 0,-6 0,8 0,-1 0,1 0,-1 0,0 0,1 0,-1 0,1 0,9 0,-7 0,7 0,-9 0,-1 0,11 0,-8 0,17 0,-17 0,7 0,-10 0,1 0,21 0,-23 0,21 0,-27 0,7 0,-6 0,4 0,-4 0,-1 0,5 0,-12 0,13 0,-13 0,13 0,-13 0,5 0,1 0,-6 0,12 0,-5 0,0 0,6 0,-6 0,18 0,3 0,-1 0,0 0,-13 0,10 0,-7 0,8 0,-1 0,-7 0,7 0,1 0,-9 0,9-6,-1 5,-7-5,7 6,-9-6,-1 4,10-4,-7 6,7-6,0 5,5-11,-2 11,-1-5,-12 6,1-6,-1 4,0-4,11 6,-8 0,7 0,-10-6,1 5,9-5,-7 6,7 0,-9 0,-1 0,1-6,-1 5,1-5,-8 6,5 0,0 0,4-6,-4 4,0-4,-12 6,6 0,-1 0,-5-4,13 2,-13-2,12 4,-12 0,13 0,-13 0,5 0,-2 0,8 0,-5 0,4 0,-5 0,-5 0,13 0,-6 0,0 0,6 0,-6 0,0 0,6 0,-13 0,13 0,-6 0,0 0,5 0,-4 0,-1 0,5 0,-12 0,13 0,-13 0,13 0,-13 0,12 0,-4 0,6 0,1 0,9 0,3 0,-1 0,9 0,13 0,-6 0,16 0,-21 0,0 0,-1 0,1 0,0-7,-11 5,8-5,-7 7,10 0,-10 0,7 0,-7 0,9 0,-9 0,7 0,-17 0,8 0,-11 0,-7 0,10 0,-8 0,10 0,-5 0,1 0,-1 0,10 0,-7 0,8 0,-1 0,-7 0,7 0,-10 0,1 0,-1 0,-7 0,6 0,-6 0,0 0,6 0,-6 0,8 5,11-3,-9 4,9-6,-11 0,-1 6,1-5,-1 5,-6-6,4 0,-12 5,13-4,-13 3,12-4,-4 0,6 0,10 0,-7 0,7 0,-10 0,1 0,-1 0,1 0,-1 0,1 0,11 0,-9 0,2 0,-6 0,-6 0,7 0,1 0,-1 0,1 0,-8 0,6 0,-6 0,7 0,-6 0,4 0,-5 0,1 0,4 0,-12 0,13 0,-13 0,12 0,-12 0,6 0,4 0,-9 0,16 0,-10 0,0 0,6 0,-6 0,8 0,-1 0,-6 0,4 0,-12 5,6-4,-4 3,2-4,-1 5,5-4,-10 4,12-5,-3 0,18 0,-8 0,17 0,-17 0,17 0,-17 0,7 0,-17 0,6 0,-6 0,8 0,-1 0,1 0,-1 0,1 0,-1 0,-7 0,6 0,-6 0,0 0,6 0,-13 0,5 0,1 0,-6 0,12 0,-4 0,6 0,-7 0,6 0,-6 0,8 0,-1 0,0 0,1 6,-1-5,11 5,1-6,11 7,0-5,-1 5,14-7,-11 0,23 9,-9-7,-1 6,10-8,-1 0,-7 0,-6 0,-24 6,-9-5,-1 5,1-6,-1 0,1 0,-8 0,6 0,-6 0,0 0,-2 0,-2 0,1 0,2 4,-3-3,9 3,-5 1,12-3,5 4,-7-6,7 6,-9-5,9 5,-7-6,7 0,1 0,1 0,1 0,7 0,-7 0,10 0,-1 0,1 0,0 7,-11-5,9 5,-19-7,9 0,-11 0,-7 0,-1 0,-3 0,-1 0,6 0,-6 0,5 0,-3 0,0 0,3 0,-4 0,0 0,5 0,-6 0,2 0,1 0,-1 0,0 0,16 0,-10 0,14 0,-10 0,11 0,-8 0,7 0,-10 0,-6 0,4 0,-12 0,6 0,1 0,1-6,8 5,8-5,3-2,22 7,4-15,12 14,-13-14,10 5,-22 2,9 0,-12 2,-11 5,9-5,-19 7,9 0,-11 0,1 0,-1 0,1 0,-8 0,5 0,-4 0,6 0,-7 0,-1 0,-1 0,-5 0,10 0,-11 0,9-4,-5-2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2:58:07.427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0 160,'37'-4,"-5"1,-24 3,3 0,9 0,-5 0,4 0,-5-5,0 4,4-3,0 4,-4 0,3 0,-2 0,3 0,0 0,-4 0,3 0,-3 0,3 0,1 0,-5 0,4 0,-2 0,3 0,0 0,-5 0,7 0,-6 0,3 0,1 0,-5 0,6 0,-5-4,4 3,-4-3,1 4,6 0,-10-4,17 3,-16-8,14 8,-8-3,6-1,0 3,0-3,-6 1,4 3,-4-4,-1 5,-1 0,-2 0,0 0,4 0,-1 0,-4 0,4-4,-3 3,11-8,-2 7,-1-3,0 0,-11 3,9-7,-3 8,-2-4,12 5,-15 0,14 0,-15 0,12 0,-6 0,1 0,4 0,-4 0,-1 0,6-5,-12 4,15-5,-14 6,8 0,0-4,-8 3,8-3,-7 4,9 0,-6 0,4 0,-7 0,2 0,3 0,-3-4,2 3,-2-4,-1 5,4-4,-4 3,7-3,-6 4,1-4,0 3,-1-3,8 4,-8 0,1 0,0 0,-1 0,2 0,0 0,-3 0,5 0,-5 0,4 0,-4 0,5 0,-5 0,4 0,-6 0,6 0,-1 0,-3 0,4 0,-2 0,-1 0,8 5,-6-4,0 4,6-5,-12 0,11 6,-11-5,16 5,-15-6,8 0,0 5,-8-4,8 5,0-6,-8 0,8 0,-4 0,-5 4,11-3,-11 3,11-4,-4 0,-1 0,6 0,-6 0,1 0,4 0,-11 0,9 0,-5 0,-1 0,4 4,-4-3,4 3,0-4,-3 0,2 0,-2 0,3 0,-3 0,1 0,-2 0,3 0,1 0,-4 0,6 0,-9 0,11 0,-4 0,-1 0,6 0,-6 0,1 0,4 0,-11 4,16-3,-15 3,14-4,-15 5,12-4,-6 3,1-4,4 0,-5 0,1 4,4-3,-11 3,9-4,-5 4,-1-3,4 3,-4 0,1-2,9 2,-6-4,4 0,0 0,-4 0,6 0,-6 0,4 0,-5 0,7 0,-6 4,4-3,-4 3,15-4,-7 0,8 5,-10-3,0 3,0-5,0 0,0 0,-7 4,6-3,-6 3,1-4,4 0,-11 0,16 0,-15 4,8-3,-4 4,-5-5,15 4,-7-3,9 8,-4-7,-7 3,6-5,-6 0,1 4,4-3,-11 3,9-4,-3 0,-2 4,5-3,-3 4,-2-5,8 0,-6 5,1-4,4 5,-11-6,12 0,-2 0,-2 4,1-3,-7 3,1-4,13 0,-4 5,16-3,8 3,0-5,8 0,1 0,-9 0,9 0,-21 0,-1 0,-17 0,-1 0,-3 0,1 0,19 0,-9 0,21 0,2 0,0 0,20 0,-8 0,0 0,8 0,-20 0,0 0,-14 0,-15 0,4 0,-11 0,9 4,-6-4,6 9,1-7,12 3,-7 0,16-3,-16 3,16-5,-15 5,6-3,-9 3,-7-5,-1 0,-2 0,0 0,3 0,6 0,-2 0,15 0,-10 0,7 0,-9 0,-6 0,13 0,-11 0,13-5,-16 3,-1-3,-2 1,0 3,5-3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2:58:13.07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93,'62'0,"-13"-6,-7 5,-16-10,7 10,-9-10,0 9,-6-3,-2 5,-3 0,1 0,4 0,6-4,-2 3,6-9,-4 9,0-10,9 10,-7-5,1 6,-5-5,-11 4,9-5,-6 6,3 0,1 0,-4 0,3 0,-2 0,2 0,0 0,0 0,-1 0,1 0,0 0,0 0,-2 0,9 0,-10 0,13 0,-10 0,1 0,4 0,-4 0,-1 0,6 0,-12 0,8 0,-4 0,-1 0,6 0,-9 0,8 0,-6 0,11 0,8 0,-2 0,3 0,0 0,-6 0,6 0,-10 0,-5 0,-3 0,-1 0,0 0,3 0,3 0,-6 0,17 0,-11 0,13 0,0 0,-7 0,8 0,-10 0,0 0,0 0,0 0,-7 0,6 0,-12 0,11 0,-11 0,11 0,-11 0,12 0,-6 0,1 0,4 0,-4 0,6 0,0 0,0 0,0 0,0 0,0 0,0 0,-7 0,6 0,-12 0,9-4,-6 3,3-3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2:58:20.900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1 189,'56'0,"-7"0,-25 0,0 0,1 0,-1 0,0 0,0-6,-7 5,6-4,-6 5,7 0,-6-4,13 2,-11-7,6 8,-3-5,-6 1,7 3,0-3,-6 1,4 3,-4-4,6 5,0-5,0 4,0-5,0 1,0 4,0-5,0 1,0 4,0-10,0 10,0-5,0 1,0 3,0-3,0 0,0 3,0-3,0 5,-7 0,6 0,-6 0,1 0,4 0,-4 0,6 0,-6-4,4 3,-5-4,8 5,-8 0,6 0,-6 0,1-4,4 3,-5-3,8 4,-2 0,1 0,0 0,1 0,-8 0,6 0,-6 0,7 0,0-5,0 3,1-3,-8 5,5 0,-11 0,12 0,-12 0,11 0,-4 0,-1 0,6 0,-6 0,16-7,-7 6,7-6,-9 7,0 0,0 0,0 0,0 0,-6 0,4 0,-11 0,9 0,-5 0,-1 0,7 0,-9 0,9 0,-7 0,7 0,1 0,11 0,-7 0,7 0,-15 0,4 0,-4 0,-1 0,-1 0,4 0,-8 0,8 0,4 0,-11 0,17 0,-12 0,5 0,1 0,1 0,8 0,-7 0,7 0,-9 0,-6 0,4 0,-11 0,9 0,-5 0,-1 0,6 0,-9 0,16 0,-9 0,10 0,-10 0,4 0,-4 0,6 0,0 0,0 0,0 0,0 0,0 0,0 0,0 0,0 0,9 0,-7 0,7 0,-9 0,0 0,0 0,9 0,-7 0,7 0,0 0,-6 0,15 0,-16 0,7 0,0-7,-6 6,15-6,-7 7,0 0,-2 0,0 0,-6 0,6 0,0 0,-7 0,7 0,-9 0,9 0,-6 0,6 0,0 0,-7 0,7 0,-9 0,9 0,-7 0,7 0,-8 0,-1 0,9 0,-7 0,7 0,-9 0,-7 0,5 0,-4 0,-1 0,5 0,-4 0,-1 0,6 0,-13 0,13 0,-2 0,-2 0,7 0,-15 0,12 0,-13 0,17 0,-15 4,14-3,-15 3,12-4,-12 0,11 0,-5 0,1 0,4 6,-4-5,-1 4,6-5,-12 0,15 0,-14 0,8 0,-5 4,6-3,12 2,-3-3,12 0,-16 0,16 0,-15 0,6 0,-16 0,-1 0,-2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1.63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0 117,'39'0,"-5"0,-25 0,0 0,11 0,-8 0,14 0,-15 0,5 0,0-5,-5 4,10-5,-7 6,3 0,1 0,-5 0,5 0,-3 0,-1 0,7 0,-11 0,10 0,-6 0,0 0,7 0,-10 0,10 0,-7-7,0 5,3-5,-2 7,0 0,2-4,-2 2,0-2,2 4,-2-4,0 3,2-3,-4 4,4 0,0 0,-3 0,3 0,-3 0,5 0,-5-5,4 4,-4-3,1 0,3 3,-4-8,1 8,5-3,-9 4,16-4,-8 3,3-3,1 4,-5-6,-1 5,6-5,-12 6,9 0,-5 0,0 0,2 0,-2 0,0-4,2 3,-2-3,3 4,-1 0,-3 0,5 0,-4 0,1 0,1 0,-4 0,4 0,0 0,6 0,-7 0,11 0,-16 0,12 0,-12 0,16 0,-15 0,8 0,-3 0,-7 0,10 0,-6 4,7-3,1 3,3-4,-1 0,0 0,1 0,-1 0,-6 0,5 0,-12 0,16 0,-15 0,15 0,-16 0,12 0,-12 0,9 0,-5 0,-1 0,7 0,-10 0,9 0,-5 0,-1 0,4 0,-3 4,-1-3,4 8,-8-4,8 0,-3 3,0-6,2 2,-2-4,2 0,2 0,0 0,3 0,3 0,-1 0,1 0,-1 0,0 0,1 5,-1-4,0 5,-6-6,5 0,-12 0,12 0,-6 5,1-4,5 5,-12-6,11 0,-4 0,0 0,5 0,-6 0,8 0,-7 0,4 0,-11 0,12 0,-5 0,0 0,4 0,-4 0,0 0,5 0,-6 0,1 0,5 0,-5 0,-1 0,-1 0,5 0,-9 0,8 0,-6 0,0 0,5 0,-5 0,3 0,-2 0,0 0,2 0,-3 0,5 0,-5 0,4 0,-1 0,-2 0,6 0,-4 0,-2 0,8 0,-12 0,12 0,-12 0,16 0,-15 0,8 0,-6 0,-1 0,5 0,6-5,7 4,0-3,12 4,-16-5,15 3,-15-3,6 5,-15 0,-2-4,-2 3,0-8,5 8,3-3,-7 4,8-6,-6 5,8-5,-8 6,15-6,-12 4,14-5,-10 7,0 0,1-5,-1 4,-6-5,4 6,-4 0,6 0,-7 0,6 0,-12 0,12 0,-12 0,16 0,-15 0,8 0,-6 0,1 0,3 0,-3 0,3 0,-4 0,4 0,-5 16,-1-12,8 18,-1-20,9 3,-3-5,8 6,-6-4,6 5,-9-7,1 0,-8 0,0 0,-4 0,2 0,4 0,2 0,-6 0,17 0,-12 0,23 0,-17 0,17 0,-7 0,0 0,-3 0,-15 0,5 0,-12 0,8 0,-5 0,11 0,-3 0,16 0,-12 0,17 0,-16 0,15 0,-15 0,6 0,-16 0,-1 0,-2 0,0 0,13 0,5 0,11 0,13 0,-8 0,20 0,-9 0,1 0,8 0,-20 0,-1 0,-13 0,-10 0,-6 0,5 0,-12 0,12 0,-6 0,8 0,-1 0,1 0,-1 0,10 0,-8 0,8 0,-10 0,0 0,-6 0,-2 0,-2 0,7 0,-5 0,11 0,-9 0,7 0,-1 0,-6 0,14 0,-19 0,19 0,-14 0,-1 0,6 0,-12 0,9 0,-5 0,-1 0,3-4,4 3,1-3,0 4,1 0,-5 0,6 0,0 0,-6 0,5 0,-12 0,9 0,-3 0,5 0,1 0,11 0,2 0,9 0,-10 0,8 0,-16 0,6 0,-8 0,-8 0,0 0,-4 0,7 0,3 0,13 0,-9 0,16 0,-8 0,10 0,-9 0,-9 0,-4 0,-12 0,9 0,-4 4,5-4,11 4,4-4,9 0,0 0,0 0,-1 0,1 0,-9 0,-2 0,-17 0,0 0,-4 0,3 0,5 0,11 0,4 0,9 0,-9 0,6 0,-15 0,0 0,-4 0,-12 0,8 0,-3 0,5 0,-4 0,15 0,-12 0,22 0,-6 0,9 0,0 0,-9 0,6 0,-22 0,12 0,-21 0,5 0,1 0,-3 0,14 0,2 0,10 0,5 0,11 0,-8 0,8 0,-11 0,-9 0,-3 0,-8 0,-8 0,0 0,-4 0,19 0,-6 0,35 0,-23 0,19 0,-12 0,-9 0,-3 0,-15 0,-2 0,-2 0,1 0,11 0,7 0,-3 0,12 0,-6 0,20 0,-8 0,8 0,-11 0,-10 0,-1 0,-10 0,-6 0,-2 0,-2 0,6 0,2 0,14 0,-9 0,16 0,-7 0,-1 0,8 0,-16 0,6 0,-8 0,-8 0,-1 0,-3 0,11 0,-1 0,16 0,-3 0,9 0,0 0,-9 0,-3 0,-8 0,-8 0,0 0,-2 0,3 0,0 0,14 0,-12 0,13 0,1 0,-8 0,8 0,-10 0,1 0,-1 0,-6 0,-2 0,-3 0,1 3,4-2,2 2,-5-3,1 0,2 0,-6 0,9 4,0-4,1 4,6 1,-10-4,5 5,-5-6,6 0,-6 0,-2 0,-3 0,9 0,1 0,6 0,-5 0,1 0,-8 0,6 0,-12 0,10 0,-8 0,17 0,3 0,11 0,13 0,2 0,13 0,-13 0,-12 0,-13 0,-10 0,-6 0,-2 0,-1 0,2 0,-1 0,7 0,-5 0,-1 0,0 0,-4 0,1 0,7 0,0 0,-4 0,6 0,-12 0,12 0,-12 0,9 0,-6 0,3 0,7 0,-2 0,7 0,-5 0,-6 0,-2 0,-2 0,3 0,5 0,2 0,0 0,1 0,8 0,-6 0,0 0,-5 0,-11 0,10 0,-9 0,13 0,-3 0,6 0,-10 0,-2 0,-2 0,0 0,4 0,-3 4,1-3,1 9,-1-9,0 4,2-5,-7 0,16 3,0-2,3 8,12-8,-15 4,7 1,-10-5,-6 5,4-6,-10 0,4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2:58:25.43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62,'61'0,"-12"0,-16 0,-8 0,-8 0,6 0,-12 0,11 0,-11 0,16 0,-9 0,4 0,0 0,-5 0,0 0,6 0,-13 0,13 0,-12 0,11 0,-11 0,12 0,-6 0,1 0,4 0,-11 0,12 0,-6 0,0 0,6 0,-12 0,11 0,-11 0,12 0,-6 0,7 0,0 0,0 0,0 0,-6 0,4 0,-4 0,-1 0,-1 0,0 0,6 0,3 0,-3 0,0 0,5 0,-1 0,7 0,0 0,-6 0,6 0,-9 0,-7 0,6 0,-12 0,9 0,-3 0,-2 0,5 0,-3-5,-2 4,7-5,-11 2,12 3,-13-3,13 4,-12-4,11 3,-4-4,-1 1,5 3,-4-3,-1 4,-1 0,-2 0,0 0,7-5,-6 3,8-3,3 5,1 0,15 0,-16 0,16 0,-15 0,6 0,-16-4,6 3,-12-4,9 5,-8 0,5 0,-1 0,3 0,3 0,2 0,0 0,-6 0,-3 0,-1 0,0 0,5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08:28.18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45,'29'0,"-4"0,-16 0,-1 0,4 0,-3 0,3 0,1 0,-4 0,3 0,0 3,-3-2,3 3,-1-1,-3-2,6 3,-5-4,2 0,0 0,-3 0,8 0,-7 3,3-2,0 3,-3-4,4 0,-4 4,0-3,4 3,-3-4,3 3,-2-2,-2 3,3-4,0 0,-3 0,3 0,1 0,-3 0,3 0,-4 0,4 0,-3 0,3 0,-4 0,1 0,3 0,-3 0,4 0,-5 0,0 0,5 0,-4 0,3 0,-3 0,-1 0,4 0,-2 0,2 4,-4-3,3 3,-4-4,4 0,1 0,-3 0,4 0,-5 0,0 0,5 0,-4 0,2 0,-1 0,-1 0,1 0,2 0,-4 0,4 0,-1 0,-3 0,4 0,0 0,-3 0,10 0,-9 0,5 0,-7 0,0 0,4 0,-2 0,1 0,0 0,-3 0,3 0,2 0,3-5,4 3,3-9,-6 10,4-4,-11 1,12 2,-12-2,4 4,-5 0,-2 0,4 0,-2 0,1 0,9 0,-9 0,16 0,-10-5,1 4,-3-5,1 6,-5 0,5 0,-7 0,1 0,2 0,-2 0,2 0,4 0,-5 0,11 0,-11 0,11 0,-11 0,5 0,-7 0,1 0,6 0,-5 0,4 0,-5 0,-2 0,4 0,-2 0,2 0,-2 0,-1 0,4-4,-2 3,2-3,-4 4,1 0,3 0,-3 0,3 0,-4 0,3 0,-2 0,3 0,2 0,-4 0,5 0,0 0,-5 0,5 0,-7 0,0 0,4 0,-4 0,3 0,0 0,-1 0,9 0,-9 0,11 0,-4 0,6 0,0 0,0 0,-7 0,6 0,-12 0,4 0,-6 0,1 0,6 0,-5 0,4 0,1 0,-5 0,12 0,-6 0,7 0,10 0,-8 0,0 0,-3 0,-6 0,1 0,-2 0,-7 0,0 4,5-3,-4 7,3-8,-5 4,2 0,3-3,4 9,-2-9,7 4,-11-5,5 4,-6-3,-1 4,3-5,-2 4,2-3,0 3,4-4,5 0,3 0,0 5,0-3,0 3,0-5,-6 0,-3 0,-5 0,-1 0,4 0,-3 3,3-2,-4 2,0-3,11 0,-1 0,9 0,-4 0,9 0,-6 0,-1 0,-3 0,-13 0,13 0,-12 0,5 0,-8 0,0 0,8 0,-6 0,6 0,-7 0,7 0,10 0,0 0,16 0,-15 0,6 0,-9 0,0 0,-7 0,-1 0,-7 0,1 0,2 5,-3-4,3 3,3-4,3 0,6 0,0 0,9 0,-6 0,15 0,-16 0,16 0,-16 0,1 0,-5 0,-11 0,5 0,-7 0,0 0,4 0,-4 0,3 0,3 0,12 0,-1 0,16 0,-7 0,1 0,-3 0,-9 0,0 0,-6 0,-3 0,1 0,2-6,-1 5,5-10,-4 10,6-4,0-1,0 5,-7-4,-1 5,-6-5,-1 4,4-3,-3 4,2 0,-1 0,5 0,4 0,5-5,8 3,-7-3,16 5,-16 0,8 0,-10 0,-7 0,-1 0,-7 0,1 0,8 0,1 0,17 0,-1 0,0 0,7 0,-7 0,0 0,-2 0,-15 0,-3 0,-5 0,-1 0,4 0,-4 0,3 0,7 0,-2 0,21 0,-3 0,9 0,1 0,-1 0,0 0,1 0,-10 0,-9 0,-3 0,-12 0,5 0,-7 0,-1 0,8 0,9 0,22 0,0 0,20 0,-20 0,9 0,-12 0,-9 0,-2 0,-15 0,-2 0,-7 0,0 0,3 0,-2 0,8 0,8 0,9 0,1 0,6 0,-7 0,1 0,-3 0,-9 0,0 0,-7 0,-1 0,-6 0,-2 0,4 0,-2 0,9 0,-2 0,7 0,9 0,-6 0,15 0,-16 0,7 0,-16 0,-1 0,-7 0,1 0,2 0,-3 0,10 0,-2 0,16 0,2 6,9-4,1 5,-1-1,-9-4,-2 4,-15-6,4 0,-11 0,5 0,-7 0,3 0,-3 0,10 0,8 0,8 7,9-5,-8 4,6-6,-16 0,1 0,-5 0,-11 0,5 0,-8 0,4 0,-3 0,9 0,-7 0,11 0,5 0,-1 0,7 0,0 0,-6 0,6 0,-9 0,-7 0,-1 0,-6 0,-1 0,3 0,-3 0,3 0,7 0,0 0,2 0,2 0,-12 0,5 0,-7 0,0 0,3-3,4 2,4-2,4 3,0 0,21-8,-16 6,24-6,-27 8,1 0,-11 0,-7 0,0 0,4 0,-4-4,5 4,2-4,-3 4,9 0,5 0,-1 0,7 0,-15 0,4 0,-11 0,4 0,-5 0,-1 0,3 0,5 0,-3 0,8 0,5 0,-1 0,7 0,-9 0,-6 0,-3 0,-5 0,-1 0,3 0,-2 0,2 0,4 0,1 0,7 0,-6 0,-2-4,-7 3,0-4,5 5,-5 0,7-3,-6 2,8-2,-7-1,11 3,-11-4,5 5,0-5,2 4,6-5,-7 6,-1 0,-7 0,0 0,3 0,-3-3,3 2,3-2,-5 3,13 0,-12 0,11 0,-4 0,6 0,-7 0,6-5,-12 3,5-3,-7 5,0 0,3 0,4 0,4 0,-2 0,4 0,-4 0,6 0,0 0,0 0,0 0,-6 0,-2 0,-7 0,0 0,3 0,-2 0,8 0,0 0,6 0,0 0,0 0,0 0,0 0,-6 0,-3 0,-5 0,-1 0,3 0,-2 0,3 0,-4 0,0 0,11 0,-8 0,8 0,-11 0,1 0,3 0,-3 0,2 0,0 0,-3 0,5 0,-5 0,0 0,16 0,-12 0,19 0,-21 0,5 0,-7 0,0 0,4 0,-4 0,10 0,7 0,0 0,7 0,0 0,-6 0,6 0,-9 0,-6 0,-3 0,-5 0,-1 0,10 0,-7 0,22 0,-14 0,13 0,-16 0,15 0,-19 0,18 0,-13 0,-1 0,6 0,-12 0,5 0,-7 0,0 0,3 0,-2 0,2 0,-3 0,7 0,1 0,7 0,-6 0,-2 4,-7-3,0 3,5-4,-5 0,3 0,12 0,-6 0,15 0,-8 0,-1 0,0 0,-7 0,-1 0,-7 0,1 0,9 0,-8 0,15 0,0 0,0 0,1 0,-5 0,-11 0,5 0,-6 0,-1 0,3 0,-2 0,3 0,-4 0,16 0,-5 0,13 0,-9 0,0 0,0 0,-7 0,-1 0,-6 0,-1 4,4-3,-4 4,4-5,-1 0,-2 0,4 0,-5 0,0 0,4 0,-3 0,3 0,-3 0,-1 0,10 0,-7 0,14 0,-15 0,5 0,-7 0,1 0,2 0,-2 0,2 0,1 0,-3 0,4 0,-5 0,0 0,4 0,-3 0,2 0,-3 0,7 0,2 0,6 0,-7 0,6 0,-12 0,4 0,-5 0,-1 0,3 0,-2 0,2 0,4 0,-5 0,4 0,-5 0,-1 0,3 0,-2 0,3 0,-4 0,0 0,11 0,-8 0,15 0,-16 0,5 0,-7 0,0 0,4 0,-3 0,2 0,3 0,-4 0,12 0,-6 0,7 0,-6 0,-3 0,-5 0,-1 0,4 0,-3 0,3 0,-1 0,-2 0,10 0,-2 0,6 0,-7 0,6 0,-12 0,4 0,-5 0,-1 0,3-4,-2 3,1-3,5-1,1 4,8-5,-1 6,0 0,-7 0,-1 0,-7 0,1 0,2 0,-3 0,3-4,0 3,-1-3,2 4,-4 0,4-4,-3 3,3-3,-3 4,1 0,-1 0,2 0,1 0,-3 0,4 0,-5 0,0 0,1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08:47.75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49,'27'0,"-4"0,-15 0,-1 0,9 0,-7 0,7 0,-8 0,1 0,3 0,-2 0,2 0,0 0,-3 0,3 0,-1 0,-2 0,3 0,0 0,-2 0,1 0,2 0,-3 0,2 0,-2 0,-1 0,4 0,-2 0,2 0,-3 0,-1 0,4 0,4 0,-2 0,1 0,0 0,-5 0,5 0,-7 0,0 0,5 0,-4 0,3 0,-3 0,-1 0,4 0,-3 0,3 0,-4 0,1 0,3 0,-3 0,4 0,-5 0,0 0,5 0,-4 0,3 0,-4 0,4 0,-4 0,4 0,0 0,-3 0,2 0,1 0,-3 0,2 0,1 3,-4-2,2 2,1-3,-3 0,4 0,-1 0,-2 0,3 0,-4 0,3 0,-2 0,3 0,-4 0,1 0,3 0,-3 0,10 0,-9 0,5 0,-7 0,1 0,10 4,-8-3,8 4,-11-5,0 0,5 4,-4-3,3 3,-3-4,-1 0,4 0,-3 0,4 0,-5 0,0 0,5 0,-4 0,3 0,-4 0,4 0,-4 0,4 0,-1 0,-2 0,3 0,-4 0,7 0,-5 0,5 0,0 0,-6 0,13 0,-12 0,5 0,-7 0,0 0,5 0,3 0,-2 0,0 0,-5 0,6 0,-5 0,4 0,-5 0,6 0,-5 0,4 0,-5 0,-1 0,4 0,-2 0,2 0,-4 0,1 0,3 0,4 0,-2 0,1 0,-7 0,0 0,7 0,-5 0,5 0,0 0,-5 0,11 0,-11 0,12 0,-12 0,11 0,-11 0,11 0,-11 0,12 0,-6 0,1 0,-2 0,-7 0,0 0,7 0,-5 0,5 0,-7 0,0 0,4 0,-3 0,3 4,-3-3,-1 3,4-4,-2 0,2 0,-4 4,1-3,3 3,-4 0,4-3,-5 2,2-3,3 0,-2 0,2 0,-4 0,7 0,-5 0,5 0,0 0,-5 0,5 0,-1 0,-4 0,12 0,-12 0,11 0,-5 0,7 0,0 0,0 0,9 0,-7 0,7 0,-9 0,0 0,0 0,-6 0,4 0,-11 0,5 0,0 0,-5 0,5 0,0 0,-5 0,11 0,-11 0,12 0,-13 0,6 0,0 0,-5 0,5 0,-7 0,0 0,5 0,-4 0,3 0,-3 0,-1 0,4 0,-3 0,3 0,-4 0,7 0,1 0,7 0,0 0,0 0,-6 0,4 0,-4 0,-1 0,-1 0,-6 0,-1 0,4 0,-3 0,3 0,-4 0,0 0,11 0,-8 0,15 0,-10 0,1 0,4 0,-4 0,-1 0,-1 0,0 0,-5 0,5 0,-7-4,0 3,4-3,-4 4,3-4,0-1,4 1,6-1,2 0,-6 4,-2-5,-1 6,-4 0,5 0,-6 0,-1 0,3 0,-3 0,7 0,-7 0,3 0,-2 0,-1 0,11 0,-2 0,11 0,-12 0,-1 0,-7 0,0 0,5 0,-4 0,3 0,-3 0,-1 0,11 0,-1 0,9 0,-11 0,6 0,-6 0,1 0,-2 0,-7 0,0 0,5 0,-5 0,4 0,-2 0,-2 0,4 0,3 0,1 0,7 0,-6 0,4 0,-11 0,5 0,-7 0,0 0,3 0,-2 0,2 0,-3 0,5 0,-4 0,3 0,-3 0,-1 0,4 0,-2 0,2 0,-3 0,-2 0,6 0,-5 0,4 0,-1 0,-1 0,1 0,-3 0,4 0,-3 0,3 0,-1 0,-3 0,3 0,1 0,-2 0,2 0,3 0,-5 0,11 0,-11 0,11 0,-11 0,5 0,-1 0,-4 0,5 0,-7 0,-1 0,4 0,-3 0,10 0,-2 0,8 0,8 0,-7-5,7 4,-9-5,0 6,-6 0,-2 0,-7 0,0 0,4 0,-3 0,2 0,1-4,-3 3,4-3,-5 4,7 0,1 0,1-4,4 2,-11-2,5 4,-7 0,1-4,2 3,-3-3,4 4,-1 0,-1 0,2 0,3 0,-5 0,11-6,-11 5,5-4,-7 5,1 0,3 0,-3-5,4 4,-5-3,0 4,5 0,-4 0,3 0,-3 0,-1 0,4 0,-3 0,3 0,-2 0,-1 0,2 0,4 0,1 0,7 0,1 0,-2 0,1 0,0 0,0 0,9 0,-7 0,8 0,-10 0,-7 0,6 0,-6 0,7 0,-6 0,-2 0,-7 0,0 0,5 0,-5 0,3 0,1 0,-4 0,4 0,3 0,2 0,15 0,2 0,9 0,0 0,12 0,-9 0,0 0,-14 0,-9 0,0 0,-6 0,-3 0,-5 0,-1 0,7 0,-5 0,11 0,5 0,-1 0,16 0,-7 0,1 6,6-5,-16 4,7 1,-9-5,0 10,-6-10,-2 4,-7-5,0 0,2 7,-2-5,3 5,12-7,-4 0,22 0,-16 0,7 0,-9 0,0 0,-6 0,-2 0,-7 0,0 0,3 3,-2-2,8 2,0-3,-1 0,15 0,-12 0,13 0,-9 0,0 0,-7 0,6 0,-12 0,5 0,-7 0,0 0,4 0,-4 0,3 0,7 0,0 0,9 0,5 0,-6 0,6 0,-9 0,0 0,-6 0,4 0,-11 0,5 4,-7-3,0 3,3-4,-2 0,2 0,-3 0,4 0,4 0,5 0,11 0,-7 0,7 0,-8 0,8 0,-14 0,13 0,-21 0,5 0,-7 0,0 0,4 0,-4 0,3 0,3 0,2 0,8 0,-1 0,0 0,9 0,-7 0,7 0,-9 0,1 0,-1 0,-7 0,-1 0,-7 0,1 0,2 0,5 0,3 0,13 0,2 0,10 0,11 0,-9 0,9 0,-21 0,-2 0,-9 0,-6 0,-2 0,-7 0,0 0,3 0,-3 0,8 0,0 0,16 0,14 0,11 0,1 0,7 0,-7 0,-2 0,-1 0,-12 0,-8 0,-10 0,-10 0,-7 0,1 0,2 0,-3 0,10 0,-2-5,7 3,0-3,0 5,-7 0,-1 0,0 0,-5 0,5 0,-8-3,6 2,3-2,6 3,10 0,-7 0,42 0,-35 0,34 0,-41 0,16 0,-22 0,5 0,-16 0,1 0,2 0,-3-3,3 2,7-2,-8 3,16 0,-16 0,4 0,1 0,2 0,6 0,-7 0,-1 0,-7 0,1 0,3 0,-4 0,5 0,-2 0,-2 4,4-3,-5 3,0-4,4 0,-3 3,10-2,-3 2,7-3,10 6,1-4,9 5,1-7,-1 0,-9 0,-2 0,-9 0,-6 4,-2-3,-7 3,0-4,4 0,-3 0,2 0,4 0,-5 0,5 0,0 0,1 0,7 0,0 0,1 0,-8 0,-1 0,-7 4,7-3,2 3,-1-4,-1 0,-7 0,1 0,3 0,-3 0,2 3,3-2,-5 2,12-3,-11 0,5 0,-6 0,-1 0,4 0,-4 3,3-2,1 2,-3-3,10 0,-9 0,5 0,-7 0,1 0,9 4,-7-3,8 3,-10-4,-1 0,4 4,-2-3,9 3,-9-4,5 0,-7 0,7 0,1 0,7 0,-6 0,-2 5,-7-4,0 3,5-4,-4 0,3 0,-4 0,6 0,2 0,7 0,9 0,-13 0,20 0,-20 0,6 0,-10 0,-7 0,1 0,3 0,-4 0,3 0,1 0,4 0,-2 0,1 0,-7 0,0 0,5 4,-4-3,3 3,-4-4,3 0,0 0,1 0,0 0,-4 0,0 0,4 0,-4 0,3 0,-1 0,5 0,5 0,-3 0,-3 0,-5-4,-1 3,4-3,-2 4,-2-7,6 5,-2-10,11 11,-6-9,4 9,-11-3,12-2,-13 5,6-4,-6 5,-2 0,4-5,4 4,-2-3,2 4,-7 0,1 0,3 0,-3 0,3 0,-1 0,-3 0,10 0,-8 0,5 0,-7 0,1 0,2 0,-2 0,2 0,-2 0,-1 0,4 0,-3 0,2 0,7 0,8 0,12 0,6 0,-1 0,0 7,-8-6,-3 6,-16-7,-1 0,-7 0,1 0,1 0,-1 0,1 4,-2-3,7 3,-5 0,5-3,-7 8,0-8,0 7,1-3,-1 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09:19.345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1 135,'38'0,"-7"0,-23 0,4 0,9 0,-6 0,5 0,-7 0,0 0,5 0,0 0,-4 0,4 0,-5 0,5 0,-2 0,-2 0,6 0,-9 0,17 0,-16 0,14 0,-15 0,5 0,0 0,-1 0,9 0,-9 0,7 0,-11 0,16 0,-15 0,14 0,-8 0,-1 0,6 0,-6 0,7 0,-6 0,-3 0,5 0,-8 0,8 0,-2 0,0 0,1 0,-3 0,0 0,1 0,1 0,4 0,-5 0,1 0,4 0,-11 0,11 0,-11 0,12 0,-12 0,9 0,-6 0,1 0,2 0,-4 0,4 0,1-4,-5 3,4-3,-2 4,3 0,3 0,-6 0,1 0,8 0,-11 0,11 0,-8 0,-5-5,15 4,-14-3,8 4,-2 0,-7 0,10 0,-6 0,-1 0,4 0,-4 0,5-4,-5 3,4-3,-4 4,5 0,-5 0,3 0,-4 0,5 0,-2 0,-2 0,2 0,-1 0,3 0,-4 0,3 0,-2 0,4 0,-5 0,4 0,-4 0,5 0,-5 0,4 0,-4 0,5 0,-5 0,4 0,-2 0,-1 0,8 0,-6 0,1 0,4 0,-4 0,6 0,0 0,0 0,0 0,0 0,0 0,9 0,-6 0,6 0,-9 0,0 0,0-6,0 5,9-4,-6 5,15 0,-16-6,16 5,-16-5,8 6,-10 0,0-5,-7 4,6-5,-12 6,9 0,1-5,-5 4,4-5,-4 6,-5 0,15 0,-14 0,15 0,-10-5,1 3,4-3,5 5,-1 0,16 0,-15-5,6 3,-9-3,0 5,0-6,0 5,-7-4,6 5,-12 0,11-6,-11 5,16-4,-15 5,8 0,-7-5,0 4,5-3,-1 4,-3 0,4 0,-4 0,4 0,0 0,-4 0,2 0,-1 0,3 0,-4 0,10 0,-12 0,14 0,-8 6,6-5,0 4,-7-5,6 0,-12 0,9 0,-3 0,-2 4,7-3,-4 4,6-5,-7 0,6 0,-6 0,7 0,-6 0,4 0,-11 0,12 0,-12 0,11 0,-4 0,14 0,-5 0,6 0,-9 0,0 5,0-4,9 5,-7-6,7 0,-9 5,0-4,1 5,-8-6,6 0,-6 0,7 0,0 0,0 0,1 0,-1 0,0 0,0 0,0 0,0 0,9 0,-6 0,6 0,0 0,-7 0,7 0,-9 0,0 0,0 0,0 0,0 0,1 0,-8 0,-1 4,-3-3,2 7,6-7,-6 3,1-4,8 0,-11 4,11-3,-10 4,-4-5,10 0,2 0,3 0,3 0,-4 5,9-4,-7 5,16-6,-15 0,6 0,0 0,2 0,0 0,8 0,-17 0,7 0,-9 0,9 0,-6 0,6 0,-9 0,9 0,-7 0,16 0,-15 0,15 0,-16 0,16 0,-15 0,15 0,-16 0,7 0,-9 0,-6 0,4 0,-4 0,-1 0,6 0,-6 0,7 0,9 0,-6 0,15 0,-7 6,10-4,-1 4,-9 0,-2-5,-9 4,-6-5,-2 4,-3-3,1 4,4-5,3 0,-6 4,7-3,-4 3,6-4,-6 0,4 5,-11-3,9 3,1-5,-5 0,11 0,-10 0,7 0,1 0,-1 0,-7 0,-1 0,-3 0,2 0,2 4,1-3,-5 3,4-4,0 6,5-5,2 4,9-5,2 0,10 0,-1 0,0 0,0 0,1 0,-1 0,-9 0,7 0,-15 0,6 0,-9 6,-6-5,4 4,-11-5,16 0,-15 0,14 0,-15 0,5 0,2 0,-7 0,11 0,-1 0,-5 0,10 0,-8 0,-1 0,-1 0,0 0,2 0,6 0,0 0,-7 0,-1 0,-2 0,0 0,5 0,-5 0,4 0,-1 0,-2 0,5 0,-8 0,13 0,-11 0,7 0,-8 0,17 0,-12 0,18 0,-19 0,1 0,-2 0,8 0,-4 0,12 0,-8 0,0 0,0 0,0 0,0 0,-6 0,4 0,-4 0,6 0,-7 0,-1 0,0 0,2 0,6 6,-7-5,-1 4,-2-5,0 5,5-4,-6 9,4-9,3 11,2-11,15 5,-11-6,16 0,-6 0,8 0,-8 5,6-4,-7 5,20-6,-8 0,20 0,-20 0,9 0,-12 0,1 6,-10-4,-2 5,-15-7,-3 0,-1 0,0 0,3 4,3-3,0 3,4-4,-6 0,13 6,-2-4,6 5,-2-7,-9 0,9 0,-6 0,6 0,-16 0,6 0,-12 0,9 0,1 0,-5 0,4 0,-7 0,2 0,1 0,9 0,-4 0,7 0,-4 0,-6 0,4 0,16 0,-8 0,23 0,-18 0,1 0,-3 0,-16 0,-1 0,-2 0,0 0,4 0,2 0,1 0,3 0,9 0,2 0,10 0,-1 0,0 0,1 0,-10 0,-2 0,-9 0,-6 0,-2 0,-3 0,20 0,-7 0,14 0,-16 0,0 0,-6 0,-2 0,-3-5,4 4,13-3,-3 4,15 0,-16 0,42-9,-27 7,29-7,-26 9,1 0,-1-7,0 6,-8-6,6 7,-22 0,11 0,-20 0,5 0,19 0,-4 0,24 0,-12 0,1 0,-1 0,-8 0,-2 0,-15 0,-3 0,1 0,2 0,6 0,0 0,19 0,-5 0,16 0,-9 0,-10 0,-2 0,-16 0,-1 0,-2 0,9 0,0 0,8 0,-14 0,6 0,-6 0,7 0,0 0,1 0,-1 0,0 0,-7 0,-1 0,-3 0,1 0,4 0,3 0,-6 0,7 0,-11 0,25 0,-22 0,15 0,-13 0,-5 0,9 0,-7 0,5 0,-1 0,3 0,-5 0,1 0,4 0,-2 0,3 0,-5 0,9 0,-5 0,13 0,-16 0,6 0,-12 0,9 0,-4 0,-1 0,5 0,-5 0,-1 0,6 0,-9 0,15 0,-14 0,15 0,-16 0,5 0,1 0,-5 0,9 0,-7 0,3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09:39.13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31,'52'0,"-6"0,-13 0,-13 0,11 0,-20 0,5 0,2 0,-7 0,10 0,-7 0,0 0,6 0,-5 0,2 0,15 0,-11 0,16 0,-13 0,9 0,-6 0,6 0,-9 0,0 0,0 0,0 0,0 0,0 0,0 0,1 0,-1 0,-7 0,6 0,-12 0,11 0,-11 0,9 0,-6 0,7 0,1 0,-4 0,4 0,-4 0,15 0,-7 0,7 0,-15 0,4 0,-4 0,6 0,-7 0,6 0,-6 0,1 0,4 0,-11 0,9 0,-5 0,-1 0,3 3,-3-2,0 7,6-7,-9 3,12 1,-6-3,7 3,0-5,1 0,-8 4,-1-3,0 3,-1-4,2 4,3-3,-9 4,9-5,-3 0,-2 0,5 0,-6 0,1 0,2 0,4 0,-5 0,4 0,-6 0,0 0,4 0,0 0,-5 0,7 0,2 0,3 0,3 0,-4 0,0 0,0 0,0 0,-6 0,-2 0,0 0,-1 0,2 0,0 0,-4 0,5 0,1 0,-4 0,16 0,-11 0,13 0,-9 0,9 0,-6 0,6 0,-9 0,0 0,0 0,0 0,0 0,10 0,-8 0,7 0,-9 0,0 0,0 0,0 0,0 0,-6 0,4 0,-4 0,6 0,0-6,9 5,2-5,10 6,-1-6,-9 4,7-11,-15 11,-1-4,-10 6,-7 0,9-4,3 3,0-4,14 5,-16 0,14 0,1 0,-8 0,16-6,-7 4,9-4,0 6,-8-6,6 5,-16-5,16 6,-15 0,6 0,0 0,-7 0,7 0,-9 0,-6 0,-2 0,-3 0,2 0,2 0,1 0,-5 0,11 0,-5 0,2 0,1 0,-4 0,6 0,0 0,0 0,0 0,0 0,0 0,0 0,1 0,-1 0,0 0,0 0,0 0,0 0,0 0,0 0,0 0,1 0,-1 0,9 0,-7 0,1 0,-5 0,-11 0,9 0,-5 0,-2 0,8 0,-10 0,12 0,-5 0,15 0,-7 0,7 0,-9 0,1 0,8 0,-7 0,7 0,-9 0,-6 0,4 0,-11 0,9 4,-6-2,-1 6,4-3,3 5,12-4,-1-1,2 1,0-5,-7 4,7 1,-9-5,-6 4,-2-5,-3 0,2 0,9 0,-1 0,13 0,-10 0,28 8,-16-6,9 6,-5-8,-7 0,10 0,-10 0,7 0,-16 0,17 0,-8 0,0 0,7 0,-15 0,6 0,-9 0,-7 0,-1 0,-2 0,2 0,-1 0,7 0,5 0,8 0,1 0,6 0,-7 0,9 0,1 0,9 0,-7 0,-1 0,-4 0,-15 0,15 0,-23 0,13 0,-21 0,5 0,0 0,5 0,5 0,10 0,-10 0,16 0,-7 0,10 0,-1 0,-9 0,7 0,-15 0,15 0,-16 0,7 0,-9 0,0 0,0 0,-6-4,-2 3,-3-4,1 5,4 0,3 0,8 0,-2 0,15 0,-16 0,16 0,-7 0,10 0,-1 0,0 0,0 0,-9 0,7 0,-15 0,6 0,-9 0,-7 0,-1 0,-2 0,0 0,3 0,3 0,-6 0,17 0,-11 0,7 0,4 0,-18 0,19 0,-15 0,1 0,-2 0,0 0,1 0,7 0,-6 0,-2 0,13 0,-15 0,15 0,-13 0,-5 0,8 0,-4 0,2 0,2 0,10 0,-5 0,18 0,4 0,2 0,18 0,-8 0,11 0,1 0,-1 0,2 0,-13 0,10 0,-21 0,9-13,-12 10,0-10,-8 13,-10 0,-10 0,-7 0,11 0,-2 0,4 0,-6-4,8 3,-4-4,22 5,-16 0,16 0,-15 0,6 0,-16 0,6 0,-12 0,9 0,-7 0,6 0,-2 0,-3 0,3 0,3 0,2 0,14 0,-10 0,27 0,-14 0,16 0,-10 0,-10 0,7 0,-6 0,8 0,0 0,1 0,-10 0,-2 0,-9 0,-6 0,-3 0,-1 0,2 0,3 0,4 0,-1 0,11 0,-7 0,16 0,-6 0,8 0,0 0,0 0,0 0,0 0,0 0,1 0,-1 0,0 0,-8 0,6 0,-7 0,9 0,-8 0,6 0,-16 0,16 0,-15 0,6 0,-9 0,0 0,0 0,9 0,-7 0,7 0,-15 0,-2 0,-3 0,2 0,2 0,2 0,-6 0,5 0,-4 0,5 0,-5 0,11 0,-7 0,10 0,6 0,-8 0,27 0,-14 0,28 0,-20 0,9 0,-12 0,1 0,-1 0,-9 0,-8 0,-5 0,-11 0,9 0,-6 0,4 0,-1 0,-3 0,4 0,-5 0,13 0,-4 0,0 0,0 0,5 0,-1 0,16 0,-7 0,8 0,13 0,-9 0,20 0,-8 0,11 0,-11 0,8 0,-20 0,9 0,-11 0,-10 0,7 0,-22 0,5 0,-9 0,-5 0,4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15:27.429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0 128,'57'-5,"-7"3,-26-3,-6 5,4 0,-11 0,11 0,-11 0,9 0,-5 0,-1 0,6 0,-9 0,9 0,-5 0,-1 0,6 0,-9 0,8 0,-4 0,6 0,-6 0,1 0,1 0,-3 0,4 0,-2 0,1 0,4 0,12 0,-7 0,7 0,0 0,-6 0,6 0,-16 0,-1 0,-3 0,1 0,3 0,1 0,2 0,2 0,2 0,0 0,0 0,-6 0,-3 0,-1 0,0 0,4 0,1 0,-5 0,10 0,-6 0,10 0,-4 0,9 0,-6 0,6 0,0 0,-7 0,7 0,-15 0,4 0,-4 0,-1 0,-1 0,-2 0,2 0,9 0,0 0,3 0,-4 0,0 0,-6 0,4 0,-11 0,9 0,-7-4,5 3,2-2,1 3,12 0,-6 0,6 0,-9 0,0 0,-6 0,-2 0,-3-4,1 3,3-4,8 5,5 0,0-5,24 4,-16-11,29 2,-19-5,7 6,-10-5,-10 13,-2-6,-15 7,-2-4,-3 3,1-3,3 4,3 0,10 0,5 0,9 0,0 0,0-7,1 6,-1-6,-9 7,-2 0,-9 0,-6 0,-3 0,-2 0,5 0,-3 0,13 0,-10 0,10 0,-10 0,4 0,-11 0,9 0,-6 0,3 0,16 0,0 0,16 0,-14 0,7 0,-15 0,-1 0,-4 0,-11 0,9 0,-6 0,1 0,4 0,8 0,8 0,21 0,3 0,11 0,0 0,0 0,0 0,1 0,-13 0,-2 0,-12 0,-8 0,6 0,-16 0,7 0,-9 0,1 0,-1 0,0 0,0 0,0 0,9 0,2 0,10 0,-1 0,0 0,0 0,1 0,10 0,-8 0,-1 0,-4 0,-7 0,1 0,-3 0,-9 0,0 0,-6 0,-2 0,-3 0,1 0,3 0,4 0,-7 0,17 0,-11 0,13 0,0 0,-7 0,16 0,-16 0,1 0,-11 0,-7 0,9 0,-4 0,5 0,4 0,4 0,4 0,11 0,-7 0,10 0,-1 0,0 0,-8 0,-10 0,-10 0,0 0,-1 0,5 0,-6 0,5 0,-1 0,6 0,0 0,-7 0,6 0,-6 0,7 0,-6 0,-2 0,-3 0,11 3,-1-2,8 2,2-3,3 0,8 0,0 0,-9 0,7 0,-15 0,6 0,-16 0,-1 4,-2-3,0 3,11-4,-3 0,15 0,-2 0,9 0,1 0,10 0,-7 0,-2 0,-4 0,-22 0,11 0,-20 0,5 5,1-1,0 1,8-2,8 4,-6-6,15 12,-16-11,7 4,-8 0,-8-5,-1 5,-3-2,1 0,4 5,11 1,-5-4,9 6,-9-5,9-1,-13 4,11-4,-20 0,5-1,-2 3,-1-6,12 5,-4-7,16 0,-2 7,1-5,-3 4,0-6,-13 4,11-3,-20 3,5-4,7 0,-3 0,20 0,-5 0,10 0,-1 0,12 0,-9 0,8 0,-19 0,-3 0,-16 0,-1 0,-3 0,1 0,4 0,0 0,12 0,-6 0,18 0,-7 0,10 0,-2 0,-7 0,-4 0,-14 0,-3 0,-1 0,0 0,10 0,-1 0,4 0,-9 0,4 0,5 0,-1 0,0 0,-3 0,-6 0,1 0,-2 0,-3 0,4 0,4 0,3 0,-6 0,4 0,-11 0,20 0,-11 0,13 0,-9 0,-6 0,-2 0,-3 0,1 0,11 0,-9 0,10 0,-15 0,11 0,-11-4,9 3,-6-3,0 4,5 0,-2 0,7 0,21-8,-7 6,18-6,-12 8,-8 0,17 0,-14 0,7 0,-12 0,-17 0,-1 0,-3 0,1 0,5 0,1-5,2 4,22-5,-5 0,7 4,8-5,-25 2,16 4,-12-5,-7 6,7 0,-15 0,-2 0,-3 0,2 0,3 0,-3 0,5 0,6 0,0 0,8 0,-10 0,0 0,0 0,-7 0,15 0,-19 0,18 0,-20 0,5 0,13 0,-15 0,22 0,-25 0,5 0,1 0,-5 0,8 0,-6 0,5 0,-4 0,17 0,-12 0,6 0,-3 0,-12 0,9 0,-6 0,0 0,9 0,-5 0,2 0,12 0,-13 0,14 0,-9 0,-6 0,-2 0,-3 0,1 0,3 0,3 0,-6 0,18 0,-12 0,13 6,-16-5,6 4,-12-5,9 0,-7 4,8-3,-7 4,8-5,-4 0,6 0,0 0,0 5,0-4,-6 5,-2-6,-3 0,11 0,-8 0,13 0,9 0,-8 0,14 0,-20 0,0 0,-6 0,-2 0,-3 0,11 0,-1 0,1 0,-2 0,-11 0,9 0,-5 0,-2 0,7 0,-3 0,0 0,15 0,-13 0,23 0,-16 0,8 0,-17 0,-1 0,-3 0,2 0,3 0,4 0,-7 0,28 0,-21 0,23-6,-21 5,9-5,2 6,0 0,-9-4,-3 3,-12-3,9 4,-6 0,3 0,3 0,10 0,-4 0,16 0,-16 0,7 0,-9 0,-6 0,-2 0,-3 0,4 0,-2 0,5 0,1 0,-5 0,11 0,-16 0,5 0,1 0,-6 0,9 0,10 0,-7 0,14 0,-13 0,-6 0,-2 0,-3 0,1 0,4 0,6 0,-8 0,4 0,-7 0,1 0,4 0,-1 0,-2 0,9 0,-12 0,8 0,-2 0,-7 0,10 0,-8 0,4 0,0 0,-2 0,-2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23:30.838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89,'40'-4,"-6"3,-26-2,3-1,6-1,-3 1,6 0,-8 4,6-4,6 3,-8-4,11 5,-16-4,4 3,3-3,-7 4,10 0,-7 0,-1-4,7 3,-3-3,7 4,9 0,-7 0,17 0,-17 0,7 0,-9 0,0 0,-6 0,-2 0,-3 0,10 0,0 0,17 0,-5 0,10 0,-10 0,7 0,-16 0,7 0,-16 0,-1 0,-2 0,0 0,4 0,3 0,-1 0,13 0,-6 0,15 0,-16 0,16 0,-15 0,6 0,-9 0,-7 0,-1 0,-2 0,-1 0,5 0,6 0,-2 0,16 0,-12 0,16 0,-7 0,10 0,-1 0,0 0,1 0,-10 0,7 0,-15 0,6 0,-16 0,-1 0,-2 0,0 0,10 0,19 0,-1 0,25 0,-8 0,11 0,0-16,1 12,-13-12,-2 16,-20 0,-3 0,-16 0,-1 0,-3 0,11 0,8 0,10 0,14 0,-9 0,20 0,-8 0,11 0,-11 0,-12 0,-14 0,-15 0,-3 0,-1 0,-1 0,11 0,7 0,8 0,5 0,0 0,1 0,-1 0,0 0,-9 0,-2 0,-15 0,-2 0,-3 0,1 0,3 0,3 0,10 0,17 0,0 0,20 0,-20 0,21 0,-9 0,-1 0,-2 0,-21 0,-8 0,-5 0,-11 0,9 0,-7 0,12 0,6 0,19 0,-3 0,21 0,-10 0,12 0,1 0,-13 0,-11 0,-5 0,-22 0,5 0,-16 0,5 0,9 0,1 0,6 0,4 0,-8 0,7 0,-9 0,-6 0,-3 0,-1 0,2 0,15 0,15 0,1 0,21 0,-21 0,20 0,-20 0,0 0,-14 0,-9 0,-6 0,-2 0,-1 0,-1 0,8 0,-2 0,4 0,0 0,-6 0,4 0,-11 0,9 0,-5 0,1 0,18 0,-12 0,16 0,-14 0,-7 0,-1 0,-2 0,0 0,4 0,2 0,1 0,-4 0,-1 0,0 0,-1 0,2 0,6 0,-5 0,3 0,1 0,-11 0,21 0,-13 0,8 0,-5 0,-11 0,9 0,-7 0,4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23:37.264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82,'62'0,"-13"0,-16 0,-9 0,-6 0,-2 0,-3 0,1 0,6 0,1 0,3 0,0 0,9 0,3 0,8 0,-9 0,7 0,-15 0,6 0,-9 0,-7 0,-1 0,-2 0,2 0,6 0,2 0,9 0,2 0,10 0,-10 0,-2 0,-9 0,0 0,-6 0,-2 0,-3 0,4 0,-2 0,17 0,-3 0,6 0,7 0,-15 0,6 0,-16 0,-1 0,-2 0,0 0,4 0,7 0,-4 0,1 0,0 0,5 0,8-14,10 11,-1-10,-9 13,7 0,-15 0,-1 0,-3 0,-12 0,9 0,-7-4,2 3,13-3,1 4,15-7,0 5,1-4,-1 6,12-8,-18 6,16-6,-28 8,0 0,-10 0,-6 0,6 0,3-4,6 3,0-3,-1 4,0 0,-7 0,15 0,-12 0,13 0,-9 0,-7 0,-1 0,-2 0,0 0,13 0,-4 0,16 0,-12 0,15 0,-16 0,1 0,-5 0,-11 0,9 0,-7 0,5 4,2-3,1 3,3-4,-6 0,-2 0,-3 0,4 5,-2-3,8 3,-12-5,9 0,-3 0,4 0,12 0,3 7,-1-6,7 6,-16-7,1 0,-5 0,-11 0,12 5,-6-4,7 5,-6-6,-2 4,0-3,10 3,0-4,16 7,-15-6,15 6,-16-7,1 4,-5-3,-11 3,9-4,-6 0,0 4,5-3,8 3,8 3,10-5,-10 4,-2-6,-9 5,0-3,-6 3,-2-5,0 0,2 0,6 0,1 0,-1 0,9 0,-7 0,16 0,-16 0,8 0,-17 0,-1 0,-3 0,1 0,10 0,-2 0,5 0,-3 0,0 0,-6 0,4 0,5 0,-1 0,7 0,-9 0,-6 0,-3 0,-1 0,0 0,3 0,3 0,9 0,-3 0,16 0,5 0,0 0,0 0,-14 0,-9 0,-6 0,-3 0,-1 0,-1 0,12 0,6 0,20 0,-4 0,9 0,-12 0,12 0,-8 0,7 0,-20 0,-2 0,-15 0,-3 0,-1 0,3 0,4 0,3 0,0 0,-6 0,4 0,5 0,-1 0,16 0,-16 0,0 0,-10 0,-6 0,7 0,-2 0,9 0,-3 0,3 0,-6 0,4 0,-11 0,9 0,-5 0,3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23:55.55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63,'41'0,"0"0,-15 0,9 0,21 0,-9 0,21 0,-10-16,27 12,-12-12,0 16,-17-6,-12 4,-9-4,-8 6,-5 0,-11 0,9 0,-7 0,8 0,8 0,7 0,20 0,-9 0,20 0,-20 0,9 0,-12 0,-9 0,-2 0,-15 0,-2 0,-3 0,3 0,3 0,12 0,2 0,11 0,1 0,11 0,2 0,1 0,-3 0,-12 0,-9 0,-1 0,-17 0,-1 0,-3 0,11 0,-1 0,8-6,2 5,3-5,19 6,-7 0,7 0,-19 0,-3 0,-9 0,-6 0,-3 0,-1 0,2 0,-1 0,7 0,-4 0,15 0,-7 0,8 0,-10 0,0 0,0 0,-7 0,-1 0,-3 0,7 0,11 0,-2 0,13 0,-6 0,8 0,12 0,-9 0,9 0,-21 0,7 0,-15 0,-1 0,-10 0,-6 0,7 0,4 0,5 0,1 0,17 0,-5 0,17 0,-1 0,4 0,0 0,-3 0,-21 0,7 0,-22 0,5 0,-16 0,4 0,4 0,-2 0,7 0,5 0,20 8,0-6,9 6,-12-2,12-4,-9 11,0-11,-14 4,-16-6,-1 0,-2 0,-1 0,5 0,2 0,1 6,3-5,0 4,9-5,-7 0,7 0,1 0,1 0,0 0,-2 0,-9 0,-6 0,-2 0,-3 0,1 0,7 0,9 0,5 0,10 0,-1 0,0 0,12 0,-8 0,7 0,-10 0,-10 0,-2 0,-15 0,-2 0,-3 0,11 0,8 0,21 0,6 0,0 0,22 0,-30 0,30 0,-34 0,0 0,-14 0,-15 0,-3 4,-1-3,9 9,1-9,6 5,-6-6,0 0,-6 0,25 0,-21 0,23 0,-12 0,-13 0,11 0,-20 0,5 0,2 0,-7 0,17 0,-9 0,9 0,-4 0,-6 0,13 0,-11 0,22 0,-15 0,6 0,-16 0,-1 0,-3 0,-2 30,-2-22,-5 22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3:24:01.24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53,'73'0,"-12"0,6-8,-8 6,11-13,0 13,-11-6,8 0,-8 6,0-6,-4 8,-19 0,-3 0,-9 0,-6 0,-3 0,-1 0,0 0,11 0,-3 0,6 0,-4 0,0 0,0 0,1 0,-1 0,0 0,0 0,-7 0,-1 0,-2 0,0 0,4 0,3 0,0 0,3 0,0 0,-6 0,-3 0,1 0,-1 0,2 0,1 0,8 0,-2 0,18 0,-16 0,16 0,-6 0,8 0,0 0,1 0,-10 0,-2 0,-15 0,-3 0,-1 0,0 0,5 0,2 0,10 0,4 0,21 0,-9 0,21 0,-10 0,1 0,-3 0,-21 0,-2 0,-9 0,0 0,1 0,-1 0,9 0,-7 0,16 0,-15 0,15 0,-16 6,7-5,-9 4,0-5,-7 0,-1 0,-2 0,6 0,3 5,4-3,-9 3,-2-5,0 0,-1 0,2 0,0 0,8 0,8 0,22 8,4-6,10 6,2-8,-2 0,-11 6,-2-4,-12 4,-9-6,-8 0,-11 0,-7 0,9 0,4 0,4 6,3-5,4 4,-7-5,16 0,-22 0,11 0,-13 0,27 0,-23 0,21 0,-25 0,-1 0,-1 4,-2-3,16 4,3-5,7 0,2 0,-7 0,10 0,11 0,-9 0,8 0,-10 0,-10 0,-9 0,-3 0,-12 0,8 0,5 0,7 0,2 0,10 0,-17 0,27 0,-14 0,17 0,-12 0,-9 0,-2 0,-15 0,-2 0,-3 0,5 0,24 0,-3 0,7 0,-3 0,17 0,2 0,23 0,-27 0,-2 0,-21 0,-2 0,-15 0,-2 0,-3 0,8-4,1 3,15-3,-2-2,35 4,-20-4,31-2,-22 6,-9-6,3 2,-33 4,12-5,-21 7,5 0,10 0,-6 0,15 0,-11 0,-7 0,6 0,-12 0,9 0,-6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5.21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0 100,'40'-5,"-6"2,-26 3,4 0,12 0,-9 0,9 0,-10 0,-4 0,12 0,-10 0,8 0,-7 0,3 0,3 0,-6 0,6 0,-5 0,0 0,6 0,-9 0,10 0,-7 0,0 0,11 0,-13 0,8 0,-7 0,2 0,3 0,-3 0,2 0,-2 0,0-11,-1 8,4-8,-3 11,2 0,1 0,-4 0,4 0,-4 0,4-4,-3 3,-1-8,4 8,-3-3,-1 0,4 3,-3-4,-1 5,11-4,-13 3,8-3,-6 4,0 0,3 0,1 0,-5 0,7 0,-6 0,3 0,-1 0,-2-4,5 3,-5-4,4 5,-4 0,3 0,1 0,-5 0,4 0,-3 0,5 0,-4 0,2 0,-2 0,0 0,2 0,-3 0,4 0,1 0,-5 0,10 0,-12 0,15 0,-9 0,15 0,-6 0,7 0,-17 0,6 0,-12 0,12 0,-12 0,9 0,-5 0,-1 0,4 0,-1 0,5 0,-4 0,14 0,-19 0,19 0,-14 0,6 0,-6 0,5 0,-12 0,16 0,-15 0,8 0,-6 0,0 0,4 0,-4 0,11 0,-6 0,9 0,-10 0,5 0,-6 0,8 0,-1 0,0 0,-6 0,4 0,-4 0,7 0,-8 0,6 0,-12 0,12 0,-12-4,16 3,-15-3,15 4,-16 0,5 0,0 0,-5-4,12 3,-5-4,6 5,1 0,-1 0,0 0,10 0,-7 0,6 0,-8 0,-1 0,0 0,-6 0,5 0,-12 0,11 0,-11 0,12 0,-5 0,0 0,4 0,-4 0,6 0,1 0,8 0,-6 0,6 0,-15 0,4 0,-11 0,12 0,-12 0,9 0,-5 0,0 0,2 0,0 0,5 0,-4 0,5 0,-12 0,9 0,-5 0,0 0,2 0,-3 0,5 0,-5 0,4 0,-3 0,6 0,-6 0,1 0,2 0,-6 0,12 0,-13 0,12 0,-5 0,-1 0,15 0,-12 0,14 0,-10 0,0 0,1 0,-1 0,1 0,-8 0,6 0,-5 0,0 0,-2 0,-3 0,2 0,4 0,-5 0,4 0,4 0,-6 0,11 0,-9 0,-1 0,-1 0,-2 0,1 0,3 0,-1 0,4 0,-1 0,5 0,8 0,-6 0,16 0,-8 0,1 0,7 0,-17 0,1 0,-4 0,-12 0,9 0,1 0,-4 0,10 0,-16 0,11 0,-4 0,7 0,8 0,-6 0,6 0,-8 0,-1 0,1 0,-1 0,-6 0,5 0,-6 0,1 0,-2 0,0 0,6 0,-3 0,1 0,-6 0,1 0,3 0,-1 0,0 0,6 0,-2 0,17 0,-2 0,9 0,0 0,0 0,-10 0,-1 0,-16 0,5 0,-12 0,9 0,-7 0,4 0,12 0,3 0,13 0,11 0,4 0,-1 0,-2 0,-21 0,6 0,-22 0,5 0,-15 0,3 0,7 0,12 0,18 0,9 0,13 0,-1 0,0 0,-12 0,-2 0,-12 0,-10 0,-8 0,-11 0,-6 0,25 0,-13 6,42-5,-25 4,43-5,-19 0,22 8,-14-6,-12 6,-12-8,-14 0,-9 0,-6 0,-2 0,8 0,-5 0,22 7,-14-6,6 6,1-7,-7 0,15 7,-15-6,6 6,-8-7,-7 4,4-3,-11 3,16 2,-14-5,13 5,-8-1,7-4,-1 5,10-6,-8 5,8-3,-10 3,1 0,-1-3,0 3,1-5,-1 0,-6 4,5-3,-6 4,8 0,-1-4,1 5,-1-6,9 6,-6-4,6 5,1-7,-8 0,8 0,-10 0,1 0,-1 0,1 5,-1-4,-6 5,5-6,-12 0,11 0,-11 4,12-3,-12 3,12-4,-12 0,12 0,-6 6,8-5,-1 4,-6-5,5 0,-12 0,9 0,-5 0,-1 0,4 0,-1 0,15 0,4 0,9 0,0 0,-1 0,13 0,-9 0,8 0,-20 0,-9 0,-11 0,-7 0,9 0,12 0,-1 0,17 0,-10 0,20 0,-8 0,9 0,-13 0,-8 0,-3 0,-15 0,-2 0,-3 0,11 0,0 0,7 0,-13 0,5 0,-12 0,9 0,-5 0,-1 0,9 0,-6 0,20 0,-1 0,-1 0,8 0,-7 0,9 0,0 0,-10 0,-8 0,-4 0,-12 0,9 0,0 0,2 0,15 0,-1 0,0 0,-3 0,-8 0,-8 0,0 0,-4 0,4 0,14 0,-4 0,15 0,-15 0,6 0,-8 0,-1 0,-7 0,-1 0,1 0,10 0,8 0,10 0,12 0,16 0,-19 0,26 0,-41 0,8 0,-20 0,-4 0,-12 0,9 0,-7 0,12 0,-10 0,12 0,-16 0,12 0,-12 0,9 0,-7 0,21 0,-10 0,23 0,-20 0,6 0,-15 0,-2 0,-3 0,1 0,5 0,10 0,5 0,10 0,27 0,-20 0,20 0,-26-7,-9 6,-3-6,-8 7,-8 0,-1 0,16 0,-10 0,27 0,-22 0,16 0,-23 0,5 0,-9 0,-5 0,11 0,5 0,8 0,10 0,-9 0,7 0,-23 0,12 0,-21 0,5 0,0 0,10 0,10 0,0 0,-3 0,-8 0,-1 0,-6 0,-2 0,-3 0,8 0,1 0,6 0,-4 0,-6 0,5 0,-12 0,9 0,-5 0,-1 0,14 0,-16 0,19 0,-20 0,5 0,1 0,-3-3,7 2,-5-2,-2 3,3-4,-4 2,4-5,-2 2,-3 66,-5-48,-4 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0:39.781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86,'40'0,"-7"0,-24 0,1 0,11 0,-9 0,9 0,-4 0,-6 0,9 0,-4 0,-3 0,6 0,-5 0,0 0,8 0,-11 0,11 0,-9 0,1 0,6 0,-2 0,2 0,3 0,-12 0,11 0,-11 0,10 0,-7 0,1 0,3 0,-4 0,1 0,3 0,-4 0,8 0,-7 0,1 0,0 0,6 0,4 0,-5 0,-4 0,-1 0,-1 0,2 0,1 0,-6 0,6 0,-2 0,-2 0,10 0,-5 0,10 0,-5 0,1 0,-1 0,-6-4,4 3,-10-4,8 5,-7-4,1 3,2-7,-1 6,-1-2,4 0,-1 3,-1-3,10 4,-13-5,14 4,-16-3,11 4,-11 0,10-4,-7 3,1-3,6 4,-10-5,12 4,-12-3,12 4,-5 0,0-4,-2 3,0-3,-1 4,2 0,0 0,-3 0,11 0,-9-5,11 4,-16-3,5 4,0 0,-1 0,2 0,3 0,-8 0,8 0,-6 0,1 0,3 0,-4 0,3 0,1 0,-5 0,12 0,-13 0,15 0,-10 0,8 0,-7 0,4 0,-11 0,10 0,-7 0,0 0,6 0,1 0,-2 0,8 0,-16 0,12 0,-12 0,9 0,-5 0,-1 0,7 0,-10 0,9 0,1 0,-4 0,10 0,-10 0,1 0,5 0,-12 0,9 0,-5 0,-1 0,4 0,-5 0,4 0,1 0,-4 0,4 0,-1 0,-2 0,5 0,-5 0,0 0,3 0,3 0,11 0,-1 0,11 0,-15 0,16 0,-7 0,-1 0,-1 0,-10 0,1 0,-8 0,6 0,-5 0,0 0,4 0,-4 0,0 0,4 0,-10 0,8 0,-6 0,3 0,0 0,-4 0,11 0,4 0,3 0,3 0,-10 0,-6 0,4 0,-10 0,8 4,-6-2,1 2,12-4,-8 0,21 0,-13 0,15 0,-6 0,0 0,-3 0,-8 0,-1 0,-6 0,-2 0,0 0,-1 0,2-5,8 4,-13-3,15 4,-16 0,11 0,-4 0,6 0,1 0,-1 0,0 0,-6 0,5 0,-12 0,12 0,-12 0,9 0,-5 0,-1 0,4 0,-3 0,-1 0,4 0,3 0,-4 0,9 0,-14 0,10 0,-11 0,12 0,-5 0,6 0,1 0,-8 0,6 0,-5 0,6 0,1 0,-8 0,6 0,-12 0,12 0,-12 0,9 0,-5 0,0 0,2 0,5 0,1 0,5 0,-3 0,8 0,-6 0,6 0,-8 0,-1 0,0 0,1 0,-1 0,-6 0,5 0,-6 0,1 0,5 0,-5 0,-1 0,-1 0,1 0,4 0,-2 0,8 0,-9 0,0 0,4 0,-10 0,14 0,-14 0,9 0,-8 0,2 0,4 0,-5 0,4 0,-3 0,-1 4,4-3,-3 4,-1-5,4 0,-3 4,-1-3,4 3,3-4,2 5,6-3,-5 3,1-5,-8 0,6 0,-12 4,5-3,2 4,-6-5,10 0,-5 0,-2 0,8 5,-6-4,8 5,-7-6,4 0,-4 0,0 0,5 0,-12 0,9 0,1 0,-5 0,11 0,-9 0,0 0,5 0,-12 0,11 0,-10 0,10 0,-11 0,10 4,-5-3,-1 3,8-4,-6 0,8 0,-7 0,4 0,-4 0,0 0,5 0,-12 0,11 0,-11 0,12 0,-12 0,16 0,-15 0,8 0,-6 0,1 0,3 0,-3 0,2 0,-2 0,3 0,-3 0,2 0,-3 0,4 0,-1 0,3 6,2-5,3 4,-7-5,4 6,-11-5,5 5,5-1,-9-4,8 5,-6-2,7-3,-5 3,11 1,-16-3,5 3,0-5,0 0,1 0,7 4,-12-3,9 4,-1-5,-8 0,15 0,-10 0,8 5,-1-4,-6 5,4-6,-10 4,10-3,-11 3,12 2,-12-5,12 4,-5 1,6-5,0 10,0-10,1 5,8 1,-13-6,12 6,-14-7,0 0,-2 0,0 0,-1 0,2 0,1 0,-4 4,3-3,4 3,0-4,3 0,1 6,-1-5,0 4,1-5,-1 0,0 0,1 0,-1 0,1 0,8 0,-6 0,15 0,-15 0,7 0,-1 0,-13 0,12-5,-14 4,6-5,1 1,-8 3,-1-3,1 5,-2 0,2 0,7-5,-12 4,9-3,-1-1,-8 3,8-3,-4 5,2 0,-1-4,6 3,-12-4,12 0,-12 4,11-10,-11 9,12-3,-12 1,5 3,0-4,-1 1,3 3,-1-3,-2 4,2 0,8 0,-4 0,16 0,-10 0,6 0,-8 0,-1 0,1 0,-1 0,0 0,-6 0,-2 0,-2 0,3 0,-2 0,5 0,-6 0,0 0,4 0,-1 0,-1 0,6 0,-4 0,6 0,-6 0,5 0,-6 0,8 0,-8 0,6 0,-5 0,6 0,0 0,1 0,-1 0,1 0,-1 0,0 0,1 0,-1 0,0 0,10 0,-7-5,6 3,1-3,-8 5,17 0,-16 0,15 0,-15 0,15 0,-15 0,6-6,-9 5,0-4,1 5,-8 0,-1 0,0 0,0 0,1 0,0 0,-3-4,10 3,-2-2,7 3,-5 0,1 0,-8 0,6 0,-5 0,0 0,-2 0,-3 0,2 0,3 0,-1 0,-1 0,1 0,7 0,-2 0,7 0,-5 0,9 0,-7 0,17-7,-16 6,15-6,-15 7,15 0,-15 0,7 0,-1 0,-6 0,6 0,-8 0,8 0,-6 0,15 0,-15 0,15 0,-15 0,6 0,-8 0,-1 0,0 0,1 0,-1 0,0 0,0 0,1 0,-1 0,0 0,1 0,-1 0,0 0,1 0,-1 0,-6 0,5 0,-12 0,9 0,-6 0,10 0,-9 0,11 0,-8 0,0 0,4 0,-11 0,16 0,-8 0,3 0,0 0,-4 0,0 0,4 0,-4 0,0 0,5 0,-6 0,8 0,-1 0,1 0,-8 0,6 0,-5 0,6 0,1 0,-1 0,0 0,1 0,8 0,-6 0,6 0,-9 0,-6 0,5 0,-6 0,8 0,-1 0,-6 0,5 0,-5 0,-1 0,-1 0,-2 0,0 0,8 0,0 0,2 0,0 0,1 0,-1 0,0 0,1 0,-8 0,-1 0,-2 0,1 0,2 0,2 0,-5 0,3 4,1-3,3 9,-3-9,5 10,-12-10,12 5,-12-2,5-3,2 3,-7-4,11 4,-7-3,0 4,2-1,-2-3,-1 3,7-4,-11 0,9 0,-2 4,-3-3,6 3,-7-4,2 0,4 0,-6 0,6 0,-6 0,-3-17,-2-5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09:48:13.93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1 180,'42'0,"-6"0,-26 0,8 0,-1 0,1 0,-3 0,0 0,0 0,3 0,-1 0,-4 0,5 0,-1 0,-1 0,4 0,-9 0,9 4,-4-3,0 3,3-4,-8 0,9 0,-1 0,-2 0,1 0,-3 0,1 0,0 0,3 0,-4 0,-1 0,4 0,-3 0,8 0,-6 0,8 0,-12 0,12 0,-13 0,6 0,-3 0,1 0,3 0,-4 0,4 0,0 0,5 0,-4 0,5 0,-5 0,7 0,0 0,-7 0,5 0,-13 0,6 0,-3 0,0 0,1 0,2 0,1 0,5 0,3 0,0 0,0 0,0 0,-1 0,1 0,0 0,0 0,-7 0,-2 0,-3 0,0 0,5 0,-5 0,8 0,-11 0,13-5,-13 3,6-4,0 6,-6-4,10 2,-11-2,9 0,-9-1,16 0,-6-6,10 9,-3-10,9 3,-8 1,19-7,-26 14,13-13,-23 13,6-5,-3 6,0 0,1-5,11 4,-7-10,12 9,-5-4,11-1,2 5,-1-6,8 1,-17 5,7-5,-17 7,5-6,-13 4,6-4,-3 6,1 0,0 0,6 0,-10 0,23 0,-12 0,14 0,-10 0,0 0,0 0,0 0,0 0,0 0,-8 0,6 0,-12 0,5 0,0 0,-6 0,18 0,-17 0,10 0,-5 0,-6 0,13 0,-5 0,-1 0,-1 0,0 0,-6 0,13 0,-12 0,12 0,-13 0,6 0,-3 0,2 0,-1 0,3 0,-8 0,8 0,0 0,6 0,2 0,-7 0,5 0,-5 0,7 0,-8 0,6 0,-13 0,6 0,-3 0,0 0,5 0,-4 0,-1 0,7 0,-8 0,16 0,-18 0,13 0,-12 0,4 0,-1 0,0 0,0 0,3 0,-4 0,8 0,-6 0,18 0,-12 0,14 0,0 0,3 0,0 0,-3 0,-9 0,-9 0,7 0,-14 0,6 0,8 0,-4 0,13 0,-7 0,9 0,3 0,0 0,7 0,-17 0,18 0,-26 0,13 0,-22 0,12 0,-13 0,6 0,1 0,-7 0,7 0,-1 0,2 0,0 0,5 0,-5 0,-1 5,7-4,-14 8,6-8,-3 9,-3-9,8 3,-6 1,2 1,2 0,1-2,6-4,2 0,0 0,0 0,10 0,-14 0,12 0,-15 0,-1 0,7 0,-6 0,-1 0,7 0,-7 0,9 0,-1 0,0 0,0 6,1-4,-1 4,0-6,-7 0,-2 5,0-4,-6 4,13-5,-13 0,14 0,-6 0,-1 0,7 0,-7 0,1 0,6 0,-7 0,1 0,5 0,-5 0,7 0,0 0,13 6,-10-5,19 5,-19-6,17 0,-17 0,17 0,-7 0,10 0,-10 0,-3 6,1-4,-8 4,-1-6,7 0,-14 0,15 0,-9 0,-2 0,2 0,-1 0,0 0,0 0,0 0,16 0,-13 0,5 0,-17 0,-8 0,9 0,5 0,5 0,11 0,-10 0,18 0,-19 0,19 0,-26 0,13 0,-22 0,5 0,-3 0,0 4,8-3,0 3,14 3,3-5,9 5,-9-7,8 0,-19 0,9 0,-19 0,-1 0,-3 0,1 0,0 0,5 0,-1 0,7 0,11 0,-9 0,9 0,-11 0,0 0,0 0,-7 0,-3 0,-2 0,1 0,3 0,-4 0,6 0,-2 0,18 0,-7 0,7 0,-10 0,-7 0,-2 0,-3 0,0 0,23 0,-2-7,18 5,9-14,-11 13,24-14,-23 15,0-7,-6 1,-24 7,5-7,-18 8,5 0,8 0,2 0,16 0,-1 0,10 0,0 0,0 0,0 0,0 0,-11-6,-1 5,-19-5,-1 6,-3 0,0 0,1 0,20 0,-13 0,19 0,-15 0,1 0,-9 0,-1 0,-3 0,1 0,11 0,8 0,8 0,-4 0,8 0,-7 0,0 0,7 0,-25 0,14 0,-24 0,6 0,-3 0,0 0,8-6,0 4,14-4,-7 6,17 0,-17 0,0 0,-5 0,-13 0,6 0,-2 0,-1 0,18 0,-7 0,22 0,-8 0,10 0,-10 0,7 0,-17 0,0 0,-5 0,-13 0,6 0,0 0,2 0,7 0,11 0,1 0,1 0,7 0,-18 0,8 0,-10 0,-7 0,-2 0,-3 0,0 0,5 0,1 0,3 0,3 0,10 0,-7 0,17 0,-17 0,7 0,-9 0,-1 0,-8 0,-1 0,-3 0,-1 0,12 0,-3 0,8 0,6 0,-7 0,18 0,-19 0,19 0,-18 0,7 0,-17 0,-2 0,-3 0,1 0,-1 0,4 0,-1 0,5 0,4 0,-7 0,-2 0,-3 0,1 0,0 0,10 0,-6 0,11 0,-4 0,-7 0,5 0,-13 0,6 0,-3 0,-1 0,9 0,9 0,8 0,10 0,0 0,0 0,-10 0,-3 0,-9 0,-9 0,-1 0,-3 0,-1 0,13 0,-4 0,19 0,-3 0,1 0,8 0,-8 0,10 0,-1 0,-9 0,-3 0,-17 0,-2 0,-3 0,2 0,-2 0,2 0,0 0,5 0,-2 0,6 0,-14 0,6 0,-4 0,1 0,7 0,1 0,4 0,0 0,1 0,-9 0,7 0,-7 0,1 0,-2 0,-5 0,9 0,1 0,0 0,3 0,-7 0,1 0,-2 0,-3 0,-3 4,3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0:29:18.8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1212 3947,'-46'-24,"3"5,26 3,-6 4,13 2,-6 4,11-2,-3 3,4-7,-4 2,-1-2,-1-3,-6 3,-3-6,0 0,3 6,-2-5,7 11,-1-3,4 8,3-8,-4 1,4-1,-2-2,2 4,0-1,-7-11,-1 6,-10-13,-1 7,0-5,-3-9,2 12,-1-11,2 13,6 1,2 2,7 11,3-3,-1-1,6 0,-6-2,6-4,-7 5,-4-13,1 12,-11-12,10 6,-11-7,4-1,-5 1,6 6,2 2,6 7,5 0,-3 0,7-3,-3 4,0-4,-2-3,-5-2,0-1,-6-5,5 6,-6-7,7 6,-1-5,3 12,2-5,-1 11,7-3,-7-3,8 1,-7-1,2-1,0 0,-5-10,4-3,-7 1,1 0,0 0,5 6,-4-4,6 10,-2-4,0 8,6-1,-3-2,4 2,-4-2,3-5,-9-2,3-6,-5-1,0 1,0 0,5 6,-4-4,6 11,-6-5,6 6,1 1,0 0,3-4,-4 3,5-2,0 3,0-7,-4 5,3-5,-3 6,0 1,3-4,-3 4,4-8,0 8,0-5,-5 5,4-1,-3-3,4 3,0-3,-3 1,2-4,-3 3,4-3,0 0,0-2,0 0,0 2,0 7,0-1,-3-3,2 4,-3-7,4 6,0-9,0 8,0-5,0 7,0-1,0-2,0 2,0-6,0-1,0-4,0 3,0-5,0 12,0-5,0 7,0 0,0-4,0-3,0 1,0-8,0 12,0-11,0 11,0-5,0 6,0 1,0-3,0 2,0-9,6 2,-5-8,9 8,-9-6,7 12,-7-5,7 7,-7-1,3-2,0 2,3-8,4 0,1-6,-1 6,0-4,-1 11,-4-5,3 6,-8 1,6 0,-2-5,4-3,8-5,-4-2,10-1,-11 8,4 1,-7 6,0 1,-3 0,2 0,-4 1,1-3,4-4,-2-5,5-4,-1 6,1-5,-3 12,2-5,-2 7,-4 0,4 0,-5 0,6-6,-1 5,2-13,6 6,-4-7,10 5,-11 2,13-9,-7 12,3-18,-5 20,-5-4,-2 6,0 5,1-3,-1 6,0-6,3 7,-3-7,9-3,-1-1,7-11,0 9,20-13,-14 7,23-5,-17-1,-1 11,-9-4,-3 13,-12-3,5 8,-7-3,-1 4,7 0,-6 0,5-4,1-3,-4 2,5-5,-7 5,1 0,-1-4,0 8,5-7,-5 7,4-3,-4 0,6-3,-4-3,12-2,-12 3,5-2,-7 6,0 1,1-1,1 4,-1-3,8-1,-7-1,5-4,0-1,-5 1,5 4,-7-3,0 8,3-3,-3 4,3 0,1-8,3 0,0-1,-1-1,-5 9,-1-3,4 4,-3 0,10-6,-4 0,2-1,4-4,5-4,-1 7,7-16,-15 21,4-13,-11 15,5-9,-7 9,0-3,4 4,-4 0,3 0,1 0,-3 0,4 0,1 0,3 0,-1-4,-1 2,-7-6,1 7,3-3,-4 4,4 0,-2 0,-2 0,10 0,7 0,1-6,6 5,-9-4,0-1,-6 5,-2-4,-7 5,0 0,5 0,-5 0,4 0,-4-5,-1 4,6-7,-4 7,3-3,-3-1,-2 4,4-3,-2 4,2 0,-3 0,7 0,2 0,-1-4,-1 3,-6-3,-1 4,4 0,-3 0,3 0,-1 0,-2 0,2 0,0 0,-3 0,4 0,-4 0,7 0,2 0,6 0,0 0,0 0,-7 0,6 0,-6 0,1 0,4 0,-11 0,5 0,-6 0,-1 0,4 0,-2 0,1 0,0 0,-3 0,3 0,0 0,-1 0,1 0,-2 0,-1 0,4 0,-3 0,2 0,0 6,-3-4,2 9,-2-10,0 3,11 0,-8-3,8 3,-11 0,1-3,3 8,-2-8,1 3,-2 0,-2-3,4 7,-6-3,6 0,-4 4,3-8,1 6,-3-6,0 3,3 3,-2-5,-2 10,4-7,-6 0,8 3,-5-7,0 8,5-4,-4 0,-1 3,4-3,-7 0,7 4,-3-8,-1 3,4 0,-2 1,2 0,-4-1,1 1,3 0,-3 0,4 3,-5-7,0 7,5-2,-4 2,2-3,-4 2,0-2,1 4,0-4,0 3,1-3,-2 1,1 1,-5 0,3 3,1 0,1-1,3-5,-4 4,2-7,-1 7,4-2,-3-1,4 3,-10-4,4 5,0 0,1 0,3 0,-3 0,0-4,1 3,-2-3,1 0,-1 2,2-2,-2 5,1-5,0 3,0-7,0 12,0-11,-3 10,6-7,-10 3,10 0,-7 0,4 1,0-4,0 3,1-3,-1 5,0-5,0 3,1-3,-2 4,2-4,-2 3,2-3,-2 0,1 3,0-7,0 12,1-11,-5 10,3-7,-3 5,4-1,-4-1,1 0,-1 4,-1-3,4 4,-3-5,4 1,-4 0,2-1,-2 1,0-1,3 1,-4-1,5 0,-5 1,4 0,-3 0,4 0,0-1,-5 0,4 1,-7 2,6-1,-2 2,4-3,-4-1,2-1,-1 1,3 0,-4 0,3 1,-7 0,12 1,-7-1,3 0,-1-3,-2 6,2-7,0 7,-4-4,7-1,-5 1,3 0,2-4,-3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0:30:00.1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243 3350,'-8'-25,"4"2,1 16,3-4,-5-6,4 5,-3-2,0 5,3-1,-7 1,6-3,-2 3,4-3,-10-2,7 3,-8-4,11 6,-4 0,3-2,-3 2,4-5,0 5,-6-10,5 1,-9 0,9-4,-8 4,7-6,-7 6,8-4,-8 11,8-5,-3 6,4 1,0-2,0-1,0 0,-5-7,3 8,-8-12,8 12,-3-11,5 11,0-12,0 12,-6-12,5 12,-4-5,5 7,0 1,0-6,0 4,0-8,0 9,0-11,0 3,0-7,0-1,0 8,0 1,0 6,0 1,0-3,0 3,0-6,0 0,0-5,0 2,0-5,0 12,0-11,0 11,0-5,0 7,0-2,0-5,0-13,0 3,0-17,0 8,0 0,0-8,0 17,0-1,0 11,0 7,0-1,0-2,0 3,0-8,0 0,0-7,0-9,0-2,0-1,0 3,-6 9,5 6,-4 2,5 7,0-1,0-4,0 3,0-10,0 10,0-12,0 12,0-5,0 7,-9 0,7 0,-6-2,8 2,0-9,-7-9,5 1,-10-7,11 8,-9 8,9-6,-3 12,0-4,4 6,-4-3,4-4,0 2,0-8,0 4,0 1,0-6,0 12,0-5,0 7,0 0,0-2,0-1,0 0,0-1,0-3,0 5,0-11,0 11,0-12,0 12,0-11,0 4,0 0,0 2,0 7,0 0,0-3,0 0,0-1,0 1,0-4,0-2,0 1,0 1,0 6,0 1,0-4,0 3,0-2,0 0,0 2,0-10,0 9,4-5,-3 7,3-1,-4-2,3 3,-2-2,6-1,-6 3,2-10,3 1,-5 1,4-6,-1 12,-3-5,4 6,-5 2,6-4,-4 1,5-9,-7 1,0-5,5-1,2 1,5 0,-6 6,0 2,-2 7,-3 0,6-3,-2 3,2-2,-3 3,4-1,-3 0,0 0,5-7,-6 5,3-5,-4 8,1 0,0-4,0 4,-1-4,-3-1,4 3,1-4,0 5,-1 0,-4-2,0 0,0-2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0:32:10.09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4176 182,'-30'0,"5"0,16 0,0 0,-5 0,4 0,-2 0,1 0,2 0,-7 0,7 0,-5 0,5 0,0 0,-3 0,3 0,-3 0,-1 0,3 0,-4 0,5 0,0 0,-3 0,-1 0,-6 0,3 0,0 0,7 0,-1 0,-3 4,3-3,-6 4,7-5,-9 0,0 0,-6 0,7 0,1 0,6 0,1 0,-12 0,9 0,-8 0,11 0,-1 0,-3 4,6 1,-5 0,5-1,-6-4,-6 0,-1 0,-4 0,6 0,-5 0,12 0,-5 0,7 0,0 0,-7 0,-2 0,-6 0,-1 0,1 0,0 0,-9 7,-3-6,1 11,2-11,15 5,2-6,7 4,0-3,-2 3,-1-4,-7 0,-1 0,-4 0,6 0,-5 0,12 0,-5 0,0 0,-1 0,-8 0,8 0,1 0,6 0,1 0,-5 0,5 0,-4 0,-6 0,8 0,-15 0,14 0,-4 0,7 0,0 0,-3 0,-9 0,7 0,-13 0,9 0,1 0,-6 0,6 5,-8-4,1 5,0-6,6 0,2 0,7 0,-1 0,-2 0,-4 5,2-3,-9 3,6 0,-1-3,-4 3,10-5,-4 0,8 0,-1 0,-10 0,2 5,-11-3,-5 3,-2 2,-1-6,-6 12,7-11,-1 4,3 0,16-5,1 4,6-5,1 0,-3 0,-1 0,-6 0,-3 0,-2 0,0 0,-9 0,7 0,-16 0,15 0,-6 0,9 0,6 0,2 0,7 0,0 0,-3-3,4-4,-10 2,1-2,-7 1,-9 5,6-10,-15 3,15 1,-15 1,16 0,-1 1,4-2,17-1,-9 7,9-8,-2 5,-1-9,1 8,0-6,-8 4,-2-4,-6-1,0 5,0-4,6 10,-5-10,12 10,-5-4,7 0,0 4,1-9,-10 8,0-5,-9 7,3 0,-1 0,1 0,6 0,2 0,7 0,0 0,-6 0,-3 0,-14 0,-3 0,-10 0,1 0,-1 0,1 0,0 0,-1 0,16 0,-2 0,20 0,-5 0,6-8,2 6,0-10,-3 11,-5-2,-14-3,4-1,-7-1,9-3,6 10,-5-5,12 2,-4 3,10-12,-6 10,6-6,-3 1,5-3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10:32:53.22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2233 1,'0'28,"0"-4,-4-19,3 2,-16-2,10-1,-6 4,1-7,7 3,-10-1,5 2,-1 4,1 0,5 0,-3 0,2 1,-3-5,-1 3,1-3,0 5,-1-1,1 0,4 1,-4-1,4-1,0 8,2-7,3 7,-11-5,8-2,-7 2,10-2,0 3,-5-2,0 3,0-4,-4 0,8 1,-7-1,7 4,-7-2,7 1,-8-3,3 6,-4-4,4 4,-3-5,8-1,-7 0,3 0,-10 1,8-2,-3 9,5-6,-6 12,-2-6,-4 7,5 0,1-6,0-2,6-7,-3 0,7 1,-7-2,0 1,-1-1,-5 8,4-5,-1 12,-8 3,5 0,-6 8,8-10,-1 0,2-7,1-1,5-6,0-1,-4-1,2 1,-8 0,5 0,5 1,-3-1,3 0,-1 0,-2 1,7-1,-7 0,4 0,-5 0,0 5,-1-3,-2 12,-4-6,1 17,-8-13,8 10,3-19,2 4,5-6,0-1,-2 3,2-3,-5 10,0-8,-7 6,5-1,-6 3,1 5,5-7,-4-1,10-7,-2 1,7-1,-7 0,4 0,-5 0,1-1,-3 8,2-5,-2 5,6-7,-4 0,4 0,-4 1,3-1,2 0,0 1,-1-2,-7 0,2 1,2-1,0 2,3-1,-5 0,1 0,-1 1,1-1,0 0,3 1,-2-1,7 0,-8 1,5 1,-5-1,0 2,4-3,-3 1,-4 0,0 6,-6 3,7-2,1-1,0-7,5 1,-3-1,3-1,-3 1,-1-1,4 0,-3 1,3 1,0-1,-4 0,8 0,-6 0,2-1,-10 2,4 0,-5 0,7 0,-7 5,3 3,-3-1,5-1,2-6,-1-1,5 0,-3 1,4-2,-6 1,2-1,-1 1,-5 1,8-1,-7 0,8 1,-4-2,4 1,-3 0,3 1,-4-1,0 0,4 0,-3 1,2-1,-2 0,3 0,-3 0,3-1,0 1,-6 2,6-2,-3 3,0-3,3 0,-5 0,5 1,-3-1,3 0,-4 0,4 0,-2 1,2 0,-4 1,0-2,4 1,-4-1,4 0,-4 1,-1-1,5 0,-3 0,7 1,-7-2,3 5,-3-3,-1 3,4-4,-3-5,3 9,-4-11,0 10,5-4,-3-3,1 10,-3-9,4 8,-4-5,4 0,0 0,-3 1,7-1,-8 0,4 4,0-2,-3 1,8-3,-8-1,3 0,-5 2,1-1,0 0,0 0,-1 0,2-4,-4-1,7 6,-5-4,9 8,-7-5,7 1,-7-1,3 0,0 0,-3-1,3 1,0 0,-3-1,3 1,-4 0,-1 1,5-1,-3 0,7 1,-8-1,4 0,0 0,-3-2,7 5,-3-3,4 3,0 1,0-3,0 3,0-1,0-2,0 0,0 2,0-3,0 2,0 3,0-4,0 4,0-6,0 3,0-1,0 1,0 3,0-4,0 3,0-3,0-1,0 2,0-1,0 1,0 3,0-4,0 4,0-5,0 0,0 4,0-4,0 6,0 0,0 15,0 17,0 0,0 20,0-20,0 9,0-11,0-10,0-8,0-12,0-5,0-1,0 4,0-3,5 2,-4-2,3-1,1 11,-4-2,5 10,-6-10,0-2,4-7,-3 0,3 5,-4-2,0 17,0 2,0 25,0-9,0 19,0-18,5-2,-4-13,5-9,-6-6,0-2,0-7,0 0,0 3,0-3,0 10,0-8,0 11,0-11,4 5,-3-6,3-1,0 4,-3 3,2 6,-3 10,7 4,0-1,0-2,4-9,-10 0,5-6,-2-2,-3-7,3-1,-4 8,4-7,-3 14,8-12,-8 5,3-7,0 0,-3 5,7-4,-7 3,3-3,-4-2,4 4,-3-2,6 1,-6-2,6-1,-2 6,0 2,4 6,-4-5,7 6,-6-12,4 11,-8-4,7-1,-8-1,3-7,-1 0,2 4,5 3,1 5,1 3,0 1,0-1,-6 9,5-7,-5 0,5-3,-5-12,4 11,-8-11,3 5,-1-7,-3 0,3 5,-4-5,5 5,-4-6,3 1,-4 4,0-4,0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C0060D6-F1F2-7544-9FAD-33C7909CD110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44A6ECD-F32D-074B-B4BA-C0E42AEF8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1131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127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i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Критерии включения в исследование:</a:t>
            </a:r>
            <a:endParaRPr kumimoji="1" lang="ru-RU" sz="1200" kern="120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1. Пациенты, перенёсшие операцию Гартмана с формированием короткой культи прямой кишки по поводу любого заболевания или травмы.    </a:t>
            </a:r>
            <a:r>
              <a:rPr kumimoji="1" lang="ru-RU" sz="1200" b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   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Культю считали короткой, когда длина ее от кожно-анальной линии до купола по данным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ректороманоскопии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не превышала 7 см. </a:t>
            </a:r>
          </a:p>
          <a:p>
            <a:r>
              <a:rPr kumimoji="1" lang="ru-RU" sz="1200" b="1" i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     </a:t>
            </a:r>
            <a:r>
              <a:rPr kumimoji="1" lang="ru-RU" sz="1200" i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Критерии не включения в исследование:</a:t>
            </a:r>
            <a:endParaRPr kumimoji="1" lang="ru-RU" sz="1200" kern="120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1. Пациенты с короткой культей прямой кишки, которые по своему физическому состоянию соответствуют IV,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V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классам по шкале ASA. </a:t>
            </a:r>
          </a:p>
          <a:p>
            <a:r>
              <a:rPr kumimoji="1" lang="ru-RU" sz="1200" b="1" i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</a:t>
            </a:r>
            <a:r>
              <a:rPr kumimoji="1" lang="ru-RU" sz="1200" i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       Критерии исключения из исследования:</a:t>
            </a:r>
            <a:endParaRPr kumimoji="1" lang="ru-RU" sz="1200" kern="120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1. Пациенты после операции Гартмана, выполненной по поводу злокачественного новообразования прямой или ободочной кишки, у которых до восстановительной операции прогрессирование заболевания не было установлено, но выявлено интраоперационно. 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2. Технически не удалось выполнить восстановление непрерывности толстой кишки независимо от применяемой методики.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06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i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Принцип распределения в группы сравнения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: для всех пациентов до операции рассматривали вероятную возможность выполнения восстановления непрерывности толстой кишки с помощью более простого традиционного прямого доступа. Наличие полной рубцовой облитерации малого таза или отсутствие визуализации культи прямой кишки даже после попыток разделения задней стенки влагалища у женщин, дна мочевого пузыря у мужчин и задней стенки таза служило причиной отказа от выполнения операции или показанием для применения нового доступа.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Этот принцип распределения в группы изначально можно считать недостатком настоящего исследования, так как он предопределял неравенство групп сравнения, а именно: в группе применения нового доступа хирургическая анатомия малого таза всегда должна быть сложнее.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550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Статистическая обработка характеристик пациентов в сравниваемых группах подтвердила это утверждение. Единственное статистически значимое различие было в частоте первичных диагнозов, по поводу которых выполнялась операция Гартмана.     </a:t>
            </a:r>
            <a:r>
              <a:rPr kumimoji="1" lang="ru-RU" sz="1200" b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  Так в группе применения нового доступа было больше пациентов с короткой культей, сформированной по поводу несостоятельности колоректальных анастомозов и травмы прямой кишки.   </a:t>
            </a:r>
            <a:r>
              <a:rPr kumimoji="1" lang="ru-RU" sz="1200" b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   В группе традиционного прямого доступа преобладали пациенты, оперированные по поводу осложненной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дивертикулярной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болезни.    </a:t>
            </a:r>
            <a:r>
              <a:rPr kumimoji="1" lang="ru-RU" sz="1200" b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   Частота наблюдений с короткой культей прямой кишки после операции Гартмана по поводу рака прямой кишки в сравниваемых группах была одинаковой (см. таб.1).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1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Изучали продолжительность операции, объем интраоперационной кровопотери, частоту интраоперационных, ранних и поздних послеоперационных осложнений.</a:t>
            </a:r>
          </a:p>
          <a:p>
            <a:pPr marL="180000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операции и спустя 1,5 месяца после выполнения восстановительной операции, перед закрытием илеостомы,  проводили нейрофизиологическое и комплексное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уродинамическое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исследования. Кроме того, с целью оценки качества мочеиспускания у мужчин использовали шкалу </a:t>
            </a:r>
            <a:r>
              <a:rPr lang="e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IPSS (International Prostate Symptom Score).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 сожалению, выполнить эти процедуры и до, и после операции удалось лишь у четверти больных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22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Последние 100 лет развитие хирургии рака толстой кишки неразрывно связано с именем H.A. Hartmann. В 1921 году в эпоху БПЭ на 30-м конгрессе французской ассоциации хирургов H.A. Hartmann сообщил об операции, выполненной двум пациентам, заключающейся в удалении опухоли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ректосигмоидного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отдела через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лапаротомный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доступ.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Культя прямой кишки ушивалась двумя рядами швов и укрывалась тазовой брюшиной, а проксимальный конец толстой кишки выводился на переднюю брюшную стенку в виде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колостомы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. Тогда восстановление непрерывности толстой кишки в будущем не предполагалось, но уже в 1931 году     </a:t>
            </a:r>
            <a:r>
              <a:rPr kumimoji="1" lang="ru-RU" sz="1200" b="1" kern="1200" baseline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Arial" charset="0"/>
                <a:cs typeface="Arial" charset="0"/>
              </a:rPr>
              <a:t>КЛИК     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в своей монографии «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Chirurgie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d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u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rectum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» H.A. Hartmann высказал мнение, что после предложенной им операции не исключается возможность восстановления естественного кишечного пассажа.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В дальнейшем все операции, включающие описанные этапы, стали называть именем H.A. Hartmann. Более того, операция Hartmann стала применяться не только при раке, но при других неопухолевых неотложных заболевания и травмах прямой и толстой кишки.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34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Эта жизнеспасающее вмешательство наряду со своими преимуществами породило большую новую проблему: выполнение восстановительных операций. О том что результаты восстановительных операций являются проблемой свидетельствует высокий уровень послеоперационных осложнений:     </a:t>
            </a:r>
            <a:r>
              <a:rPr kumimoji="1" lang="ru-RU" sz="1200" b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     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гнойно-септические осложнения возникают в 10,5-44,4% случаев, несостоятельность восстановительного толстокишечного анастомоза достигает 12,8% Послеоперационная летальность находится в пределах от 5 до 50%. Эти факты безусловно объясняют почему у значительной части пациентов, перенесших операцию Hartmann, так и не будет восстановлена непрерывность кишечника.</a:t>
            </a:r>
          </a:p>
          <a:p>
            <a:r>
              <a:rPr kumimoji="1" lang="ru-RU" sz="1200" b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     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Сложность реконструктивно-восстановительных операций на толстой кишке связана с наличием выраженного рубцово-спаечного процесса в брюшной полости и малом тазу, изменением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синтопии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органов малого таза, наличием низко расположенной культи прямой кишки, а также диастазом отрезков толстой кишки.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43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После удаления препарата у женщин происходит смещение влагалища, матки и мочевого пузыря книзу и кзади,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17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а у мужчин — предстательной железы, семенных пузырьков и мочевого пузыря, образуя в результате своеобразный «капюшон» для культи прямой кишки. 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Кроме того, из-за перемещения книзу и кзади мочевого пузыря происходит провисание терминального отдела мочеточников.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09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Пациенты, у которых культя прямой кишки «короткая» в реконструктивно-восстановительной хирургии занимают особое место. Операция в таких ситуациях отличается значительными техническими трудностями, которые увеличивают риск интраоперационных и ранних послеоперационных осложнений.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Для решения этой проблемы предложено множество технических приемов и приспособлений: маркировка культи цветной лигатурой, наложенной в ходе первичной операции, введение в культю тубуса ректоскопа или рабочей части циркулярного сшивающего аппарата, применение различных способов улучшения визуализации мочеточников и т.д.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Все способы отличаются как определенными преимуществами, так и недостатками. Вопросы доступа к операционному полю, обеспечивающего возможность постоянного визуального контроля, как на этапе выделения короткой культи прямой кишки в узком тазу, так и в процессе формирования низкого колоректального анастомоза, в научных публикациях не освещены.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680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В связи с наличием такой проблемы нами был предложен и внедрен способ доступа к короткой культе прямой кишки при реконструктивно-восстановительных операциях на толстой кишке. В дальнейшем способ защищен Патентом РФ.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В результате накопления опыта выполнения такого рода оперативных вмешательств возникла работа, которую мы представляем в сегодняшнем докладе.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006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Целью работы было оценка эффективности и безопасности применения разработанного доступа к короткой культе прямой кишки в сравнении с традиционным прямым доступом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38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Дизайн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иссле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 </a:t>
            </a:r>
            <a:r>
              <a:rPr kumimoji="1" lang="ru-RU" sz="120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дования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:</a:t>
            </a:r>
          </a:p>
          <a:p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Исследование ретроспективно-проспективное, когортное, сравнительное, нерандомизированное, основанное на анализе результатов лечения пациентов в колопроктологическом отделении ГБУЗ НИИ ККБ №1 в период с 2012 по 2018.</a:t>
            </a:r>
          </a:p>
          <a:p>
            <a:r>
              <a:rPr kumimoji="1" lang="ru-RU" sz="1200" b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КЛИК     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В исследовании участвовали 93 пациента, которые были распределены в две группы: основную, в которой применялся новый доступ к короткой культе прямой кишки (Новый доступ,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n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=38), и контрольную — с применением традиционного прямого доступа к культе прямой кишки (Традиционный доступ,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n</a:t>
            </a:r>
            <a:r>
              <a:rPr kumimoji="1" lang="ru-RU" sz="120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=55).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18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3379788"/>
            <a:ext cx="7543800" cy="2603500"/>
            <a:chOff x="-1" y="3379694"/>
            <a:chExt cx="7543801" cy="2604247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7" name="Snip Single Corner Rectangle 14"/>
              <p:cNvSpPr/>
              <p:nvPr/>
            </p:nvSpPr>
            <p:spPr>
              <a:xfrm flipV="1">
                <a:off x="-1" y="3392398"/>
                <a:ext cx="7543801" cy="2591543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/>
              </a:p>
            </p:txBody>
          </p:sp>
          <p:cxnSp>
            <p:nvCxnSpPr>
              <p:cNvPr id="8" name="Straight Connector 15"/>
              <p:cNvCxnSpPr/>
              <p:nvPr/>
            </p:nvCxnSpPr>
            <p:spPr>
              <a:xfrm>
                <a:off x="-1" y="3379694"/>
                <a:ext cx="7543801" cy="158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ardrop 12"/>
            <p:cNvSpPr/>
            <p:nvPr/>
          </p:nvSpPr>
          <p:spPr>
            <a:xfrm>
              <a:off x="6818313" y="3621063"/>
              <a:ext cx="393700" cy="3954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3424" y="4503737"/>
            <a:ext cx="2057400" cy="365125"/>
          </a:xfrm>
        </p:spPr>
        <p:txBody>
          <a:bodyPr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95452C4-23CB-4541-A68C-E2A6321440D2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7187" y="4503737"/>
            <a:ext cx="2057400" cy="365125"/>
          </a:xfrm>
        </p:spPr>
        <p:txBody>
          <a:bodyPr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33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28600" y="228600"/>
            <a:ext cx="4251325" cy="6388100"/>
            <a:chOff x="228600" y="228600"/>
            <a:chExt cx="4251960" cy="6387352"/>
          </a:xfrm>
        </p:grpSpPr>
        <p:sp>
          <p:nvSpPr>
            <p:cNvPr id="6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Teardrop 12"/>
            <p:cNvSpPr>
              <a:spLocks noChangeAspect="1"/>
            </p:cNvSpPr>
            <p:nvPr/>
          </p:nvSpPr>
          <p:spPr>
            <a:xfrm>
              <a:off x="3886746" y="431776"/>
              <a:ext cx="354066" cy="355558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58825" y="6300788"/>
            <a:ext cx="12985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5648-D19F-3341-BD5C-04FFDA61278F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788"/>
            <a:ext cx="23415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625" y="6300788"/>
            <a:ext cx="4476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98A5BBA-2F81-7C4F-910C-D439DBCC1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94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8"/>
          <p:cNvSpPr/>
          <p:nvPr/>
        </p:nvSpPr>
        <p:spPr>
          <a:xfrm flipV="1">
            <a:off x="228600" y="4648200"/>
            <a:ext cx="8686800" cy="1963738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A5DD-091A-0747-96FC-0AA27176E4A3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2D02-07F9-7D4B-B204-8C57D1C76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8751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17FA7-CD27-D74D-94D5-9CA694C01956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484B5-8547-4641-B266-A4B53EA4B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07559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8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Snip Diagonal Corner Rectangle 9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8F4AB-B478-0847-BC86-A6320B85718A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5944D-C3F1-2246-9905-022767B5D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34177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7"/>
          <p:cNvSpPr/>
          <p:nvPr/>
        </p:nvSpPr>
        <p:spPr>
          <a:xfrm flipV="1">
            <a:off x="228600" y="228600"/>
            <a:ext cx="8686800" cy="6388100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4128C-2126-6840-81BB-F782E70885C6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C843E-5F3D-F543-9E62-8805F758C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2646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8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Snip Diagonal Corner Rectangle 9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CB01C-10F3-8C45-BAC4-80EFE75AA366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C2F47-908C-1F40-B381-8D7DC2EAD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04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3379788"/>
            <a:ext cx="7543800" cy="2603500"/>
            <a:chOff x="-1" y="3379694"/>
            <a:chExt cx="7543801" cy="2604247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8" name="Snip Single Corner Rectangle 16"/>
              <p:cNvSpPr/>
              <p:nvPr/>
            </p:nvSpPr>
            <p:spPr>
              <a:xfrm flipV="1">
                <a:off x="-1" y="3392398"/>
                <a:ext cx="7543801" cy="2591543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/>
              </a:p>
            </p:txBody>
          </p:sp>
          <p:cxnSp>
            <p:nvCxnSpPr>
              <p:cNvPr id="9" name="Straight Connector 17"/>
              <p:cNvCxnSpPr/>
              <p:nvPr/>
            </p:nvCxnSpPr>
            <p:spPr>
              <a:xfrm>
                <a:off x="-1" y="3379694"/>
                <a:ext cx="7543801" cy="158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ardrop 15"/>
            <p:cNvSpPr/>
            <p:nvPr/>
          </p:nvSpPr>
          <p:spPr>
            <a:xfrm>
              <a:off x="6818313" y="3621063"/>
              <a:ext cx="393700" cy="3954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 rot="16200000">
            <a:off x="-733424" y="4503737"/>
            <a:ext cx="2057400" cy="365125"/>
          </a:xfrm>
        </p:spPr>
        <p:txBody>
          <a:bodyPr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63A74B9-B346-2244-BD19-910E501E7598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57187" y="4503737"/>
            <a:ext cx="2057400" cy="365125"/>
          </a:xfrm>
        </p:spPr>
        <p:txBody>
          <a:bodyPr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6954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 flipH="1">
            <a:off x="1600200" y="2127250"/>
            <a:ext cx="7543800" cy="2603500"/>
            <a:chOff x="-1" y="3379694"/>
            <a:chExt cx="7543801" cy="2604247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7" name="Snip Single Corner Rectangle 9"/>
              <p:cNvSpPr/>
              <p:nvPr/>
            </p:nvSpPr>
            <p:spPr>
              <a:xfrm flipV="1">
                <a:off x="-1" y="3392398"/>
                <a:ext cx="7543801" cy="2591543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/>
              </a:p>
            </p:txBody>
          </p:sp>
          <p:cxnSp>
            <p:nvCxnSpPr>
              <p:cNvPr id="8" name="Straight Connector 10"/>
              <p:cNvCxnSpPr/>
              <p:nvPr/>
            </p:nvCxnSpPr>
            <p:spPr>
              <a:xfrm>
                <a:off x="-1" y="3379694"/>
                <a:ext cx="7543801" cy="1588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ardrop 8"/>
            <p:cNvSpPr/>
            <p:nvPr/>
          </p:nvSpPr>
          <p:spPr>
            <a:xfrm flipH="1">
              <a:off x="228599" y="3621063"/>
              <a:ext cx="393700" cy="395401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 rot="16200000">
            <a:off x="8034338" y="3475037"/>
            <a:ext cx="1828800" cy="365125"/>
          </a:xfrm>
        </p:spPr>
        <p:txBody>
          <a:bodyPr tIns="0" bIns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 rot="16200000">
            <a:off x="7658101" y="3475037"/>
            <a:ext cx="1828800" cy="365125"/>
          </a:xfrm>
        </p:spPr>
        <p:txBody>
          <a:bodyPr tIns="0" bIns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C950E7-6C62-1548-8183-EFFE7B99465A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10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6" name="Snip Diagonal Corner Rectangle 11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BE55-4FCC-5F43-91FC-39779FBB63E7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307E-A711-A841-9D6D-6B36BBF98C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6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11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8" name="Snip Diagonal Corner Rectangle 12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4C26-A086-834A-B4EF-025C181066C2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BE39-2F49-6C4F-B3AE-CD796C57E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8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8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4" name="Snip Diagonal Corner Rectangle 9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8511E-1828-6D44-B11A-C5B6350969D4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E28B-D228-DC47-924C-0C0C7F4FE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18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5"/>
          <p:cNvSpPr/>
          <p:nvPr/>
        </p:nvSpPr>
        <p:spPr>
          <a:xfrm flipV="1">
            <a:off x="228600" y="228600"/>
            <a:ext cx="8686800" cy="6388100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36239-36C4-1546-8504-A81C8A3C4D8D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7DF8F-C5E1-BD48-9753-F948AD0C8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89272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28600" y="228600"/>
            <a:ext cx="4251325" cy="6388100"/>
            <a:chOff x="228600" y="228600"/>
            <a:chExt cx="4251960" cy="6387352"/>
          </a:xfrm>
        </p:grpSpPr>
        <p:sp>
          <p:nvSpPr>
            <p:cNvPr id="6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Teardrop 13"/>
            <p:cNvSpPr>
              <a:spLocks noChangeAspect="1"/>
            </p:cNvSpPr>
            <p:nvPr/>
          </p:nvSpPr>
          <p:spPr>
            <a:xfrm>
              <a:off x="3886746" y="431776"/>
              <a:ext cx="354066" cy="355558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8" name="Snip Diagonal Corner Rectangle 14"/>
          <p:cNvSpPr/>
          <p:nvPr/>
        </p:nvSpPr>
        <p:spPr>
          <a:xfrm flipV="1">
            <a:off x="4648200" y="228600"/>
            <a:ext cx="4251325" cy="6388100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613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17C5F-DA1A-5A4E-8170-0CB338A9378A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613"/>
            <a:ext cx="2339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613"/>
            <a:ext cx="4445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3E090E0-906E-DF4E-B8B1-A0D45D15E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295275"/>
            <a:ext cx="7583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949450"/>
            <a:ext cx="75834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6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0472B537-19B2-5F48-AB90-67458D95A86B}" type="datetime1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Krasnodar Regional Clinical Hospital #1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8085B810-4F3F-EE4F-B75F-1F83C3C488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  <p:sldLayoutId id="2147484876" r:id="rId12"/>
    <p:sldLayoutId id="2147484888" r:id="rId13"/>
    <p:sldLayoutId id="2147484889" r:id="rId14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kumimoji="1" sz="3800" kern="1200">
          <a:solidFill>
            <a:srgbClr val="174576"/>
          </a:solidFill>
          <a:latin typeface="+mj-lt"/>
          <a:ea typeface="Arial" charset="0"/>
          <a:cs typeface="Arial" charset="0"/>
        </a:defRPr>
      </a:lvl1pPr>
      <a:lvl2pPr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>
          <a:solidFill>
            <a:srgbClr val="174576"/>
          </a:solidFill>
          <a:latin typeface="Corbe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ts val="20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umimoji="1" sz="2200" kern="1200">
          <a:solidFill>
            <a:srgbClr val="174576"/>
          </a:solidFill>
          <a:latin typeface="+mn-lt"/>
          <a:ea typeface="Arial" charset="0"/>
          <a:cs typeface="Arial" charset="0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umimoji="1" sz="2000" kern="1200">
          <a:solidFill>
            <a:srgbClr val="174576"/>
          </a:solidFill>
          <a:latin typeface="+mn-lt"/>
          <a:ea typeface="Arial" charset="0"/>
          <a:cs typeface="+mn-cs"/>
        </a:defRPr>
      </a:lvl2pPr>
      <a:lvl3pPr marL="1035050" indent="-349250" algn="l" rtl="0" fontAlgn="base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umimoji="1" kern="1200">
          <a:solidFill>
            <a:srgbClr val="174576"/>
          </a:solidFill>
          <a:latin typeface="+mn-lt"/>
          <a:ea typeface="Arial" charset="0"/>
          <a:cs typeface="+mn-cs"/>
        </a:defRPr>
      </a:lvl3pPr>
      <a:lvl4pPr marL="1371600" indent="-336550" algn="l" rtl="0" fontAlgn="base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umimoji="1" kern="1200">
          <a:solidFill>
            <a:srgbClr val="174576"/>
          </a:solidFill>
          <a:latin typeface="+mn-lt"/>
          <a:ea typeface="Arial" charset="0"/>
          <a:cs typeface="+mn-cs"/>
        </a:defRPr>
      </a:lvl4pPr>
      <a:lvl5pPr marL="1720850" indent="-349250" algn="l" rtl="0" fontAlgn="base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umimoji="1" kern="1200">
          <a:solidFill>
            <a:srgbClr val="174576"/>
          </a:solidFill>
          <a:latin typeface="+mn-lt"/>
          <a:ea typeface="Arial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customXml" Target="../ink/ink7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customXml" Target="../ink/ink1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customXml" Target="../ink/ink1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customXml" Target="../ink/ink15.xml"/><Relationship Id="rId4" Type="http://schemas.openxmlformats.org/officeDocument/2006/relationships/image" Target="../media/image3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customXml" Target="../ink/ink18.xml"/><Relationship Id="rId10" Type="http://schemas.openxmlformats.org/officeDocument/2006/relationships/image" Target="../media/image41.png"/><Relationship Id="rId4" Type="http://schemas.openxmlformats.org/officeDocument/2006/relationships/image" Target="../media/image380.png"/><Relationship Id="rId9" Type="http://schemas.openxmlformats.org/officeDocument/2006/relationships/customXml" Target="../ink/ink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customXml" Target="../ink/ink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customXml" Target="../ink/ink26.xml"/><Relationship Id="rId7" Type="http://schemas.openxmlformats.org/officeDocument/2006/relationships/customXml" Target="../ink/ink2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customXml" Target="../ink/ink27.xml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customXml" Target="../ink/ink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Копия IMG_8436_!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3073"/>
          <a:stretch/>
        </p:blipFill>
        <p:spPr>
          <a:xfrm>
            <a:off x="0" y="0"/>
            <a:ext cx="9144000" cy="32403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39750" y="3096766"/>
            <a:ext cx="8280722" cy="184440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kumimoji="0" lang="ru-RU" sz="2800" b="1" dirty="0">
                <a:solidFill>
                  <a:srgbClr val="FFFF00"/>
                </a:solidFill>
                <a:latin typeface="Arial" charset="0"/>
              </a:rPr>
              <a:t>КОРОТКАЯ КУЛЬТЯ ПРЯМОЙ КИШКИ ПОСЛЕ ОПЕРАЦИИ</a:t>
            </a:r>
            <a:r>
              <a:rPr kumimoji="0" lang="en-US" sz="2800" b="1" dirty="0">
                <a:solidFill>
                  <a:srgbClr val="FFFF00"/>
                </a:solidFill>
                <a:latin typeface="Arial" charset="0"/>
              </a:rPr>
              <a:t> HARTMANN:</a:t>
            </a:r>
            <a:br>
              <a:rPr kumimoji="0" lang="en-US" sz="2800" b="1" dirty="0">
                <a:solidFill>
                  <a:srgbClr val="FFFF00"/>
                </a:solidFill>
                <a:latin typeface="Arial" charset="0"/>
              </a:rPr>
            </a:br>
            <a:r>
              <a:rPr kumimoji="0" lang="ru-RU" sz="2800" b="1" dirty="0">
                <a:solidFill>
                  <a:srgbClr val="FFFF00"/>
                </a:solidFill>
                <a:latin typeface="Arial" charset="0"/>
              </a:rPr>
              <a:t>ВОЗМОЖНО ЛИ РЕКОНСТРУКТИВНО-ВОССТАНОВИТЕЛЬНОЕ ВМЕЖАТЕЛЬСТВО?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1938" y="5329238"/>
            <a:ext cx="5867400" cy="820737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kumimoji="0" lang="ru-RU" sz="19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д.м.н. ПОЛОВИНКИН В.В., ИГОЛКИН А.Н.</a:t>
            </a:r>
          </a:p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kumimoji="0" lang="ru-RU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kumimoji="0" lang="ru-RU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ГБУЗ «НИИ-ККБ №1 им. проф. С.В. Очаповского» МЗ Краснодарского края</a:t>
            </a:r>
          </a:p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kumimoji="0" lang="ru-RU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главный врач академик РАН, д.м.н., профессор В.А. </a:t>
            </a:r>
            <a:r>
              <a:rPr kumimoji="0" lang="ru-RU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Порханов</a:t>
            </a:r>
            <a:endParaRPr kumimoji="0" lang="ru-RU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89FC9D-B4C6-0B47-9FD1-0A808639F08E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ИССЛЕДОВАНИЯ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EA603B-D739-5C4F-870D-D74607B6B920}"/>
              </a:ext>
            </a:extLst>
          </p:cNvPr>
          <p:cNvSpPr/>
          <p:nvPr/>
        </p:nvSpPr>
        <p:spPr>
          <a:xfrm rot="185864">
            <a:off x="377909" y="1129238"/>
            <a:ext cx="5541871" cy="1439430"/>
          </a:xfrm>
          <a:prstGeom prst="rect">
            <a:avLst/>
          </a:prstGeom>
          <a:solidFill>
            <a:srgbClr val="00905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ВКЛЮЧЕНИЯ :</a:t>
            </a:r>
          </a:p>
          <a:p>
            <a:pPr marL="180000"/>
            <a:endParaRPr lang="ru-RU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Пациенты, перенёсшие операцию Гартмана</a:t>
            </a:r>
          </a:p>
          <a:p>
            <a:pPr marL="180000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формированием короткой культи прямой кишки по поводу любого заболевания или травмы </a:t>
            </a:r>
            <a:endParaRPr lang="e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Выноска со стрелкой влево 1">
            <a:extLst>
              <a:ext uri="{FF2B5EF4-FFF2-40B4-BE49-F238E27FC236}">
                <a16:creationId xmlns:a16="http://schemas.microsoft.com/office/drawing/2014/main" id="{D1EC6255-2FD9-D649-950E-C5784BB7CA47}"/>
              </a:ext>
            </a:extLst>
          </p:cNvPr>
          <p:cNvSpPr/>
          <p:nvPr/>
        </p:nvSpPr>
        <p:spPr>
          <a:xfrm rot="21240332">
            <a:off x="5555612" y="1169715"/>
            <a:ext cx="3152972" cy="2307856"/>
          </a:xfrm>
          <a:prstGeom prst="leftArrowCallout">
            <a:avLst>
              <a:gd name="adj1" fmla="val 19039"/>
              <a:gd name="adj2" fmla="val 25000"/>
              <a:gd name="adj3" fmla="val 25330"/>
              <a:gd name="adj4" fmla="val 81988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Культю считали короткой, когда длина ее от кожно-анальной линии до купола по данным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ректороманоскопии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превышала 7 см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A27C20-02C7-584C-96E6-94330298D4E9}"/>
              </a:ext>
            </a:extLst>
          </p:cNvPr>
          <p:cNvSpPr/>
          <p:nvPr/>
        </p:nvSpPr>
        <p:spPr>
          <a:xfrm rot="341829">
            <a:off x="428532" y="2589682"/>
            <a:ext cx="5801444" cy="14029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НЕ ВКЛЮЧЕНИЯ:</a:t>
            </a:r>
          </a:p>
          <a:p>
            <a:pPr marL="180000"/>
            <a:endParaRPr lang="ru-RU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Пациенты с короткой культей прямой кишки, которые по своему физическому состоянию соответствуют </a:t>
            </a:r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IV, V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классам по шкале </a:t>
            </a:r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F83F7D-EA3A-A44C-98BA-E6FC9547637A}"/>
              </a:ext>
            </a:extLst>
          </p:cNvPr>
          <p:cNvSpPr/>
          <p:nvPr/>
        </p:nvSpPr>
        <p:spPr>
          <a:xfrm rot="21448696">
            <a:off x="661567" y="3974121"/>
            <a:ext cx="7579043" cy="2439932"/>
          </a:xfrm>
          <a:prstGeom prst="rect">
            <a:avLst/>
          </a:prstGeom>
          <a:solidFill>
            <a:srgbClr val="920000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ИСКЛЮЧЕНИЯ:</a:t>
            </a:r>
          </a:p>
          <a:p>
            <a:pPr algn="ctr"/>
            <a:endParaRPr lang="ru-RU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Пациенты после операции Гартмана, выполненной по поводу злокачественного новообразования прямой или ободочной кишки,</a:t>
            </a:r>
          </a:p>
          <a:p>
            <a:pPr marL="180000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которых до восстановительной операции прогрессирование заболевания не было установлено, но выявлено интраоперационно</a:t>
            </a:r>
          </a:p>
          <a:p>
            <a:pPr marL="180000"/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 не удалось выполнить восстановление непрерывности толстой кишки независимо от применяемой методики</a:t>
            </a:r>
          </a:p>
        </p:txBody>
      </p:sp>
    </p:spTree>
    <p:extLst>
      <p:ext uri="{BB962C8B-B14F-4D97-AF65-F5344CB8AC3E}">
        <p14:creationId xmlns:p14="http://schemas.microsoft.com/office/powerpoint/2010/main" val="33110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89FC9D-B4C6-0B47-9FD1-0A808639F08E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ИССЛЕДОВАНИЯ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94CBD2-AE16-E44A-BEA3-9DEBDA39FB7C}"/>
              </a:ext>
            </a:extLst>
          </p:cNvPr>
          <p:cNvSpPr/>
          <p:nvPr/>
        </p:nvSpPr>
        <p:spPr>
          <a:xfrm>
            <a:off x="1235116" y="2564904"/>
            <a:ext cx="6990078" cy="3744416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всех пациентов до операции рассматривали вероятную возможность выполнения восстановления непрерывности толстой кишки с помощью более простого традиционного прямого доступа.</a:t>
            </a:r>
          </a:p>
          <a:p>
            <a:pPr marL="180000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полной рубцовой облитерации малого таза или отсутствие визуализации культи прямой кишки даже после попыток разделения задней стенки влагалища у женщин, дна мочевого пузыря у мужчин и задней стенки таза служило причиной отказа от выполнения операции или ПОКАЗАНИЕМ ДЛЯ ПРИМЕНЕНИЯ НОВОГО ДОСТУПА</a:t>
            </a:r>
            <a:endParaRPr lang="e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347A6-605D-3245-8601-A3E45D755715}"/>
              </a:ext>
            </a:extLst>
          </p:cNvPr>
          <p:cNvSpPr/>
          <p:nvPr/>
        </p:nvSpPr>
        <p:spPr>
          <a:xfrm rot="185864">
            <a:off x="726657" y="1493317"/>
            <a:ext cx="7279494" cy="1019658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РАСПРЕДЕЛЕНИЯ ПАЦИЕНТОВ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ГРУППЫ СРАВНЕНИЯ</a:t>
            </a:r>
            <a:endParaRPr lang="e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89FC9D-B4C6-0B47-9FD1-0A808639F08E}"/>
              </a:ext>
            </a:extLst>
          </p:cNvPr>
          <p:cNvSpPr/>
          <p:nvPr/>
        </p:nvSpPr>
        <p:spPr>
          <a:xfrm>
            <a:off x="971600" y="548680"/>
            <a:ext cx="7226405" cy="42970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90500" dist="317500" dir="2700000" algn="ctr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1 — Характеристика групп сравнения</a:t>
            </a: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B3A645-C726-DF42-AEC3-8AEE66096A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5" y="980729"/>
            <a:ext cx="7252010" cy="5260977"/>
          </a:xfrm>
          <a:prstGeom prst="rect">
            <a:avLst/>
          </a:prstGeom>
          <a:effectLst>
            <a:outerShdw blurRad="190500" dist="317500" dir="2700000" algn="ctr" rotWithShape="0">
              <a:srgbClr val="000000">
                <a:alpha val="60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2240754D-94D2-7240-AB78-E8BDF2A0ADD1}"/>
                  </a:ext>
                </a:extLst>
              </p14:cNvPr>
              <p14:cNvContentPartPr/>
              <p14:nvPr/>
            </p14:nvContentPartPr>
            <p14:xfrm>
              <a:off x="1299332" y="3076209"/>
              <a:ext cx="360" cy="360"/>
            </p14:xfrm>
          </p:contentPart>
        </mc:Choice>
        <mc:Fallback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2240754D-94D2-7240-AB78-E8BDF2A0AD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1332" y="296856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765F4C7D-960A-2B43-81E4-31C2DBD718CA}"/>
                  </a:ext>
                </a:extLst>
              </p14:cNvPr>
              <p14:cNvContentPartPr/>
              <p14:nvPr/>
            </p14:nvContentPartPr>
            <p14:xfrm>
              <a:off x="1226612" y="3020769"/>
              <a:ext cx="5018760" cy="5184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765F4C7D-960A-2B43-81E4-31C2DBD718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2612" y="2912769"/>
                <a:ext cx="512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F5FA133-8142-9542-BD76-52B0F94C4867}"/>
                  </a:ext>
                </a:extLst>
              </p14:cNvPr>
              <p14:cNvContentPartPr/>
              <p14:nvPr/>
            </p14:nvContentPartPr>
            <p14:xfrm>
              <a:off x="1223732" y="3196089"/>
              <a:ext cx="4962240" cy="10368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F5FA133-8142-9542-BD76-52B0F94C48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9732" y="3088089"/>
                <a:ext cx="506988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C85E0A4C-CB4F-A548-97ED-93EFE63901CB}"/>
                  </a:ext>
                </a:extLst>
              </p14:cNvPr>
              <p14:cNvContentPartPr/>
              <p14:nvPr/>
            </p14:nvContentPartPr>
            <p14:xfrm>
              <a:off x="1184132" y="2824569"/>
              <a:ext cx="4964040" cy="8100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C85E0A4C-CB4F-A548-97ED-93EFE63901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0132" y="2716569"/>
                <a:ext cx="5071680" cy="296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Кольцо 14">
            <a:extLst>
              <a:ext uri="{FF2B5EF4-FFF2-40B4-BE49-F238E27FC236}">
                <a16:creationId xmlns:a16="http://schemas.microsoft.com/office/drawing/2014/main" id="{8CD745E9-7B61-5B49-979E-A748C7FA8791}"/>
              </a:ext>
            </a:extLst>
          </p:cNvPr>
          <p:cNvSpPr/>
          <p:nvPr/>
        </p:nvSpPr>
        <p:spPr>
          <a:xfrm rot="20458951">
            <a:off x="3797525" y="992473"/>
            <a:ext cx="1364759" cy="606264"/>
          </a:xfrm>
          <a:prstGeom prst="donut">
            <a:avLst>
              <a:gd name="adj" fmla="val 688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Кольцо 15">
            <a:extLst>
              <a:ext uri="{FF2B5EF4-FFF2-40B4-BE49-F238E27FC236}">
                <a16:creationId xmlns:a16="http://schemas.microsoft.com/office/drawing/2014/main" id="{55B1793E-F56C-4347-871C-AA03D9B46F34}"/>
              </a:ext>
            </a:extLst>
          </p:cNvPr>
          <p:cNvSpPr/>
          <p:nvPr/>
        </p:nvSpPr>
        <p:spPr>
          <a:xfrm rot="20458951">
            <a:off x="5012980" y="895258"/>
            <a:ext cx="1364759" cy="725381"/>
          </a:xfrm>
          <a:prstGeom prst="donut">
            <a:avLst>
              <a:gd name="adj" fmla="val 688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F181E9C0-08BE-4940-A2C2-51AE8258446B}"/>
                  </a:ext>
                </a:extLst>
              </p14:cNvPr>
              <p14:cNvContentPartPr/>
              <p14:nvPr/>
            </p14:nvContentPartPr>
            <p14:xfrm>
              <a:off x="1227754" y="2639674"/>
              <a:ext cx="4995360" cy="6840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F181E9C0-08BE-4940-A2C2-51AE8258446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4114" y="2532034"/>
                <a:ext cx="5103000" cy="28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44358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89FC9D-B4C6-0B47-9FD1-0A808639F08E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ИССЛЕДОВАНИЯ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9347A6-605D-3245-8601-A3E45D755715}"/>
              </a:ext>
            </a:extLst>
          </p:cNvPr>
          <p:cNvSpPr/>
          <p:nvPr/>
        </p:nvSpPr>
        <p:spPr>
          <a:xfrm rot="185864">
            <a:off x="1155920" y="1578820"/>
            <a:ext cx="6654194" cy="1671607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ИЗУЧАЛИ продолжительность операции, объем интраоперационной кровопотери, частоту интраоперационных, ранних и поздних послеоперационных осложнений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5095BA-1824-BD43-87C2-9450CBC1F7A2}"/>
              </a:ext>
            </a:extLst>
          </p:cNvPr>
          <p:cNvSpPr/>
          <p:nvPr/>
        </p:nvSpPr>
        <p:spPr>
          <a:xfrm rot="21435314">
            <a:off x="945645" y="3383457"/>
            <a:ext cx="7374012" cy="2707225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операции и спустя 1,5 месяца после, перед закрытием илеостомы,  проводили нейрофизиологическое и комплексное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уродинамическое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исследования. Кроме того, с целью оценки качества мочеиспускания у мужчин использовали шкалу </a:t>
            </a:r>
            <a:r>
              <a:rPr lang="e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IPSS (International Prostate Symptom Score).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48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ED7BDF-845B-BD46-BAA1-889BADDADB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570">
            <a:off x="1010877" y="1308558"/>
            <a:ext cx="7213096" cy="511830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9903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НОВОГО СПОСОБА ДОСТУПА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КОРОТКОЙ КУЛЬТЕ ПРЯМОЙ КИШКИ</a:t>
            </a:r>
            <a:endParaRPr lang="en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11DD520A-A51C-9849-9BFE-88495696D6F2}"/>
                  </a:ext>
                </a:extLst>
              </p14:cNvPr>
              <p14:cNvContentPartPr/>
              <p14:nvPr/>
            </p14:nvContentPartPr>
            <p14:xfrm>
              <a:off x="3525863" y="2291081"/>
              <a:ext cx="1568160" cy="142092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11DD520A-A51C-9849-9BFE-88495696D6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89863" y="2219441"/>
                <a:ext cx="1639800" cy="156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C46FFEF-A8B3-844C-BCCE-B6FA9F27B417}"/>
                  </a:ext>
                </a:extLst>
              </p14:cNvPr>
              <p14:cNvContentPartPr/>
              <p14:nvPr/>
            </p14:nvContentPartPr>
            <p14:xfrm>
              <a:off x="4249823" y="2525081"/>
              <a:ext cx="87480" cy="120600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C46FFEF-A8B3-844C-BCCE-B6FA9F27B4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4183" y="2453441"/>
                <a:ext cx="159120" cy="13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F51DCF08-467F-5143-9ED8-58ECBC7562BD}"/>
                  </a:ext>
                </a:extLst>
              </p14:cNvPr>
              <p14:cNvContentPartPr/>
              <p14:nvPr/>
            </p14:nvContentPartPr>
            <p14:xfrm>
              <a:off x="3143183" y="4055441"/>
              <a:ext cx="1503720" cy="12096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F51DCF08-467F-5143-9ED8-58ECBC7562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07183" y="3983441"/>
                <a:ext cx="157536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EDDB72F-869A-0440-BD0D-FA00CA6E5055}"/>
                  </a:ext>
                </a:extLst>
              </p14:cNvPr>
              <p14:cNvContentPartPr/>
              <p14:nvPr/>
            </p14:nvContentPartPr>
            <p14:xfrm>
              <a:off x="3829343" y="4158761"/>
              <a:ext cx="803880" cy="205740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EDDB72F-869A-0440-BD0D-FA00CA6E50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93343" y="4087121"/>
                <a:ext cx="875520" cy="220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8474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628" name="Изображение 5" descr="Сканировать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0"/>
            <a:ext cx="572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с двумя вырезанными соседними углами 6"/>
          <p:cNvSpPr/>
          <p:nvPr/>
        </p:nvSpPr>
        <p:spPr>
          <a:xfrm>
            <a:off x="4139952" y="5445224"/>
            <a:ext cx="792088" cy="792088"/>
          </a:xfrm>
          <a:prstGeom prst="snip2SameRect">
            <a:avLst/>
          </a:prstGeom>
          <a:solidFill>
            <a:srgbClr val="FF66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3851920" y="4797152"/>
            <a:ext cx="1368152" cy="936104"/>
          </a:xfrm>
          <a:prstGeom prst="hear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499992" y="4653136"/>
            <a:ext cx="720080" cy="288032"/>
          </a:xfrm>
          <a:prstGeom prst="ellipse">
            <a:avLst/>
          </a:prstGeom>
          <a:solidFill>
            <a:srgbClr val="F8DE2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51920" y="4653136"/>
            <a:ext cx="720080" cy="288032"/>
          </a:xfrm>
          <a:prstGeom prst="ellipse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563888" y="3212976"/>
            <a:ext cx="1872208" cy="1584176"/>
          </a:xfrm>
          <a:prstGeom prst="ellipse">
            <a:avLst/>
          </a:prstGeom>
          <a:solidFill>
            <a:schemeClr val="bg2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 rot="17296645">
            <a:off x="2542528" y="4397150"/>
            <a:ext cx="909446" cy="280516"/>
          </a:xfrm>
          <a:prstGeom prst="leftArrow">
            <a:avLst>
              <a:gd name="adj1" fmla="val 50000"/>
              <a:gd name="adj2" fmla="val 20242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8092871">
            <a:off x="3253021" y="3362705"/>
            <a:ext cx="151513" cy="88387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4797152"/>
            <a:ext cx="792088" cy="1440160"/>
          </a:xfrm>
          <a:prstGeom prst="rect">
            <a:avLst/>
          </a:prstGeom>
          <a:solidFill>
            <a:schemeClr val="accent6">
              <a:lumMod val="75000"/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3923928" y="3284984"/>
            <a:ext cx="1224136" cy="2160240"/>
          </a:xfrm>
          <a:prstGeom prst="heart">
            <a:avLst/>
          </a:prstGeom>
          <a:solidFill>
            <a:srgbClr val="76079D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707904" y="3501008"/>
            <a:ext cx="1656184" cy="2160240"/>
          </a:xfrm>
          <a:prstGeom prst="ellipse">
            <a:avLst/>
          </a:prstGeom>
          <a:solidFill>
            <a:schemeClr val="tx1">
              <a:lumMod val="50000"/>
              <a:lumOff val="50000"/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17566831">
            <a:off x="3049397" y="3836520"/>
            <a:ext cx="909446" cy="280516"/>
          </a:xfrm>
          <a:prstGeom prst="leftArrow">
            <a:avLst>
              <a:gd name="adj1" fmla="val 50000"/>
              <a:gd name="adj2" fmla="val 20242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Выноска 2 (без границы) 17"/>
          <p:cNvSpPr/>
          <p:nvPr/>
        </p:nvSpPr>
        <p:spPr>
          <a:xfrm>
            <a:off x="1331640" y="836712"/>
            <a:ext cx="1944216" cy="504056"/>
          </a:xfrm>
          <a:prstGeom prst="callout2">
            <a:avLst>
              <a:gd name="adj1" fmla="val 40471"/>
              <a:gd name="adj2" fmla="val 101131"/>
              <a:gd name="adj3" fmla="val 109979"/>
              <a:gd name="adj4" fmla="val 114842"/>
              <a:gd name="adj5" fmla="val 524030"/>
              <a:gd name="adj6" fmla="val 128530"/>
            </a:avLst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a</a:t>
            </a:r>
            <a:r>
              <a:rPr lang="ru-RU" sz="1600" b="1" dirty="0">
                <a:solidFill>
                  <a:srgbClr val="000000"/>
                </a:solidFill>
                <a:latin typeface="Arial Narrow"/>
                <a:cs typeface="Arial Narrow"/>
              </a:rPr>
              <a:t>. </a:t>
            </a: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v</a:t>
            </a:r>
            <a:r>
              <a:rPr lang="ru-RU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esicalis</a:t>
            </a:r>
            <a:r>
              <a:rPr lang="ru-RU" sz="1600" b="1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superior</a:t>
            </a:r>
            <a:endParaRPr lang="ru-RU" sz="16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1" name="Выноска 2 (без границы) 20"/>
          <p:cNvSpPr/>
          <p:nvPr/>
        </p:nvSpPr>
        <p:spPr>
          <a:xfrm>
            <a:off x="323528" y="3501008"/>
            <a:ext cx="1944216" cy="504056"/>
          </a:xfrm>
          <a:prstGeom prst="callout2">
            <a:avLst>
              <a:gd name="adj1" fmla="val 40471"/>
              <a:gd name="adj2" fmla="val 101131"/>
              <a:gd name="adj3" fmla="val 55676"/>
              <a:gd name="adj4" fmla="val 115405"/>
              <a:gd name="adj5" fmla="val 209072"/>
              <a:gd name="adj6" fmla="val 158374"/>
            </a:avLst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a</a:t>
            </a:r>
            <a:r>
              <a:rPr lang="ru-RU" sz="1600" b="1" dirty="0">
                <a:solidFill>
                  <a:srgbClr val="000000"/>
                </a:solidFill>
                <a:latin typeface="Arial Narrow"/>
                <a:cs typeface="Arial Narrow"/>
              </a:rPr>
              <a:t>. </a:t>
            </a: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v</a:t>
            </a:r>
            <a:r>
              <a:rPr lang="ru-RU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esicalis</a:t>
            </a:r>
            <a:r>
              <a:rPr lang="ru-RU" sz="1600" b="1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inferior</a:t>
            </a:r>
            <a:endParaRPr lang="ru-RU" sz="16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2" name="Выноска 2 (без границы) 21"/>
          <p:cNvSpPr/>
          <p:nvPr/>
        </p:nvSpPr>
        <p:spPr>
          <a:xfrm>
            <a:off x="1115616" y="2060848"/>
            <a:ext cx="1080120" cy="504056"/>
          </a:xfrm>
          <a:prstGeom prst="callout2">
            <a:avLst>
              <a:gd name="adj1" fmla="val 40471"/>
              <a:gd name="adj2" fmla="val 101131"/>
              <a:gd name="adj3" fmla="val 70881"/>
              <a:gd name="adj4" fmla="val 128296"/>
              <a:gd name="adj5" fmla="val 337228"/>
              <a:gd name="adj6" fmla="val 194483"/>
            </a:avLst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a</a:t>
            </a:r>
            <a:r>
              <a:rPr lang="ru-RU" sz="1600" b="1" dirty="0">
                <a:solidFill>
                  <a:srgbClr val="000000"/>
                </a:solidFill>
                <a:latin typeface="Arial Narrow"/>
                <a:cs typeface="Arial Narrow"/>
              </a:rPr>
              <a:t>. </a:t>
            </a:r>
            <a:r>
              <a:rPr lang="en-US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uterina</a:t>
            </a:r>
            <a:endParaRPr lang="ru-RU" sz="16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Стрелка влево 4"/>
          <p:cNvSpPr/>
          <p:nvPr/>
        </p:nvSpPr>
        <p:spPr>
          <a:xfrm rot="18204731">
            <a:off x="3274532" y="3107514"/>
            <a:ext cx="963699" cy="283292"/>
          </a:xfrm>
          <a:prstGeom prst="leftArrow">
            <a:avLst>
              <a:gd name="adj1" fmla="val 50000"/>
              <a:gd name="adj2" fmla="val 20242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03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07101 2.96296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0.07882 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08681 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08281 -0.005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59E-6 7.17759E-8 L 0.08279 0.000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59E-6 1.30123E-6 L 0.08279 0.0002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1101E-7 2.85383E-6 L 0.09066 2.85383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B2B9F9-A4C3-344F-8E9B-194C08895C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88">
            <a:off x="1766370" y="1235034"/>
            <a:ext cx="5611259" cy="52182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9903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НОВОГО СПОСОБА ДОСТУПА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КОРОТКОЙ КУЛЬТЕ ПРЯМОЙ КИШКИ</a:t>
            </a:r>
            <a:endParaRPr lang="en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8BF886DC-90D9-4A4D-A9F4-2C3DCCBD8FF3}"/>
                  </a:ext>
                </a:extLst>
              </p14:cNvPr>
              <p14:cNvContentPartPr/>
              <p14:nvPr/>
            </p14:nvContentPartPr>
            <p14:xfrm>
              <a:off x="4030583" y="3530342"/>
              <a:ext cx="510480" cy="82728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8BF886DC-90D9-4A4D-A9F4-2C3DCCBD8F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4583" y="3458342"/>
                <a:ext cx="582120" cy="9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13B15D4-B6D7-6147-8EC8-7C48E15DC095}"/>
                  </a:ext>
                </a:extLst>
              </p14:cNvPr>
              <p14:cNvContentPartPr/>
              <p14:nvPr/>
            </p14:nvContentPartPr>
            <p14:xfrm>
              <a:off x="4286543" y="3165662"/>
              <a:ext cx="357120" cy="9144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13B15D4-B6D7-6147-8EC8-7C48E15DC0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0543" y="3093662"/>
                <a:ext cx="428760" cy="10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1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7D8C33-494E-2041-A891-F88D470209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283">
            <a:off x="1507418" y="1276832"/>
            <a:ext cx="5892062" cy="517653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9903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НОВОГО СПОСОБА ДОСТУПА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КОРОТКОЙ КУЛЬТЕ ПРЯМОЙ КИШКИ</a:t>
            </a:r>
            <a:endParaRPr lang="en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F4A2D1F6-9953-0243-A9CF-9A33622BA813}"/>
                  </a:ext>
                </a:extLst>
              </p14:cNvPr>
              <p14:cNvContentPartPr/>
              <p14:nvPr/>
            </p14:nvContentPartPr>
            <p14:xfrm>
              <a:off x="3953903" y="3000422"/>
              <a:ext cx="393840" cy="33192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F4A2D1F6-9953-0243-A9CF-9A33622BA8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7903" y="2928422"/>
                <a:ext cx="46548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0C692313-1D63-AC45-AC4B-A305C97EBAFE}"/>
                  </a:ext>
                </a:extLst>
              </p14:cNvPr>
              <p14:cNvContentPartPr/>
              <p14:nvPr/>
            </p14:nvContentPartPr>
            <p14:xfrm>
              <a:off x="3882983" y="3428102"/>
              <a:ext cx="467640" cy="7264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0C692313-1D63-AC45-AC4B-A305C97EBA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7343" y="3356102"/>
                <a:ext cx="539280" cy="87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0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1D1971-6E78-274C-93A2-5245ABD55EB3}"/>
              </a:ext>
            </a:extLst>
          </p:cNvPr>
          <p:cNvSpPr/>
          <p:nvPr/>
        </p:nvSpPr>
        <p:spPr>
          <a:xfrm>
            <a:off x="395536" y="1556792"/>
            <a:ext cx="8297420" cy="72008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2 — Продолжительность операции 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кровопотеря в группах сравнения</a:t>
            </a: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C2BCA8-CBE6-7D4C-9C05-8E3E4CF808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9" y="2276872"/>
            <a:ext cx="8310867" cy="3758086"/>
          </a:xfrm>
          <a:prstGeom prst="rect">
            <a:avLst/>
          </a:prstGeom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Кольцо 5">
            <a:extLst>
              <a:ext uri="{FF2B5EF4-FFF2-40B4-BE49-F238E27FC236}">
                <a16:creationId xmlns:a16="http://schemas.microsoft.com/office/drawing/2014/main" id="{19C63728-FAC0-6147-A24A-755C1D50317F}"/>
              </a:ext>
            </a:extLst>
          </p:cNvPr>
          <p:cNvSpPr/>
          <p:nvPr/>
        </p:nvSpPr>
        <p:spPr>
          <a:xfrm rot="2892654">
            <a:off x="7073970" y="3060447"/>
            <a:ext cx="1678116" cy="894886"/>
          </a:xfrm>
          <a:prstGeom prst="donut">
            <a:avLst>
              <a:gd name="adj" fmla="val 6880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Кольцо 6">
            <a:extLst>
              <a:ext uri="{FF2B5EF4-FFF2-40B4-BE49-F238E27FC236}">
                <a16:creationId xmlns:a16="http://schemas.microsoft.com/office/drawing/2014/main" id="{7AD11F14-3FEC-C44E-88CC-65B862BE78C3}"/>
              </a:ext>
            </a:extLst>
          </p:cNvPr>
          <p:cNvSpPr/>
          <p:nvPr/>
        </p:nvSpPr>
        <p:spPr>
          <a:xfrm rot="2892654">
            <a:off x="7217985" y="4409389"/>
            <a:ext cx="1678116" cy="894886"/>
          </a:xfrm>
          <a:prstGeom prst="donut">
            <a:avLst>
              <a:gd name="adj" fmla="val 6880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57BEDEF3-0495-CF47-8A66-952B8B374EF0}"/>
                  </a:ext>
                </a:extLst>
              </p14:cNvPr>
              <p14:cNvContentPartPr/>
              <p14:nvPr/>
            </p14:nvContentPartPr>
            <p14:xfrm>
              <a:off x="753212" y="4348089"/>
              <a:ext cx="6216480" cy="504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57BEDEF3-0495-CF47-8A66-952B8B374E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212" y="4240089"/>
                <a:ext cx="632412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D094289B-DCA3-4E45-8977-D378D968796E}"/>
                  </a:ext>
                </a:extLst>
              </p14:cNvPr>
              <p14:cNvContentPartPr/>
              <p14:nvPr/>
            </p14:nvContentPartPr>
            <p14:xfrm>
              <a:off x="737860" y="4782020"/>
              <a:ext cx="4581360" cy="615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D094289B-DCA3-4E45-8977-D378D9687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860" y="4674020"/>
                <a:ext cx="468900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AE71824-C713-7E4C-84B8-07E9B0DBB2C4}"/>
                  </a:ext>
                </a:extLst>
              </p14:cNvPr>
              <p14:cNvContentPartPr/>
              <p14:nvPr/>
            </p14:nvContentPartPr>
            <p14:xfrm>
              <a:off x="755860" y="4953380"/>
              <a:ext cx="4570920" cy="6120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AE71824-C713-7E4C-84B8-07E9B0DBB2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2220" y="4845740"/>
                <a:ext cx="4678560" cy="27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183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68248E-E23E-524D-A813-BDBFE80E66ED}"/>
              </a:ext>
            </a:extLst>
          </p:cNvPr>
          <p:cNvSpPr/>
          <p:nvPr/>
        </p:nvSpPr>
        <p:spPr>
          <a:xfrm>
            <a:off x="863589" y="1484784"/>
            <a:ext cx="7416824" cy="64807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3 — Интраоперационные осложнения в группах сравнения</a:t>
            </a: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D1419-F746-A84D-B16A-F85F75E82B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085002"/>
            <a:ext cx="7416824" cy="4375926"/>
          </a:xfrm>
          <a:prstGeom prst="rect">
            <a:avLst/>
          </a:prstGeom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Кольцо 5">
            <a:extLst>
              <a:ext uri="{FF2B5EF4-FFF2-40B4-BE49-F238E27FC236}">
                <a16:creationId xmlns:a16="http://schemas.microsoft.com/office/drawing/2014/main" id="{9F2F4835-FD50-6F49-99B4-CD03A93BE400}"/>
              </a:ext>
            </a:extLst>
          </p:cNvPr>
          <p:cNvSpPr/>
          <p:nvPr/>
        </p:nvSpPr>
        <p:spPr>
          <a:xfrm rot="20969617">
            <a:off x="3746388" y="2561334"/>
            <a:ext cx="1678116" cy="894886"/>
          </a:xfrm>
          <a:prstGeom prst="donut">
            <a:avLst>
              <a:gd name="adj" fmla="val 6880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ольцо 6">
            <a:extLst>
              <a:ext uri="{FF2B5EF4-FFF2-40B4-BE49-F238E27FC236}">
                <a16:creationId xmlns:a16="http://schemas.microsoft.com/office/drawing/2014/main" id="{9111ABAE-B997-8B49-A4E7-7005F311E16A}"/>
              </a:ext>
            </a:extLst>
          </p:cNvPr>
          <p:cNvSpPr/>
          <p:nvPr/>
        </p:nvSpPr>
        <p:spPr>
          <a:xfrm rot="20969617">
            <a:off x="5431610" y="2606550"/>
            <a:ext cx="1678116" cy="894886"/>
          </a:xfrm>
          <a:prstGeom prst="donut">
            <a:avLst>
              <a:gd name="adj" fmla="val 688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95417422-7F33-9349-A51E-8D84DBF15BE2}"/>
                  </a:ext>
                </a:extLst>
              </p14:cNvPr>
              <p14:cNvContentPartPr/>
              <p14:nvPr/>
            </p14:nvContentPartPr>
            <p14:xfrm>
              <a:off x="973463" y="3337382"/>
              <a:ext cx="2343240" cy="9324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95417422-7F33-9349-A51E-8D84DBF15B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9463" y="3229742"/>
                <a:ext cx="245088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2B171D7E-BC62-6243-AD70-D3186D8A0751}"/>
                  </a:ext>
                </a:extLst>
              </p14:cNvPr>
              <p14:cNvContentPartPr/>
              <p14:nvPr/>
            </p14:nvContentPartPr>
            <p14:xfrm>
              <a:off x="5878463" y="3505862"/>
              <a:ext cx="804960" cy="334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2B171D7E-BC62-6243-AD70-D3186D8A07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4463" y="3398222"/>
                <a:ext cx="912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045C84C-D8B9-FC47-82CE-67EAC467C303}"/>
                  </a:ext>
                </a:extLst>
              </p14:cNvPr>
              <p14:cNvContentPartPr/>
              <p14:nvPr/>
            </p14:nvContentPartPr>
            <p14:xfrm>
              <a:off x="1044023" y="4418462"/>
              <a:ext cx="1968840" cy="6840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045C84C-D8B9-FC47-82CE-67EAC467C3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0383" y="4310462"/>
                <a:ext cx="20764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2B70C79E-0135-E642-8148-772E8960CC54}"/>
                  </a:ext>
                </a:extLst>
              </p14:cNvPr>
              <p14:cNvContentPartPr/>
              <p14:nvPr/>
            </p14:nvContentPartPr>
            <p14:xfrm>
              <a:off x="5902583" y="4590182"/>
              <a:ext cx="794880" cy="2268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2B70C79E-0135-E642-8148-772E8960CC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48943" y="4482182"/>
                <a:ext cx="90252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712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Henri_Hartmann_19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54" y="425450"/>
            <a:ext cx="4006850" cy="51847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02496" y="5694363"/>
            <a:ext cx="3925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Henri</a:t>
            </a:r>
            <a:r>
              <a:rPr kumimoji="0"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</a:t>
            </a:r>
            <a:r>
              <a:rPr kumimoji="0"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Hartmann</a:t>
            </a:r>
          </a:p>
          <a:p>
            <a:pPr algn="ctr"/>
            <a:r>
              <a:rPr kumimoji="0"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1860-1952</a:t>
            </a:r>
          </a:p>
        </p:txBody>
      </p:sp>
      <p:pic>
        <p:nvPicPr>
          <p:cNvPr id="5" name="Изображение 4" descr="F2_hartman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174">
            <a:off x="938598" y="1148761"/>
            <a:ext cx="3033713" cy="403225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68248E-E23E-524D-A813-BDBFE80E66ED}"/>
              </a:ext>
            </a:extLst>
          </p:cNvPr>
          <p:cNvSpPr/>
          <p:nvPr/>
        </p:nvSpPr>
        <p:spPr>
          <a:xfrm>
            <a:off x="755576" y="1268760"/>
            <a:ext cx="7659743" cy="64807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4 — Ранние послеоперационные осложнения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группах сравнения</a:t>
            </a: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359B4-AC41-1C4B-9CC9-A9813A9222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43" y="-27384"/>
            <a:ext cx="6405113" cy="6858000"/>
          </a:xfrm>
          <a:prstGeom prst="rect">
            <a:avLst/>
          </a:prstGeom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Кольцо 5">
            <a:extLst>
              <a:ext uri="{FF2B5EF4-FFF2-40B4-BE49-F238E27FC236}">
                <a16:creationId xmlns:a16="http://schemas.microsoft.com/office/drawing/2014/main" id="{D11148F9-0948-EB4E-B45C-C83FF562A24B}"/>
              </a:ext>
            </a:extLst>
          </p:cNvPr>
          <p:cNvSpPr/>
          <p:nvPr/>
        </p:nvSpPr>
        <p:spPr>
          <a:xfrm rot="20969617">
            <a:off x="6349301" y="5288675"/>
            <a:ext cx="1678116" cy="894886"/>
          </a:xfrm>
          <a:prstGeom prst="donut">
            <a:avLst>
              <a:gd name="adj" fmla="val 6880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1B36C19-1E0F-C84B-BC9B-225B6C96846B}"/>
                  </a:ext>
                </a:extLst>
              </p14:cNvPr>
              <p14:cNvContentPartPr/>
              <p14:nvPr/>
            </p14:nvContentPartPr>
            <p14:xfrm>
              <a:off x="1648823" y="5404648"/>
              <a:ext cx="4819320" cy="45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1B36C19-1E0F-C84B-BC9B-225B6C9684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2823" y="5333008"/>
                <a:ext cx="489096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95477E2C-857A-254E-9476-DB052658B2AF}"/>
                  </a:ext>
                </a:extLst>
              </p14:cNvPr>
              <p14:cNvContentPartPr/>
              <p14:nvPr/>
            </p14:nvContentPartPr>
            <p14:xfrm>
              <a:off x="1631543" y="5690128"/>
              <a:ext cx="4938840" cy="5148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95477E2C-857A-254E-9476-DB052658B2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5543" y="5618128"/>
                <a:ext cx="501048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12559229-720E-1540-A7DF-1B1E16EBF2CD}"/>
                  </a:ext>
                </a:extLst>
              </p14:cNvPr>
              <p14:cNvContentPartPr/>
              <p14:nvPr/>
            </p14:nvContentPartPr>
            <p14:xfrm>
              <a:off x="1584743" y="5821168"/>
              <a:ext cx="5047560" cy="9900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12559229-720E-1540-A7DF-1B1E16EBF2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31103" y="5713168"/>
                <a:ext cx="515520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BABB707-AD08-9D48-99E5-19DCC0901E0E}"/>
                  </a:ext>
                </a:extLst>
              </p14:cNvPr>
              <p14:cNvContentPartPr/>
              <p14:nvPr/>
            </p14:nvContentPartPr>
            <p14:xfrm>
              <a:off x="1558463" y="6001528"/>
              <a:ext cx="4964400" cy="298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BABB707-AD08-9D48-99E5-19DCC0901E0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04463" y="5893528"/>
                <a:ext cx="5072040" cy="2455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Кольцо 9">
            <a:extLst>
              <a:ext uri="{FF2B5EF4-FFF2-40B4-BE49-F238E27FC236}">
                <a16:creationId xmlns:a16="http://schemas.microsoft.com/office/drawing/2014/main" id="{DE78E2D7-B825-D649-A454-8C10C99982BB}"/>
              </a:ext>
            </a:extLst>
          </p:cNvPr>
          <p:cNvSpPr/>
          <p:nvPr/>
        </p:nvSpPr>
        <p:spPr>
          <a:xfrm rot="20969617">
            <a:off x="6495793" y="1010583"/>
            <a:ext cx="1294920" cy="794850"/>
          </a:xfrm>
          <a:prstGeom prst="donut">
            <a:avLst>
              <a:gd name="adj" fmla="val 6880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C90EBEE3-55C3-6C49-94E9-3A8ACEE3374B}"/>
                  </a:ext>
                </a:extLst>
              </p14:cNvPr>
              <p14:cNvContentPartPr/>
              <p14:nvPr/>
            </p14:nvContentPartPr>
            <p14:xfrm>
              <a:off x="1569623" y="2137917"/>
              <a:ext cx="5019120" cy="7272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C90EBEE3-55C3-6C49-94E9-3A8ACEE337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15623" y="2029917"/>
                <a:ext cx="5126760" cy="288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Кольцо 11">
            <a:extLst>
              <a:ext uri="{FF2B5EF4-FFF2-40B4-BE49-F238E27FC236}">
                <a16:creationId xmlns:a16="http://schemas.microsoft.com/office/drawing/2014/main" id="{826B8CB9-2E46-0C44-B824-4D5C1F64C86B}"/>
              </a:ext>
            </a:extLst>
          </p:cNvPr>
          <p:cNvSpPr/>
          <p:nvPr/>
        </p:nvSpPr>
        <p:spPr>
          <a:xfrm rot="20969617">
            <a:off x="6094368" y="2213630"/>
            <a:ext cx="1892024" cy="1214639"/>
          </a:xfrm>
          <a:prstGeom prst="donut">
            <a:avLst>
              <a:gd name="adj" fmla="val 3877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68248E-E23E-524D-A813-BDBFE80E66ED}"/>
              </a:ext>
            </a:extLst>
          </p:cNvPr>
          <p:cNvSpPr/>
          <p:nvPr/>
        </p:nvSpPr>
        <p:spPr>
          <a:xfrm>
            <a:off x="480162" y="1556792"/>
            <a:ext cx="8124286" cy="5583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5 — Поздние послеоперационные осложнения в группах сравнения</a:t>
            </a: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D76F85-E8BD-4A4F-B01D-6CF85798EB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61" y="2060848"/>
            <a:ext cx="8124287" cy="4213167"/>
          </a:xfrm>
          <a:prstGeom prst="rect">
            <a:avLst/>
          </a:prstGeom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Кольцо 5">
            <a:extLst>
              <a:ext uri="{FF2B5EF4-FFF2-40B4-BE49-F238E27FC236}">
                <a16:creationId xmlns:a16="http://schemas.microsoft.com/office/drawing/2014/main" id="{5CA029CC-D885-D044-BFEF-3FD3EE3A1203}"/>
              </a:ext>
            </a:extLst>
          </p:cNvPr>
          <p:cNvSpPr/>
          <p:nvPr/>
        </p:nvSpPr>
        <p:spPr>
          <a:xfrm rot="20969617">
            <a:off x="6858810" y="2710401"/>
            <a:ext cx="1678116" cy="894886"/>
          </a:xfrm>
          <a:prstGeom prst="donut">
            <a:avLst>
              <a:gd name="adj" fmla="val 6880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CCB7D92C-DFFE-FF41-8694-30370B884D1E}"/>
                  </a:ext>
                </a:extLst>
              </p14:cNvPr>
              <p14:cNvContentPartPr/>
              <p14:nvPr/>
            </p14:nvContentPartPr>
            <p14:xfrm>
              <a:off x="636503" y="3456902"/>
              <a:ext cx="2346120" cy="3204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CCB7D92C-DFFE-FF41-8694-30370B884D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863" y="3348902"/>
                <a:ext cx="24537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C2035B7A-34A9-B146-9D5F-5DE8E39BB432}"/>
                  </a:ext>
                </a:extLst>
              </p14:cNvPr>
              <p14:cNvContentPartPr/>
              <p14:nvPr/>
            </p14:nvContentPartPr>
            <p14:xfrm>
              <a:off x="4504343" y="3634022"/>
              <a:ext cx="2179440" cy="424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C2035B7A-34A9-B146-9D5F-5DE8E39BB4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50343" y="3526382"/>
                <a:ext cx="228708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71D5354F-9ABD-1848-9229-F09FFA4CC532}"/>
                  </a:ext>
                </a:extLst>
              </p14:cNvPr>
              <p14:cNvContentPartPr/>
              <p14:nvPr/>
            </p14:nvContentPartPr>
            <p14:xfrm>
              <a:off x="629303" y="5236382"/>
              <a:ext cx="2374920" cy="540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71D5354F-9ABD-1848-9229-F09FFA4CC5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303" y="5128382"/>
                <a:ext cx="24825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733CF126-66A2-D040-8893-1FB734B5FE60}"/>
                  </a:ext>
                </a:extLst>
              </p14:cNvPr>
              <p14:cNvContentPartPr/>
              <p14:nvPr/>
            </p14:nvContentPartPr>
            <p14:xfrm>
              <a:off x="4436663" y="5406302"/>
              <a:ext cx="2295000" cy="2808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733CF126-66A2-D040-8893-1FB734B5FE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83023" y="5298302"/>
                <a:ext cx="2402640" cy="24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45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68248E-E23E-524D-A813-BDBFE80E66ED}"/>
              </a:ext>
            </a:extLst>
          </p:cNvPr>
          <p:cNvSpPr/>
          <p:nvPr/>
        </p:nvSpPr>
        <p:spPr>
          <a:xfrm>
            <a:off x="742129" y="1484784"/>
            <a:ext cx="7659742" cy="8463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6 — Результаты нейрофизиологического исследования в основной и контрольной группах до и после выполнения реконструктивно-восстановительной операции</a:t>
            </a: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5CB4A2-35B6-3547-8BD7-83B2806A6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9" y="2272123"/>
            <a:ext cx="7659742" cy="4163467"/>
          </a:xfrm>
          <a:prstGeom prst="rect">
            <a:avLst/>
          </a:prstGeom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Кольцо 5">
            <a:extLst>
              <a:ext uri="{FF2B5EF4-FFF2-40B4-BE49-F238E27FC236}">
                <a16:creationId xmlns:a16="http://schemas.microsoft.com/office/drawing/2014/main" id="{2A2D31DD-01E6-D34A-8D1A-B738468DE2C8}"/>
              </a:ext>
            </a:extLst>
          </p:cNvPr>
          <p:cNvSpPr/>
          <p:nvPr/>
        </p:nvSpPr>
        <p:spPr>
          <a:xfrm rot="21229838">
            <a:off x="3892723" y="2768083"/>
            <a:ext cx="2962018" cy="719864"/>
          </a:xfrm>
          <a:prstGeom prst="donut">
            <a:avLst>
              <a:gd name="adj" fmla="val 3877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4DA88E-A307-F24D-B42A-87397EA27D77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68248E-E23E-524D-A813-BDBFE80E66ED}"/>
              </a:ext>
            </a:extLst>
          </p:cNvPr>
          <p:cNvSpPr/>
          <p:nvPr/>
        </p:nvSpPr>
        <p:spPr>
          <a:xfrm>
            <a:off x="742129" y="1268760"/>
            <a:ext cx="7659742" cy="1008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8 —Результаты анкетирования мужчин с помощью опросника «</a:t>
            </a:r>
            <a:r>
              <a:rPr lang="e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IPSS»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и контрольной группах до и после выполнения реконструктивно-восстановительной операции </a:t>
            </a:r>
            <a:endParaRPr lang="e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E7D338-8935-184C-A52A-446D135DCD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9" y="2276872"/>
            <a:ext cx="7659742" cy="4285949"/>
          </a:xfrm>
          <a:prstGeom prst="rect">
            <a:avLst/>
          </a:prstGeom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6" name="Кольцо 5">
            <a:extLst>
              <a:ext uri="{FF2B5EF4-FFF2-40B4-BE49-F238E27FC236}">
                <a16:creationId xmlns:a16="http://schemas.microsoft.com/office/drawing/2014/main" id="{72861660-15D2-8C4F-A004-604E83DF4EE1}"/>
              </a:ext>
            </a:extLst>
          </p:cNvPr>
          <p:cNvSpPr/>
          <p:nvPr/>
        </p:nvSpPr>
        <p:spPr>
          <a:xfrm rot="21229838">
            <a:off x="3892723" y="2768083"/>
            <a:ext cx="2962018" cy="719864"/>
          </a:xfrm>
          <a:prstGeom prst="donut">
            <a:avLst>
              <a:gd name="adj" fmla="val 3877"/>
            </a:avLst>
          </a:prstGeom>
          <a:solidFill>
            <a:srgbClr val="FF0000"/>
          </a:solidFill>
          <a:ln>
            <a:noFill/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A92DFB7-A189-8149-8094-2DBBF3C45112}"/>
              </a:ext>
            </a:extLst>
          </p:cNvPr>
          <p:cNvSpPr/>
          <p:nvPr/>
        </p:nvSpPr>
        <p:spPr>
          <a:xfrm rot="187886">
            <a:off x="453701" y="1329179"/>
            <a:ext cx="8346650" cy="3601154"/>
          </a:xfrm>
          <a:prstGeom prst="roundRect">
            <a:avLst>
              <a:gd name="adj" fmla="val 0"/>
            </a:avLst>
          </a:prstGeom>
          <a:solidFill>
            <a:schemeClr val="tx1">
              <a:lumMod val="90000"/>
              <a:lumOff val="1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400" b="1" dirty="0">
                <a:solidFill>
                  <a:srgbClr val="FFFF00"/>
                </a:solidFill>
              </a:rPr>
              <a:t>📌   Новый способ создает условия в узком тазу, выстланном рубцово-измененными тканями, для осуществления доступа к культе прямой кишки и формирования колоректального анастомоза под прямым визуальным контролем, что, при наличии короткой культи прямой кишки, обеспечивает возможность выполнения восстановительной операции пациентам, у которых прямой традиционный доступ этого сделать не позволяет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897B47-E3F1-424E-BF24-C97886243664}"/>
              </a:ext>
            </a:extLst>
          </p:cNvPr>
          <p:cNvSpPr/>
          <p:nvPr/>
        </p:nvSpPr>
        <p:spPr>
          <a:xfrm>
            <a:off x="440649" y="278394"/>
            <a:ext cx="8262702" cy="701785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43B2682-3AA2-4949-8C20-749F4D9D7AFC}"/>
              </a:ext>
            </a:extLst>
          </p:cNvPr>
          <p:cNvSpPr/>
          <p:nvPr/>
        </p:nvSpPr>
        <p:spPr>
          <a:xfrm>
            <a:off x="1406787" y="4877308"/>
            <a:ext cx="7053645" cy="1432012"/>
          </a:xfrm>
          <a:prstGeom prst="roundRect">
            <a:avLst>
              <a:gd name="adj" fmla="val 0"/>
            </a:avLst>
          </a:prstGeom>
          <a:solidFill>
            <a:schemeClr val="tx1">
              <a:lumMod val="90000"/>
              <a:lumOff val="1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400" b="1" dirty="0">
                <a:solidFill>
                  <a:srgbClr val="FFFF00"/>
                </a:solidFill>
              </a:rPr>
              <a:t>📌   Продолжительность операции и объем кровопотери в группах применения нового и традиционного доступов не различаются</a:t>
            </a:r>
          </a:p>
        </p:txBody>
      </p:sp>
    </p:spTree>
    <p:extLst>
      <p:ext uri="{BB962C8B-B14F-4D97-AF65-F5344CB8AC3E}">
        <p14:creationId xmlns:p14="http://schemas.microsoft.com/office/powerpoint/2010/main" val="2222548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D6F73BB-7894-0E4E-8CAC-DD04DD4A5F07}"/>
              </a:ext>
            </a:extLst>
          </p:cNvPr>
          <p:cNvSpPr/>
          <p:nvPr/>
        </p:nvSpPr>
        <p:spPr>
          <a:xfrm rot="21420917">
            <a:off x="313447" y="966342"/>
            <a:ext cx="7792141" cy="1813482"/>
          </a:xfrm>
          <a:prstGeom prst="roundRect">
            <a:avLst>
              <a:gd name="adj" fmla="val 0"/>
            </a:avLst>
          </a:prstGeom>
          <a:solidFill>
            <a:schemeClr val="tx1">
              <a:lumMod val="90000"/>
              <a:lumOff val="1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300" b="1" dirty="0">
                <a:solidFill>
                  <a:srgbClr val="FFFF00"/>
                </a:solidFill>
              </a:rPr>
              <a:t>📌   Применение прямого традиционного доступа к короткой культе прямой кишки приводит к более частому повреждению мочевого пузыря у пациентов обоего пола и влагалища у женщин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897B47-E3F1-424E-BF24-C97886243664}"/>
              </a:ext>
            </a:extLst>
          </p:cNvPr>
          <p:cNvSpPr/>
          <p:nvPr/>
        </p:nvSpPr>
        <p:spPr>
          <a:xfrm>
            <a:off x="440649" y="278394"/>
            <a:ext cx="8262702" cy="701785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A07D88A-D4E4-2648-9C1F-14D6A29AE25B}"/>
              </a:ext>
            </a:extLst>
          </p:cNvPr>
          <p:cNvSpPr/>
          <p:nvPr/>
        </p:nvSpPr>
        <p:spPr>
          <a:xfrm>
            <a:off x="519456" y="2780928"/>
            <a:ext cx="8012984" cy="1651427"/>
          </a:xfrm>
          <a:prstGeom prst="roundRect">
            <a:avLst>
              <a:gd name="adj" fmla="val 0"/>
            </a:avLst>
          </a:prstGeom>
          <a:solidFill>
            <a:schemeClr val="tx1">
              <a:lumMod val="90000"/>
              <a:lumOff val="1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300" b="1" dirty="0">
                <a:solidFill>
                  <a:srgbClr val="FFFF00"/>
                </a:solidFill>
              </a:rPr>
              <a:t>📌   Несмотря на то, что частота ранних послеоперационных осложнений при применении сравниваемых методик не различается, тяжесть их более выражена в группе традиционного доступа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22583B4-3054-7649-A1F4-1107A2485920}"/>
              </a:ext>
            </a:extLst>
          </p:cNvPr>
          <p:cNvSpPr/>
          <p:nvPr/>
        </p:nvSpPr>
        <p:spPr>
          <a:xfrm rot="21420917">
            <a:off x="651382" y="4378366"/>
            <a:ext cx="7831703" cy="2099738"/>
          </a:xfrm>
          <a:prstGeom prst="roundRect">
            <a:avLst>
              <a:gd name="adj" fmla="val 0"/>
            </a:avLst>
          </a:prstGeom>
          <a:solidFill>
            <a:schemeClr val="tx1">
              <a:lumMod val="90000"/>
              <a:lumOff val="1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300" b="1" dirty="0">
                <a:solidFill>
                  <a:srgbClr val="FFFF00"/>
                </a:solidFill>
              </a:rPr>
              <a:t>📌   Поздние послеоперационные осложнения в обеих группах встречаются с одинаковой частой. Однако, в группе традиционного доступа преобладают стриктуры колоректального анастомоза, а в группе применения нового доступа — стриктуры мочеточника</a:t>
            </a:r>
          </a:p>
        </p:txBody>
      </p:sp>
    </p:spTree>
    <p:extLst>
      <p:ext uri="{BB962C8B-B14F-4D97-AF65-F5344CB8AC3E}">
        <p14:creationId xmlns:p14="http://schemas.microsoft.com/office/powerpoint/2010/main" val="33049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897B47-E3F1-424E-BF24-C97886243664}"/>
              </a:ext>
            </a:extLst>
          </p:cNvPr>
          <p:cNvSpPr/>
          <p:nvPr/>
        </p:nvSpPr>
        <p:spPr>
          <a:xfrm>
            <a:off x="440649" y="278394"/>
            <a:ext cx="8262702" cy="701785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93E66E3-DF47-A24E-9B2A-BB6DACE07B4E}"/>
              </a:ext>
            </a:extLst>
          </p:cNvPr>
          <p:cNvSpPr/>
          <p:nvPr/>
        </p:nvSpPr>
        <p:spPr>
          <a:xfrm rot="187611">
            <a:off x="999112" y="1604674"/>
            <a:ext cx="7145777" cy="4018589"/>
          </a:xfrm>
          <a:prstGeom prst="roundRect">
            <a:avLst>
              <a:gd name="adj" fmla="val 0"/>
            </a:avLst>
          </a:prstGeom>
          <a:solidFill>
            <a:schemeClr val="tx1">
              <a:lumMod val="90000"/>
              <a:lumOff val="1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prstClr val="black">
                <a:alpha val="6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ru-RU" sz="2400" b="1" dirty="0">
                <a:solidFill>
                  <a:srgbClr val="FFFF00"/>
                </a:solidFill>
              </a:rPr>
              <a:t>📌   Сравнение результатов нейрофизиологического, комплексного </a:t>
            </a:r>
            <a:r>
              <a:rPr lang="ru-RU" sz="2400" b="1" dirty="0" err="1">
                <a:solidFill>
                  <a:srgbClr val="FFFF00"/>
                </a:solidFill>
              </a:rPr>
              <a:t>уродинамического</a:t>
            </a:r>
            <a:r>
              <a:rPr lang="ru-RU" sz="2400" b="1" dirty="0">
                <a:solidFill>
                  <a:srgbClr val="FFFF00"/>
                </a:solidFill>
              </a:rPr>
              <a:t> исследований и анкетирования мужчин с помощью опросника «</a:t>
            </a:r>
            <a:r>
              <a:rPr lang="en" sz="2400" b="1" dirty="0">
                <a:solidFill>
                  <a:srgbClr val="FFFF00"/>
                </a:solidFill>
              </a:rPr>
              <a:t>IPSS», </a:t>
            </a:r>
            <a:r>
              <a:rPr lang="ru-RU" sz="2400" b="1" dirty="0">
                <a:solidFill>
                  <a:srgbClr val="FFFF00"/>
                </a:solidFill>
              </a:rPr>
              <a:t>проведенных при применении обоих доступов, продемонстрировало отсутствие различия, что позволяет характеризовать предложенный способ доступа к короткой культе прямой кишки как безопасный</a:t>
            </a:r>
          </a:p>
          <a:p>
            <a:pPr marL="180000"/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6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8852A2-7613-4049-98A0-05BC4FA4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47" y="-13447"/>
            <a:ext cx="10392126" cy="694706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8350240-F1FE-B745-84FD-1FF3B60009C2}"/>
              </a:ext>
            </a:extLst>
          </p:cNvPr>
          <p:cNvSpPr txBox="1">
            <a:spLocks/>
          </p:cNvSpPr>
          <p:nvPr/>
        </p:nvSpPr>
        <p:spPr>
          <a:xfrm>
            <a:off x="4441235" y="950084"/>
            <a:ext cx="3429024" cy="175749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b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b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6450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CAC407-76D7-C440-9CE4-4BDEE19FCD11}"/>
              </a:ext>
            </a:extLst>
          </p:cNvPr>
          <p:cNvSpPr/>
          <p:nvPr/>
        </p:nvSpPr>
        <p:spPr>
          <a:xfrm>
            <a:off x="755576" y="278394"/>
            <a:ext cx="7659743" cy="1422414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СЛОЖНОСТИ РЕКОНСТРУКТИВНО-ВОССТАНОВИТЕЛЬНЫХ ВМЕШАТЕЛЬСТВ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ОПЕРАЦИИ </a:t>
            </a:r>
            <a:r>
              <a:rPr lang="e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HARTMANN 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9533FB6-0944-9B45-9968-B138887244F8}"/>
              </a:ext>
            </a:extLst>
          </p:cNvPr>
          <p:cNvSpPr/>
          <p:nvPr/>
        </p:nvSpPr>
        <p:spPr>
          <a:xfrm rot="21380191">
            <a:off x="3380220" y="1689462"/>
            <a:ext cx="5303272" cy="118236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Частота послеоперационных хирургических инфекций 10.5 - 44.4%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705D525-CCE3-F445-BE43-D71CD9E38A89}"/>
              </a:ext>
            </a:extLst>
          </p:cNvPr>
          <p:cNvSpPr/>
          <p:nvPr/>
        </p:nvSpPr>
        <p:spPr>
          <a:xfrm>
            <a:off x="3753017" y="2858402"/>
            <a:ext cx="5067455" cy="1146662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Частота несостоятельности колоректального анастомоза 12.8%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01AE624-E91B-244D-85CB-C43D071CEEC3}"/>
              </a:ext>
            </a:extLst>
          </p:cNvPr>
          <p:cNvSpPr/>
          <p:nvPr/>
        </p:nvSpPr>
        <p:spPr>
          <a:xfrm rot="428409">
            <a:off x="4083880" y="4073670"/>
            <a:ext cx="4389461" cy="1091042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28575">
            <a:solidFill>
              <a:schemeClr val="bg1">
                <a:alpha val="80000"/>
              </a:schemeClr>
            </a:solidFill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Послеоперационная летальность 5-50%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1BF5A-E8E3-D844-9235-2539FED06FB2}"/>
              </a:ext>
            </a:extLst>
          </p:cNvPr>
          <p:cNvSpPr txBox="1"/>
          <p:nvPr/>
        </p:nvSpPr>
        <p:spPr>
          <a:xfrm>
            <a:off x="3699592" y="5517232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Есин В.И. И </a:t>
            </a:r>
            <a:r>
              <a:rPr lang="ru-RU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соавт</a:t>
            </a:r>
            <a:r>
              <a:rPr lang="ru-RU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Хирургия, 2011; 6(84); 110-113</a:t>
            </a:r>
          </a:p>
          <a:p>
            <a:pPr algn="r"/>
            <a:r>
              <a:rPr lang="en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Roig</a:t>
            </a:r>
            <a:r>
              <a:rPr lang="en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JV et al. Colorectal Dis, 2011; 13:396-402</a:t>
            </a:r>
          </a:p>
          <a:p>
            <a:pPr algn="r"/>
            <a:r>
              <a:rPr lang="en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 C et al. Am J Surg, 2005; 190:717-720</a:t>
            </a:r>
          </a:p>
          <a:p>
            <a:pPr algn="r"/>
            <a:r>
              <a:rPr lang="en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Parks S.E. et al.  Am. J. Surg, 1985; 5(49; 672-675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E3C373CA-CD9F-E648-9E44-8241B93D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86" y="2042259"/>
            <a:ext cx="2754887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6600"/>
              </a:buClr>
              <a:buFont typeface="Wingdings" charset="0"/>
              <a:buChar char=""/>
            </a:pPr>
            <a:r>
              <a:rPr kumimoji="0"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Выраженный рубцово-спаечный процесс в брюшной полости и малом тазу</a:t>
            </a:r>
          </a:p>
          <a:p>
            <a:pPr>
              <a:buClr>
                <a:srgbClr val="FF6600"/>
              </a:buClr>
              <a:buFont typeface="Wingdings" charset="0"/>
              <a:buChar char=""/>
            </a:pPr>
            <a:endParaRPr kumimoji="0"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6600"/>
              </a:buClr>
              <a:buFont typeface="Wingdings" charset="0"/>
              <a:buChar char=""/>
            </a:pPr>
            <a:r>
              <a:rPr kumimoji="0"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</a:t>
            </a:r>
            <a:r>
              <a:rPr kumimoji="0" lang="ru-RU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синтопии</a:t>
            </a:r>
            <a:r>
              <a:rPr kumimoji="0"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органов малого таза</a:t>
            </a:r>
          </a:p>
          <a:p>
            <a:pPr>
              <a:buClr>
                <a:srgbClr val="FF6600"/>
              </a:buClr>
              <a:buFont typeface="Wingdings" charset="0"/>
              <a:buChar char=""/>
            </a:pPr>
            <a:endParaRPr kumimoji="0"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6600"/>
              </a:buClr>
              <a:buFont typeface="Wingdings" charset="0"/>
              <a:buChar char=""/>
            </a:pPr>
            <a:r>
              <a:rPr kumimoji="0"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низко расположенной культи прямой кишки</a:t>
            </a:r>
          </a:p>
          <a:p>
            <a:pPr>
              <a:buClr>
                <a:srgbClr val="FF6600"/>
              </a:buClr>
              <a:buFont typeface="Wingdings" charset="0"/>
              <a:buChar char=""/>
            </a:pPr>
            <a:endParaRPr kumimoji="0"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6600"/>
              </a:buClr>
              <a:buFont typeface="Wingdings" charset="0"/>
              <a:buChar char=""/>
            </a:pPr>
            <a:r>
              <a:rPr kumimoji="0"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Диастаз отрезков толстой кишки</a:t>
            </a:r>
          </a:p>
        </p:txBody>
      </p:sp>
    </p:spTree>
    <p:extLst>
      <p:ext uri="{BB962C8B-B14F-4D97-AF65-F5344CB8AC3E}">
        <p14:creationId xmlns:p14="http://schemas.microsoft.com/office/powerpoint/2010/main" val="1773504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580" name="Изображение 2" descr="Сканировать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93700"/>
            <a:ext cx="814705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2843808" y="3573016"/>
            <a:ext cx="504056" cy="1440160"/>
          </a:xfrm>
          <a:prstGeom prst="downArrow">
            <a:avLst/>
          </a:prstGeom>
          <a:solidFill>
            <a:srgbClr val="FF0000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Изображение 5" descr="21119559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96975"/>
            <a:ext cx="4754562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 descr="Сканировать 1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93700"/>
            <a:ext cx="814705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5508104" y="1340768"/>
            <a:ext cx="504056" cy="223224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102E-9 -1.17974E-6 L 3.47102E-9 0.17835 " pathEditMode="relative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4" name="Изображение 3" descr="Сканировать 2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93700"/>
            <a:ext cx="814705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2843808" y="3573016"/>
            <a:ext cx="504056" cy="1440160"/>
          </a:xfrm>
          <a:prstGeom prst="downArrow">
            <a:avLst/>
          </a:prstGeom>
          <a:solidFill>
            <a:srgbClr val="FF0000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Изображение 4" descr="21119559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96975"/>
            <a:ext cx="4754562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МужТаз_2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17500"/>
            <a:ext cx="8543925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5796136" y="1772816"/>
            <a:ext cx="504056" cy="244827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102E-9 -1.17974E-6 L 3.47102E-9 0.17835 " pathEditMode="relative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1053-s2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0" y="404664"/>
            <a:ext cx="2559582" cy="2405494"/>
          </a:xfrm>
          <a:prstGeom prst="snip2DiagRect">
            <a:avLst>
              <a:gd name="adj1" fmla="val 2581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1B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Изображение 3" descr="2274420-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52936"/>
            <a:ext cx="2406747" cy="2664296"/>
          </a:xfrm>
          <a:prstGeom prst="snip2DiagRect">
            <a:avLst>
              <a:gd name="adj1" fmla="val 0"/>
              <a:gd name="adj2" fmla="val 3602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1B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Изображение 4" descr="2302812-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585397"/>
            <a:ext cx="3096344" cy="1939947"/>
          </a:xfrm>
          <a:prstGeom prst="snip2DiagRect">
            <a:avLst>
              <a:gd name="adj1" fmla="val 0"/>
              <a:gd name="adj2" fmla="val 2175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1B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Изображение 5" descr="230887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9" y="648072"/>
            <a:ext cx="2477375" cy="2204864"/>
          </a:xfrm>
          <a:prstGeom prst="snip2DiagRect">
            <a:avLst>
              <a:gd name="adj1" fmla="val 19073"/>
              <a:gd name="adj2" fmla="val 973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1B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Изображение 6" descr="233445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085184"/>
            <a:ext cx="2743200" cy="908304"/>
          </a:xfrm>
          <a:prstGeom prst="snip2DiagRect">
            <a:avLst>
              <a:gd name="adj1" fmla="val 450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1B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Изображение 7" descr="2409324-3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5"/>
          <a:stretch/>
        </p:blipFill>
        <p:spPr>
          <a:xfrm>
            <a:off x="532683" y="2852936"/>
            <a:ext cx="3175221" cy="2263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1B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Изображение 8" descr="8468778-o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260648"/>
            <a:ext cx="2376264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1B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Изображение 1" descr="652_original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8333" b="8889"/>
          <a:stretch/>
        </p:blipFill>
        <p:spPr>
          <a:xfrm>
            <a:off x="2622226" y="1931945"/>
            <a:ext cx="3893990" cy="2865207"/>
          </a:xfrm>
          <a:prstGeom prst="snip2DiagRect">
            <a:avLst>
              <a:gd name="adj1" fmla="val 0"/>
              <a:gd name="adj2" fmla="val 3274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59832" y="3933056"/>
            <a:ext cx="3456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 Narrow"/>
                <a:cs typeface="Arial Narrow"/>
              </a:rPr>
              <a:t>«КОРОТКАЯ» КУЛЬТЯ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 Narrow"/>
                <a:cs typeface="Arial Narrow"/>
              </a:rPr>
              <a:t>ПРЯМОЙ КИШКИ!!!</a:t>
            </a:r>
          </a:p>
        </p:txBody>
      </p:sp>
    </p:spTree>
    <p:extLst>
      <p:ext uri="{BB962C8B-B14F-4D97-AF65-F5344CB8AC3E}">
        <p14:creationId xmlns:p14="http://schemas.microsoft.com/office/powerpoint/2010/main" val="35117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АТЕНТ_Доступ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001587" cy="5845251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3528" y="980728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ФОРМИРОВАНИЯ ДОСТУПА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КОРОТКОЙ КУЛЬТЕ ПРЯМОЙ КИШКИ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УЗКОМ ТАЗУ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РЕКОНСТРУКТИВНО- ВОССТАНОВИТЕЛЬНЫХ ОПЕРАЦИЯХ 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ТОЛСТОЙ КИШКЕ</a:t>
            </a:r>
          </a:p>
        </p:txBody>
      </p:sp>
    </p:spTree>
    <p:extLst>
      <p:ext uri="{BB962C8B-B14F-4D97-AF65-F5344CB8AC3E}">
        <p14:creationId xmlns:p14="http://schemas.microsoft.com/office/powerpoint/2010/main" val="9789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89FC9D-B4C6-0B47-9FD1-0A808639F08E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ИССЛЕДОВАНИЯ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F3393-9F75-9E40-8B56-D8F3D207EBDA}"/>
              </a:ext>
            </a:extLst>
          </p:cNvPr>
          <p:cNvSpPr txBox="1"/>
          <p:nvPr/>
        </p:nvSpPr>
        <p:spPr>
          <a:xfrm>
            <a:off x="539552" y="2204864"/>
            <a:ext cx="7272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</a:rPr>
              <a:t>Оценить эффективность и безопасность применения разработанного нового доступа к короткой культе прямой кишки в сравнении с традиционным прямым доступом </a:t>
            </a:r>
          </a:p>
        </p:txBody>
      </p:sp>
    </p:spTree>
    <p:extLst>
      <p:ext uri="{BB962C8B-B14F-4D97-AF65-F5344CB8AC3E}">
        <p14:creationId xmlns:p14="http://schemas.microsoft.com/office/powerpoint/2010/main" val="164464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059832" y="2564904"/>
            <a:ext cx="2880320" cy="1872208"/>
          </a:xfrm>
          <a:prstGeom prst="roundRect">
            <a:avLst>
              <a:gd name="adj" fmla="val 32698"/>
            </a:avLst>
          </a:prstGeom>
          <a:solidFill>
            <a:srgbClr val="FF66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 Narrow"/>
              </a:rPr>
              <a:t>НОВЫЙ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 Narrow"/>
              </a:rPr>
              <a:t>ДОСТУП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 Narrow"/>
                <a:cs typeface="Arial Narrow"/>
              </a:rPr>
              <a:t>n</a:t>
            </a:r>
            <a:r>
              <a:rPr lang="ru-RU" sz="2000" b="1" dirty="0">
                <a:solidFill>
                  <a:schemeClr val="bg1"/>
                </a:solidFill>
                <a:latin typeface="Arial Narrow"/>
                <a:cs typeface="Arial Narrow"/>
              </a:rPr>
              <a:t>=38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59832" y="2564904"/>
            <a:ext cx="2880320" cy="1872208"/>
          </a:xfrm>
          <a:prstGeom prst="roundRect">
            <a:avLst>
              <a:gd name="adj" fmla="val 32698"/>
            </a:avLst>
          </a:prstGeom>
          <a:solidFill>
            <a:schemeClr val="accent6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 Narrow"/>
              </a:rPr>
              <a:t>ТРАДИЦИОННЫЙ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 Narrow"/>
              </a:rPr>
              <a:t>ДОСТУП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Arial Narrow"/>
                <a:cs typeface="Arial Narrow"/>
              </a:rPr>
              <a:t>n</a:t>
            </a:r>
            <a:r>
              <a:rPr lang="ru-RU" sz="2000" b="1" dirty="0">
                <a:solidFill>
                  <a:schemeClr val="bg1"/>
                </a:solidFill>
                <a:latin typeface="Arial Narrow"/>
                <a:cs typeface="Arial Narrow"/>
              </a:rPr>
              <a:t>=55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9832" y="2564904"/>
            <a:ext cx="2880320" cy="1872208"/>
          </a:xfrm>
          <a:prstGeom prst="roundRect">
            <a:avLst>
              <a:gd name="adj" fmla="val 32698"/>
            </a:avLst>
          </a:prstGeom>
          <a:solidFill>
            <a:srgbClr val="C00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solidFill>
                  <a:schemeClr val="bg1"/>
                </a:solidFill>
                <a:latin typeface="Arial Narrow"/>
                <a:cs typeface="Arial Narrow"/>
              </a:rPr>
              <a:t>93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A0FA53-504F-6B40-9EF5-310BF653D24E}"/>
              </a:ext>
            </a:extLst>
          </p:cNvPr>
          <p:cNvSpPr/>
          <p:nvPr/>
        </p:nvSpPr>
        <p:spPr>
          <a:xfrm>
            <a:off x="755576" y="278394"/>
            <a:ext cx="7659743" cy="8463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ИССЛЕДОВАНИЯ</a:t>
            </a:r>
            <a:endParaRPr lang="en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B8E69A-6236-674F-BCBC-B19A5708FCAF}"/>
              </a:ext>
            </a:extLst>
          </p:cNvPr>
          <p:cNvSpPr/>
          <p:nvPr/>
        </p:nvSpPr>
        <p:spPr>
          <a:xfrm rot="185864">
            <a:off x="563602" y="1331989"/>
            <a:ext cx="7695583" cy="941067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ретроспективно-проспективное,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когортное, сравнительное, нерандомизированное</a:t>
            </a:r>
            <a:endParaRPr lang="e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ADFF91-EDD8-0C40-967C-DFD5EA0CD81B}"/>
              </a:ext>
            </a:extLst>
          </p:cNvPr>
          <p:cNvSpPr/>
          <p:nvPr/>
        </p:nvSpPr>
        <p:spPr>
          <a:xfrm rot="21429597">
            <a:off x="638302" y="4852663"/>
            <a:ext cx="8084504" cy="1236073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90500" dist="317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Основано на анализе результатов лечения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пациентов в колопроктологическом отделении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НИИ ККБ №1 за период с 2012 по 2018</a:t>
            </a:r>
            <a:endParaRPr lang="e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8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023 L -0.2677 3.33333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277 L 0.2915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7" grpId="0" animBg="1"/>
      <p:bldP spid="9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иксель">
  <a:themeElements>
    <a:clrScheme name="Пиксель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Пиксель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Пиксель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Пиксель.thmx</Template>
  <TotalTime>18593</TotalTime>
  <Words>1822</Words>
  <Application>Microsoft Office PowerPoint</Application>
  <PresentationFormat>Экран (4:3)</PresentationFormat>
  <Paragraphs>134</Paragraphs>
  <Slides>27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Corbel</vt:lpstr>
      <vt:lpstr>Wingdings</vt:lpstr>
      <vt:lpstr>Wingdings 2</vt:lpstr>
      <vt:lpstr>Пиксель</vt:lpstr>
      <vt:lpstr>КОРОТКАЯ КУЛЬТЯ ПРЯМОЙ КИШКИ ПОСЛЕ ОПЕРАЦИИ HARTMANN: ВОЗМОЖНО ЛИ РЕКОНСТРУКТИВНО-ВОССТАНОВИТЕЛЬНОЕ ВМЕЖАТЕЛЬСТВО?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Polovinkin</dc:creator>
  <cp:lastModifiedBy>Пользователь</cp:lastModifiedBy>
  <cp:revision>794</cp:revision>
  <cp:lastPrinted>2017-04-16T09:39:57Z</cp:lastPrinted>
  <dcterms:created xsi:type="dcterms:W3CDTF">2011-08-21T09:07:31Z</dcterms:created>
  <dcterms:modified xsi:type="dcterms:W3CDTF">2020-11-02T12:07:16Z</dcterms:modified>
</cp:coreProperties>
</file>