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989D1D-196D-47EE-9899-A4605A0549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3912" y="331304"/>
            <a:ext cx="10442713" cy="3483403"/>
          </a:xfrm>
        </p:spPr>
        <p:txBody>
          <a:bodyPr>
            <a:normAutofit fontScale="90000"/>
          </a:bodyPr>
          <a:lstStyle/>
          <a:p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Государственная образовательная организация высшего профессионального образования </a:t>
            </a:r>
            <a:b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«Донецкий Национальный Медицинский Университет Имени М.Горького»</a:t>
            </a:r>
            <a:b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кафедра организации высшего образования, управления здравоохранением и эпидемиологии</a:t>
            </a:r>
            <a:b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7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Профессиональная подготовка </a:t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современного руководителя </a:t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практического здравоохранения 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8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условиях нестабильности внешней среды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F1DCCE84-B0C5-413D-8887-E3390FB66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4144618"/>
            <a:ext cx="4399722" cy="208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18152" y="4144618"/>
            <a:ext cx="32660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Беседина Е.И.</a:t>
            </a:r>
          </a:p>
          <a:p>
            <a:r>
              <a:rPr lang="ru-RU" sz="2200" b="1" i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Бублик Я.В.</a:t>
            </a:r>
          </a:p>
          <a:p>
            <a:r>
              <a:rPr lang="ru-RU" sz="2200" b="1" i="1" cap="all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Зяблицев</a:t>
            </a:r>
            <a:r>
              <a:rPr lang="ru-RU" sz="2200" b="1" i="1" cap="al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Д.В.</a:t>
            </a:r>
            <a:endParaRPr lang="ru-RU" sz="2200" b="1" i="1" cap="all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49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FF8133-0452-4A48-807C-EAC541A1302B}"/>
              </a:ext>
            </a:extLst>
          </p:cNvPr>
          <p:cNvSpPr txBox="1"/>
          <p:nvPr/>
        </p:nvSpPr>
        <p:spPr>
          <a:xfrm>
            <a:off x="1078173" y="286603"/>
            <a:ext cx="10044751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рофессиональная подготовка современного руководителя здравоохранения служит инструментом реализации, как своего должностного потенциала, так и потенциала возглавляющего лечебного учреждения. </a:t>
            </a:r>
          </a:p>
          <a:p>
            <a:pPr indent="449580"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Стиль управления является интегральной категорией, так как в нем органически соединяются профессиональные требования к той или иной управленческой должности и личные качества самого руководителя. </a:t>
            </a:r>
          </a:p>
          <a:p>
            <a:pPr indent="449580"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возникающие в процессе управления проблемы необходимо решать. </a:t>
            </a:r>
          </a:p>
          <a:p>
            <a:pPr indent="449580" algn="just"/>
            <a:r>
              <a:rPr lang="ru-RU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правильном формулировании и функционировании механизма решения проблем необходимо анализировать все аспекты данной проблемы с целью реализации эффективной деятельности лечебного учреждения, а также успешной управленческой политики. </a:t>
            </a:r>
          </a:p>
          <a:p>
            <a:pPr indent="449580" algn="just"/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/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53F053FD-DFD3-4DDB-A052-5F8972078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75" y="3220872"/>
            <a:ext cx="5008727" cy="335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452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2F9D794A-BFB6-4410-941D-92F77129E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78" y="836911"/>
            <a:ext cx="6917636" cy="51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6473B1-700F-4590-810F-CB3358534121}"/>
              </a:ext>
            </a:extLst>
          </p:cNvPr>
          <p:cNvSpPr txBox="1"/>
          <p:nvPr/>
        </p:nvSpPr>
        <p:spPr>
          <a:xfrm>
            <a:off x="1099931" y="424070"/>
            <a:ext cx="946205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Понятия «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руководитель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«руководство» постоянно встречаются в самых разных текстах, относящимся к общественным наукам. Слово руководитель буквально означает «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ведущий за руку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 Для успешного управления в современных условиях необходим профессионально подготовленный руководитель – менеджер. 	Профессионализм руководителя заключается, прежде всего, в овладении специальными знаниями и навыками в области управления здравоохранением, а также способности работать с людьми. 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9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FB1E8CD-01FA-4E22-8D18-632192CB6989}"/>
              </a:ext>
            </a:extLst>
          </p:cNvPr>
          <p:cNvSpPr txBox="1"/>
          <p:nvPr/>
        </p:nvSpPr>
        <p:spPr>
          <a:xfrm>
            <a:off x="861391" y="212034"/>
            <a:ext cx="10561983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овременный руководитель любого уровня требует наличия знаний по очень широкому кругу вопросов, таким как: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технология управления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финансирование 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экономика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вопросы экспертизы временной нетрудоспособности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основы делового общения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современные информационные технологии  </a:t>
            </a:r>
          </a:p>
          <a:p>
            <a:pPr marL="285750" indent="-285750">
              <a:buFontTx/>
              <a:buChar char="-"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правовое обеспечение профессиональной медицинской деятельности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03412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2A435B-90CD-4AA7-A32C-D9CFE2E04E0F}"/>
              </a:ext>
            </a:extLst>
          </p:cNvPr>
          <p:cNvSpPr txBox="1"/>
          <p:nvPr/>
        </p:nvSpPr>
        <p:spPr>
          <a:xfrm>
            <a:off x="1073427" y="106017"/>
            <a:ext cx="102041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Правильность принятия решения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 – является 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дним из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главных вопросов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>Особенно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важно не копирование «вслепую» чужого опыта</a:t>
            </a: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наработок, а правильный синтез и выборка наиболее удачных и перспективных навыков с учетом специфики. </a:t>
            </a:r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  <a:p>
            <a:pPr algn="just"/>
            <a:endParaRPr lang="ru-RU" sz="3200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xmlns="" id="{56C31FEA-43FF-4C59-8B13-2FADD2C79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132944" y="3173712"/>
            <a:ext cx="6071016" cy="324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8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7C0194-0D2C-4EE3-9EAF-9282EB66843C}"/>
              </a:ext>
            </a:extLst>
          </p:cNvPr>
          <p:cNvSpPr txBox="1"/>
          <p:nvPr/>
        </p:nvSpPr>
        <p:spPr>
          <a:xfrm>
            <a:off x="1311965" y="291549"/>
            <a:ext cx="968733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Современный руководитель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практического здравоохранения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должен владеть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не только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фундаментальными основами менеджмента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но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уметь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адаптироваться и приспосабливаться</a:t>
            </a:r>
            <a:r>
              <a:rPr lang="ru-RU" sz="3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также рационально реализовывать управление в современной экономике, </a:t>
            </a:r>
            <a:r>
              <a:rPr lang="ru-RU" sz="3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быстро реагировать на инновационные изменения. </a:t>
            </a: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latin typeface="Times New Roman" panose="02020603050405020304" pitchFamily="18" charset="0"/>
            </a:endParaRPr>
          </a:p>
          <a:p>
            <a:pPr algn="just"/>
            <a:endParaRPr lang="ru-RU" sz="20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16F0AB5-499D-41F3-8394-865F64B78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095" y="3784684"/>
            <a:ext cx="4560394" cy="278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16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02DF93E-25E7-499E-B6CF-0890848DF085}"/>
              </a:ext>
            </a:extLst>
          </p:cNvPr>
          <p:cNvSpPr txBox="1"/>
          <p:nvPr/>
        </p:nvSpPr>
        <p:spPr>
          <a:xfrm>
            <a:off x="1497495" y="265043"/>
            <a:ext cx="8971721" cy="601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роблема универсального руководителя, который в условиях нестабильности внешней среды способен к четкому и рациональному управлению с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принятием на себя ответственности за принятые решения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дной из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основных проблем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стоящей в процессе развития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современного управления в практическом здравоохранении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49580" algn="just"/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РЯД МНОГОЧИСЛЕННЫХ ПРОБЛЕМ СОВРЕМЕННОГО РУКОВОДИТЕЛЯ ПРАКТИЧЕСКОГО ЗДРАВООХРАНЕНИЯ В УСЛОВИЯХ НЕСТАБИЛЬНОСТИ:</a:t>
            </a:r>
          </a:p>
          <a:p>
            <a:pPr indent="449580" algn="ctr"/>
            <a:endParaRPr lang="ru-RU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общие проблемы, которые присущи для всего лечебного учреждения;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общие проблемы, относящиеся к отдельному лечебному учреждению;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уникальные проблемы, с которыми лечебные учреждения сталкиваются впервые;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проблемы с мнимой уникальностью, т.е кажущиеся чрезвычайными, но на практике обладают признаками общих вопросов.</a:t>
            </a:r>
          </a:p>
          <a:p>
            <a:pPr indent="449580" algn="ctr"/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16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638AC8A-C292-4570-83E5-D5BDE054E383}"/>
              </a:ext>
            </a:extLst>
          </p:cNvPr>
          <p:cNvSpPr txBox="1"/>
          <p:nvPr/>
        </p:nvSpPr>
        <p:spPr>
          <a:xfrm>
            <a:off x="1179443" y="251792"/>
            <a:ext cx="9435548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Эффективный менеджмент персонала 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лечебном учреждении, на сегодняшний день нельзя представить без применения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четко построенного механизма компетентности руководителя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также без быстрого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мониторинга возникающих проблем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что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позволяет своевременно решить возникающие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процессе работы и сотрудников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сложности и разногласия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Одним из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методов повышения эффективности современного управления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является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внедрение и применение в организации </a:t>
            </a:r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креативного менеджмента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99E0374A-F648-408B-974A-2DB8843AF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398" y="3429000"/>
            <a:ext cx="4607638" cy="306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253AEC6-29C6-4B28-B66B-5C651CDD7AB5}"/>
              </a:ext>
            </a:extLst>
          </p:cNvPr>
          <p:cNvSpPr txBox="1"/>
          <p:nvPr/>
        </p:nvSpPr>
        <p:spPr>
          <a:xfrm>
            <a:off x="1311965" y="755374"/>
            <a:ext cx="9342783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КРЕАТИВНОСТЬ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это способность порождать необычные идеи, отклоняться от традиционных схем мышления, быстро и эффективно осуществлять интеллектуальный прорыв в решении проблемных ситуаций.</a:t>
            </a:r>
          </a:p>
          <a:p>
            <a:pPr indent="449580" algn="just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49580"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Развитие креативного управления вносит существенный вклад в эволюцию управленческой мысли.</a:t>
            </a:r>
          </a:p>
          <a:p>
            <a:pPr indent="449580" algn="just"/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 креативного управления </a:t>
            </a:r>
          </a:p>
          <a:p>
            <a:pPr indent="449580" algn="ctr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повышения эффективности функционирования лечебного учреждения </a:t>
            </a:r>
          </a:p>
          <a:p>
            <a:pPr indent="449580" algn="ctr"/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наделения руководителя определенными знаниями, обеспечение его актуальной своевременной, а также правдивой информацией;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мотивация руководителя к творческому мышлению, креативностью в работе;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гарантия прав сотрудников на результаты своей интеллектуальной деятельности;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обеспечение прав и интересов лечебного учреждения экономической системы, наделившей сотрудником необходимыми ресурсами для осуществления креативного управления.</a:t>
            </a:r>
            <a:endParaRPr lang="ru-R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565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AB6B8D-7428-4D7E-A186-65BA04D99BFC}"/>
              </a:ext>
            </a:extLst>
          </p:cNvPr>
          <p:cNvSpPr txBox="1"/>
          <p:nvPr/>
        </p:nvSpPr>
        <p:spPr>
          <a:xfrm>
            <a:off x="1351721" y="251791"/>
            <a:ext cx="9276521" cy="64017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креативного управления складывается под влиянием фактора организационного развития.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Креативное управление становится и будет в дальнейшем одной из главных форм социально-экономического развития. Данное формирование будет способствовать раскрытию способностей руководителя, выработке новых идей и их успешной реализации.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ережить ситуацию и приобрести опыт недостаточно, нужно научиться применять полученные знания, предвидеть проблемы и видеть способы их избежать. </a:t>
            </a:r>
          </a:p>
          <a:p>
            <a:pPr algn="just"/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Руководители сами по себе не становятся великими стратегами, они планомерно создают предпосылки для собственного развития или их создает учреждение для них. </a:t>
            </a:r>
          </a:p>
          <a:p>
            <a:pPr algn="just"/>
            <a:r>
              <a:rPr lang="ru-RU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Креативное управление предполагает руководителя, который должен обладать внутренней самостоятельностью, уметь конструктивно, творчески работать; ставить реальные цели; выдвигать обоснованные гипотезы; определять новые методологические и методические способы эффективного решения задач в области управления. </a:t>
            </a:r>
          </a:p>
          <a:p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865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179</TotalTime>
  <Words>581</Words>
  <Application>Microsoft Office PowerPoint</Application>
  <PresentationFormat>Произвольный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Капля</vt:lpstr>
      <vt:lpstr>    Государственная образовательная организация высшего профессионального образования  «Донецкий Национальный Медицинский Университет Имени М.Горького»  кафедра организации высшего образования, управления здравоохранением и эпидемиологии   Профессиональная подготовка  современного руководителя  практического здравоохранения  в условиях нестабильности внешней среды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Профессиональная подготовка современного руководителя  практического здравоохранения  в условиях нестабильности внешней среды</dc:title>
  <dc:creator>Яна</dc:creator>
  <cp:lastModifiedBy>admin</cp:lastModifiedBy>
  <cp:revision>16</cp:revision>
  <dcterms:created xsi:type="dcterms:W3CDTF">2020-10-27T06:33:09Z</dcterms:created>
  <dcterms:modified xsi:type="dcterms:W3CDTF">2020-10-27T19:27:00Z</dcterms:modified>
</cp:coreProperties>
</file>