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27"/>
  </p:notesMasterIdLst>
  <p:sldIdLst>
    <p:sldId id="702" r:id="rId2"/>
    <p:sldId id="468" r:id="rId3"/>
    <p:sldId id="469" r:id="rId4"/>
    <p:sldId id="615" r:id="rId5"/>
    <p:sldId id="602" r:id="rId6"/>
    <p:sldId id="627" r:id="rId7"/>
    <p:sldId id="628" r:id="rId8"/>
    <p:sldId id="677" r:id="rId9"/>
    <p:sldId id="698" r:id="rId10"/>
    <p:sldId id="723" r:id="rId11"/>
    <p:sldId id="724" r:id="rId12"/>
    <p:sldId id="553" r:id="rId13"/>
    <p:sldId id="691" r:id="rId14"/>
    <p:sldId id="720" r:id="rId15"/>
    <p:sldId id="721" r:id="rId16"/>
    <p:sldId id="722" r:id="rId17"/>
    <p:sldId id="729" r:id="rId18"/>
    <p:sldId id="730" r:id="rId19"/>
    <p:sldId id="750" r:id="rId20"/>
    <p:sldId id="740" r:id="rId21"/>
    <p:sldId id="756" r:id="rId22"/>
    <p:sldId id="755" r:id="rId23"/>
    <p:sldId id="768" r:id="rId24"/>
    <p:sldId id="748" r:id="rId25"/>
    <p:sldId id="74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264" autoAdjust="0"/>
    <p:restoredTop sz="94364" autoAdjust="0"/>
  </p:normalViewPr>
  <p:slideViewPr>
    <p:cSldViewPr>
      <p:cViewPr>
        <p:scale>
          <a:sx n="50" d="100"/>
          <a:sy n="50" d="100"/>
        </p:scale>
        <p:origin x="-2165" y="-8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4E260-EC0A-43AB-96A4-43426036D0E4}" type="doc">
      <dgm:prSet loTypeId="urn:microsoft.com/office/officeart/2005/8/layout/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D17062-D1A2-43C0-9C3A-06F910483C86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Глубокая </a:t>
          </a:r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седация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44138C-4C6A-4D88-8A44-DA25701EBF54}" type="parTrans" cxnId="{252DE860-1E8B-473A-B1DD-19372C6D4707}">
      <dgm:prSet/>
      <dgm:spPr/>
      <dgm:t>
        <a:bodyPr/>
        <a:lstStyle/>
        <a:p>
          <a:endParaRPr lang="ru-RU"/>
        </a:p>
      </dgm:t>
    </dgm:pt>
    <dgm:pt modelId="{A82FA94C-3FFB-4E53-847D-172C2625D5C6}" type="sibTrans" cxnId="{252DE860-1E8B-473A-B1DD-19372C6D4707}">
      <dgm:prSet/>
      <dgm:spPr/>
      <dgm:t>
        <a:bodyPr/>
        <a:lstStyle/>
        <a:p>
          <a:endParaRPr lang="ru-RU"/>
        </a:p>
      </dgm:t>
    </dgm:pt>
    <dgm:pt modelId="{1C0E01C7-DFC5-406B-8007-13773E3F37AA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Снижение доставки кислорода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E47897-3CA3-417A-AE04-D8F161177DDD}" type="parTrans" cxnId="{2E82794B-07D2-4376-BF2E-401420086C8A}">
      <dgm:prSet/>
      <dgm:spPr/>
      <dgm:t>
        <a:bodyPr/>
        <a:lstStyle/>
        <a:p>
          <a:endParaRPr lang="ru-RU"/>
        </a:p>
      </dgm:t>
    </dgm:pt>
    <dgm:pt modelId="{2F992CB7-66C8-4788-A189-E3FABDB9EB29}" type="sibTrans" cxnId="{2E82794B-07D2-4376-BF2E-401420086C8A}">
      <dgm:prSet/>
      <dgm:spPr/>
      <dgm:t>
        <a:bodyPr/>
        <a:lstStyle/>
        <a:p>
          <a:endParaRPr lang="ru-RU"/>
        </a:p>
      </dgm:t>
    </dgm:pt>
    <dgm:pt modelId="{B5B28239-B41E-4A0B-9FF2-271CB527CB0E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Тканевая гипоксия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D0A0C5-7DD1-4147-8302-CBFF838F0397}" type="parTrans" cxnId="{C27BC8AE-21D8-4FE1-9B0A-2F822908FFE6}">
      <dgm:prSet/>
      <dgm:spPr/>
      <dgm:t>
        <a:bodyPr/>
        <a:lstStyle/>
        <a:p>
          <a:endParaRPr lang="ru-RU"/>
        </a:p>
      </dgm:t>
    </dgm:pt>
    <dgm:pt modelId="{98F9C96B-5228-42B0-B85C-C24D664D6092}" type="sibTrans" cxnId="{C27BC8AE-21D8-4FE1-9B0A-2F822908FFE6}">
      <dgm:prSet/>
      <dgm:spPr/>
      <dgm:t>
        <a:bodyPr/>
        <a:lstStyle/>
        <a:p>
          <a:endParaRPr lang="ru-RU"/>
        </a:p>
      </dgm:t>
    </dgm:pt>
    <dgm:pt modelId="{52F22CE2-DBF4-4CAD-BED9-87407B4A33E8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Повреждения легких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57DFF9-A999-4458-93DD-1EEE15E84203}" type="parTrans" cxnId="{0B901195-CF68-4A22-8FBF-DA6A24E4B0A9}">
      <dgm:prSet/>
      <dgm:spPr/>
      <dgm:t>
        <a:bodyPr/>
        <a:lstStyle/>
        <a:p>
          <a:endParaRPr lang="ru-RU"/>
        </a:p>
      </dgm:t>
    </dgm:pt>
    <dgm:pt modelId="{FB3F04FD-C8A9-45EB-9947-6FD48E68A0A4}" type="sibTrans" cxnId="{0B901195-CF68-4A22-8FBF-DA6A24E4B0A9}">
      <dgm:prSet/>
      <dgm:spPr/>
      <dgm:t>
        <a:bodyPr/>
        <a:lstStyle/>
        <a:p>
          <a:endParaRPr lang="ru-RU"/>
        </a:p>
      </dgm:t>
    </dgm:pt>
    <dgm:pt modelId="{E8D64B45-822A-45DE-AF2C-1E527F3151F1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Увеличение продолжительности ИВЛ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5AA67C-68DD-4AE6-9BEC-895E4A56B62E}" type="parTrans" cxnId="{98736EEB-BA05-464A-B3E3-9E3F5D6082D3}">
      <dgm:prSet/>
      <dgm:spPr/>
      <dgm:t>
        <a:bodyPr/>
        <a:lstStyle/>
        <a:p>
          <a:endParaRPr lang="ru-RU"/>
        </a:p>
      </dgm:t>
    </dgm:pt>
    <dgm:pt modelId="{75F5C5AC-0523-45A7-B197-21085989FED9}" type="sibTrans" cxnId="{98736EEB-BA05-464A-B3E3-9E3F5D6082D3}">
      <dgm:prSet/>
      <dgm:spPr/>
      <dgm:t>
        <a:bodyPr/>
        <a:lstStyle/>
        <a:p>
          <a:endParaRPr lang="ru-RU"/>
        </a:p>
      </dgm:t>
    </dgm:pt>
    <dgm:pt modelId="{C3866C28-BB9C-4F17-B801-34516143E6A0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Увеличение продолжительности пребывания пациентов в ОРИТ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8C6D5A-CCD5-4306-AC30-3B7A78EAADA0}" type="parTrans" cxnId="{13FF2FC3-E54C-4FDC-A990-18DF98E36552}">
      <dgm:prSet/>
      <dgm:spPr/>
      <dgm:t>
        <a:bodyPr/>
        <a:lstStyle/>
        <a:p>
          <a:endParaRPr lang="ru-RU"/>
        </a:p>
      </dgm:t>
    </dgm:pt>
    <dgm:pt modelId="{C0D8D5FA-6FDA-4BE5-A764-D246AE1E95D5}" type="sibTrans" cxnId="{13FF2FC3-E54C-4FDC-A990-18DF98E36552}">
      <dgm:prSet/>
      <dgm:spPr/>
      <dgm:t>
        <a:bodyPr/>
        <a:lstStyle/>
        <a:p>
          <a:endParaRPr lang="ru-RU"/>
        </a:p>
      </dgm:t>
    </dgm:pt>
    <dgm:pt modelId="{17E7020C-FD12-40F6-897F-0B99F6E8A3C3}" type="pres">
      <dgm:prSet presAssocID="{4AD4E260-EC0A-43AB-96A4-43426036D0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2F072B-C48B-43BA-88B6-50D3823A2931}" type="pres">
      <dgm:prSet presAssocID="{C3866C28-BB9C-4F17-B801-34516143E6A0}" presName="boxAndChildren" presStyleCnt="0"/>
      <dgm:spPr/>
      <dgm:t>
        <a:bodyPr/>
        <a:lstStyle/>
        <a:p>
          <a:endParaRPr lang="ru-RU"/>
        </a:p>
      </dgm:t>
    </dgm:pt>
    <dgm:pt modelId="{C26C482E-3432-4AE7-9CFD-F913774DAB98}" type="pres">
      <dgm:prSet presAssocID="{C3866C28-BB9C-4F17-B801-34516143E6A0}" presName="parentTextBox" presStyleLbl="node1" presStyleIdx="0" presStyleCnt="6" custScaleY="138951"/>
      <dgm:spPr/>
      <dgm:t>
        <a:bodyPr/>
        <a:lstStyle/>
        <a:p>
          <a:endParaRPr lang="ru-RU"/>
        </a:p>
      </dgm:t>
    </dgm:pt>
    <dgm:pt modelId="{684544FF-5769-4630-8218-1F6809B7AF0B}" type="pres">
      <dgm:prSet presAssocID="{75F5C5AC-0523-45A7-B197-21085989FED9}" presName="sp" presStyleCnt="0"/>
      <dgm:spPr/>
      <dgm:t>
        <a:bodyPr/>
        <a:lstStyle/>
        <a:p>
          <a:endParaRPr lang="ru-RU"/>
        </a:p>
      </dgm:t>
    </dgm:pt>
    <dgm:pt modelId="{95A79F51-8E84-401A-8317-AED317A77847}" type="pres">
      <dgm:prSet presAssocID="{E8D64B45-822A-45DE-AF2C-1E527F3151F1}" presName="arrowAndChildren" presStyleCnt="0"/>
      <dgm:spPr/>
      <dgm:t>
        <a:bodyPr/>
        <a:lstStyle/>
        <a:p>
          <a:endParaRPr lang="ru-RU"/>
        </a:p>
      </dgm:t>
    </dgm:pt>
    <dgm:pt modelId="{06B51B7B-A8BA-4458-9424-7D5BE440EC9E}" type="pres">
      <dgm:prSet presAssocID="{E8D64B45-822A-45DE-AF2C-1E527F3151F1}" presName="parentTextArrow" presStyleLbl="node1" presStyleIdx="1" presStyleCnt="6" custScaleX="83697"/>
      <dgm:spPr/>
      <dgm:t>
        <a:bodyPr/>
        <a:lstStyle/>
        <a:p>
          <a:endParaRPr lang="ru-RU"/>
        </a:p>
      </dgm:t>
    </dgm:pt>
    <dgm:pt modelId="{0E61C1F8-0B72-4EB0-9E38-A9150393E6CC}" type="pres">
      <dgm:prSet presAssocID="{FB3F04FD-C8A9-45EB-9947-6FD48E68A0A4}" presName="sp" presStyleCnt="0"/>
      <dgm:spPr/>
      <dgm:t>
        <a:bodyPr/>
        <a:lstStyle/>
        <a:p>
          <a:endParaRPr lang="ru-RU"/>
        </a:p>
      </dgm:t>
    </dgm:pt>
    <dgm:pt modelId="{92F7C6F1-6CD6-4E8A-ACA6-05DFCAD10959}" type="pres">
      <dgm:prSet presAssocID="{52F22CE2-DBF4-4CAD-BED9-87407B4A33E8}" presName="arrowAndChildren" presStyleCnt="0"/>
      <dgm:spPr/>
      <dgm:t>
        <a:bodyPr/>
        <a:lstStyle/>
        <a:p>
          <a:endParaRPr lang="ru-RU"/>
        </a:p>
      </dgm:t>
    </dgm:pt>
    <dgm:pt modelId="{9D28CE04-3DF7-4F40-B357-E03FAA5450FB}" type="pres">
      <dgm:prSet presAssocID="{52F22CE2-DBF4-4CAD-BED9-87407B4A33E8}" presName="parentTextArrow" presStyleLbl="node1" presStyleIdx="2" presStyleCnt="6" custScaleX="83697" custLinFactNeighborX="0" custLinFactNeighborY="-11702"/>
      <dgm:spPr/>
      <dgm:t>
        <a:bodyPr/>
        <a:lstStyle/>
        <a:p>
          <a:endParaRPr lang="ru-RU"/>
        </a:p>
      </dgm:t>
    </dgm:pt>
    <dgm:pt modelId="{CDFC1CE0-DE03-4C9B-9A0D-DE5A3558B044}" type="pres">
      <dgm:prSet presAssocID="{98F9C96B-5228-42B0-B85C-C24D664D6092}" presName="sp" presStyleCnt="0"/>
      <dgm:spPr/>
      <dgm:t>
        <a:bodyPr/>
        <a:lstStyle/>
        <a:p>
          <a:endParaRPr lang="ru-RU"/>
        </a:p>
      </dgm:t>
    </dgm:pt>
    <dgm:pt modelId="{0814AD54-3501-43FC-AC28-1A405922C431}" type="pres">
      <dgm:prSet presAssocID="{B5B28239-B41E-4A0B-9FF2-271CB527CB0E}" presName="arrowAndChildren" presStyleCnt="0"/>
      <dgm:spPr/>
      <dgm:t>
        <a:bodyPr/>
        <a:lstStyle/>
        <a:p>
          <a:endParaRPr lang="ru-RU"/>
        </a:p>
      </dgm:t>
    </dgm:pt>
    <dgm:pt modelId="{4051C33D-D749-47AA-9A70-FD12BE0BDF3F}" type="pres">
      <dgm:prSet presAssocID="{B5B28239-B41E-4A0B-9FF2-271CB527CB0E}" presName="parentTextArrow" presStyleLbl="node1" presStyleIdx="3" presStyleCnt="6" custScaleX="83697"/>
      <dgm:spPr/>
      <dgm:t>
        <a:bodyPr/>
        <a:lstStyle/>
        <a:p>
          <a:endParaRPr lang="ru-RU"/>
        </a:p>
      </dgm:t>
    </dgm:pt>
    <dgm:pt modelId="{51DEACC9-06B0-4ED2-ACEF-7B74E89910BA}" type="pres">
      <dgm:prSet presAssocID="{2F992CB7-66C8-4788-A189-E3FABDB9EB29}" presName="sp" presStyleCnt="0"/>
      <dgm:spPr/>
      <dgm:t>
        <a:bodyPr/>
        <a:lstStyle/>
        <a:p>
          <a:endParaRPr lang="ru-RU"/>
        </a:p>
      </dgm:t>
    </dgm:pt>
    <dgm:pt modelId="{C0F707CC-BC8D-4C52-AA98-B0BB018EC11E}" type="pres">
      <dgm:prSet presAssocID="{1C0E01C7-DFC5-406B-8007-13773E3F37AA}" presName="arrowAndChildren" presStyleCnt="0"/>
      <dgm:spPr/>
      <dgm:t>
        <a:bodyPr/>
        <a:lstStyle/>
        <a:p>
          <a:endParaRPr lang="ru-RU"/>
        </a:p>
      </dgm:t>
    </dgm:pt>
    <dgm:pt modelId="{93A0AECE-F1AF-4E8A-BBF1-75445AF4A059}" type="pres">
      <dgm:prSet presAssocID="{1C0E01C7-DFC5-406B-8007-13773E3F37AA}" presName="parentTextArrow" presStyleLbl="node1" presStyleIdx="4" presStyleCnt="6" custScaleX="83697"/>
      <dgm:spPr/>
      <dgm:t>
        <a:bodyPr/>
        <a:lstStyle/>
        <a:p>
          <a:endParaRPr lang="ru-RU"/>
        </a:p>
      </dgm:t>
    </dgm:pt>
    <dgm:pt modelId="{7848981C-D3C5-409E-8B57-490D4AE7D94E}" type="pres">
      <dgm:prSet presAssocID="{A82FA94C-3FFB-4E53-847D-172C2625D5C6}" presName="sp" presStyleCnt="0"/>
      <dgm:spPr/>
      <dgm:t>
        <a:bodyPr/>
        <a:lstStyle/>
        <a:p>
          <a:endParaRPr lang="ru-RU"/>
        </a:p>
      </dgm:t>
    </dgm:pt>
    <dgm:pt modelId="{A09B6074-4636-4340-8DA2-F330FB061A46}" type="pres">
      <dgm:prSet presAssocID="{75D17062-D1A2-43C0-9C3A-06F910483C86}" presName="arrowAndChildren" presStyleCnt="0"/>
      <dgm:spPr/>
      <dgm:t>
        <a:bodyPr/>
        <a:lstStyle/>
        <a:p>
          <a:endParaRPr lang="ru-RU"/>
        </a:p>
      </dgm:t>
    </dgm:pt>
    <dgm:pt modelId="{101D8619-9CA3-4C89-89CE-928C63386348}" type="pres">
      <dgm:prSet presAssocID="{75D17062-D1A2-43C0-9C3A-06F910483C86}" presName="parentTextArrow" presStyleLbl="node1" presStyleIdx="5" presStyleCnt="6" custScaleX="83697"/>
      <dgm:spPr/>
      <dgm:t>
        <a:bodyPr/>
        <a:lstStyle/>
        <a:p>
          <a:endParaRPr lang="ru-RU"/>
        </a:p>
      </dgm:t>
    </dgm:pt>
  </dgm:ptLst>
  <dgm:cxnLst>
    <dgm:cxn modelId="{0B901195-CF68-4A22-8FBF-DA6A24E4B0A9}" srcId="{4AD4E260-EC0A-43AB-96A4-43426036D0E4}" destId="{52F22CE2-DBF4-4CAD-BED9-87407B4A33E8}" srcOrd="3" destOrd="0" parTransId="{7A57DFF9-A999-4458-93DD-1EEE15E84203}" sibTransId="{FB3F04FD-C8A9-45EB-9947-6FD48E68A0A4}"/>
    <dgm:cxn modelId="{C27BC8AE-21D8-4FE1-9B0A-2F822908FFE6}" srcId="{4AD4E260-EC0A-43AB-96A4-43426036D0E4}" destId="{B5B28239-B41E-4A0B-9FF2-271CB527CB0E}" srcOrd="2" destOrd="0" parTransId="{B6D0A0C5-7DD1-4147-8302-CBFF838F0397}" sibTransId="{98F9C96B-5228-42B0-B85C-C24D664D6092}"/>
    <dgm:cxn modelId="{4643A8A4-7188-4719-A258-14756C58CAD7}" type="presOf" srcId="{C3866C28-BB9C-4F17-B801-34516143E6A0}" destId="{C26C482E-3432-4AE7-9CFD-F913774DAB98}" srcOrd="0" destOrd="0" presId="urn:microsoft.com/office/officeart/2005/8/layout/process4"/>
    <dgm:cxn modelId="{2AC4987C-92D2-46BD-AC2B-290461D8CA7D}" type="presOf" srcId="{75D17062-D1A2-43C0-9C3A-06F910483C86}" destId="{101D8619-9CA3-4C89-89CE-928C63386348}" srcOrd="0" destOrd="0" presId="urn:microsoft.com/office/officeart/2005/8/layout/process4"/>
    <dgm:cxn modelId="{2C736741-5437-4F03-A782-7DA600666C4A}" type="presOf" srcId="{52F22CE2-DBF4-4CAD-BED9-87407B4A33E8}" destId="{9D28CE04-3DF7-4F40-B357-E03FAA5450FB}" srcOrd="0" destOrd="0" presId="urn:microsoft.com/office/officeart/2005/8/layout/process4"/>
    <dgm:cxn modelId="{CEAC5D26-A3A0-45CB-9EF1-5B40C7F2DACA}" type="presOf" srcId="{B5B28239-B41E-4A0B-9FF2-271CB527CB0E}" destId="{4051C33D-D749-47AA-9A70-FD12BE0BDF3F}" srcOrd="0" destOrd="0" presId="urn:microsoft.com/office/officeart/2005/8/layout/process4"/>
    <dgm:cxn modelId="{3A7A7EC3-EF5B-407E-8673-44CA78334D72}" type="presOf" srcId="{1C0E01C7-DFC5-406B-8007-13773E3F37AA}" destId="{93A0AECE-F1AF-4E8A-BBF1-75445AF4A059}" srcOrd="0" destOrd="0" presId="urn:microsoft.com/office/officeart/2005/8/layout/process4"/>
    <dgm:cxn modelId="{06E9312F-0E54-4A55-962B-C1C28ADFADFE}" type="presOf" srcId="{E8D64B45-822A-45DE-AF2C-1E527F3151F1}" destId="{06B51B7B-A8BA-4458-9424-7D5BE440EC9E}" srcOrd="0" destOrd="0" presId="urn:microsoft.com/office/officeart/2005/8/layout/process4"/>
    <dgm:cxn modelId="{13FF2FC3-E54C-4FDC-A990-18DF98E36552}" srcId="{4AD4E260-EC0A-43AB-96A4-43426036D0E4}" destId="{C3866C28-BB9C-4F17-B801-34516143E6A0}" srcOrd="5" destOrd="0" parTransId="{438C6D5A-CCD5-4306-AC30-3B7A78EAADA0}" sibTransId="{C0D8D5FA-6FDA-4BE5-A764-D246AE1E95D5}"/>
    <dgm:cxn modelId="{2E82794B-07D2-4376-BF2E-401420086C8A}" srcId="{4AD4E260-EC0A-43AB-96A4-43426036D0E4}" destId="{1C0E01C7-DFC5-406B-8007-13773E3F37AA}" srcOrd="1" destOrd="0" parTransId="{82E47897-3CA3-417A-AE04-D8F161177DDD}" sibTransId="{2F992CB7-66C8-4788-A189-E3FABDB9EB29}"/>
    <dgm:cxn modelId="{252DE860-1E8B-473A-B1DD-19372C6D4707}" srcId="{4AD4E260-EC0A-43AB-96A4-43426036D0E4}" destId="{75D17062-D1A2-43C0-9C3A-06F910483C86}" srcOrd="0" destOrd="0" parTransId="{9C44138C-4C6A-4D88-8A44-DA25701EBF54}" sibTransId="{A82FA94C-3FFB-4E53-847D-172C2625D5C6}"/>
    <dgm:cxn modelId="{C883E513-F2E8-448B-B825-078CE697A3F6}" type="presOf" srcId="{4AD4E260-EC0A-43AB-96A4-43426036D0E4}" destId="{17E7020C-FD12-40F6-897F-0B99F6E8A3C3}" srcOrd="0" destOrd="0" presId="urn:microsoft.com/office/officeart/2005/8/layout/process4"/>
    <dgm:cxn modelId="{98736EEB-BA05-464A-B3E3-9E3F5D6082D3}" srcId="{4AD4E260-EC0A-43AB-96A4-43426036D0E4}" destId="{E8D64B45-822A-45DE-AF2C-1E527F3151F1}" srcOrd="4" destOrd="0" parTransId="{025AA67C-68DD-4AE6-9BEC-895E4A56B62E}" sibTransId="{75F5C5AC-0523-45A7-B197-21085989FED9}"/>
    <dgm:cxn modelId="{33D51559-C88F-4631-885A-391BB54FD3DA}" type="presParOf" srcId="{17E7020C-FD12-40F6-897F-0B99F6E8A3C3}" destId="{0A2F072B-C48B-43BA-88B6-50D3823A2931}" srcOrd="0" destOrd="0" presId="urn:microsoft.com/office/officeart/2005/8/layout/process4"/>
    <dgm:cxn modelId="{6C6A3498-8BC1-4CE9-8FC8-BA0E61B9331D}" type="presParOf" srcId="{0A2F072B-C48B-43BA-88B6-50D3823A2931}" destId="{C26C482E-3432-4AE7-9CFD-F913774DAB98}" srcOrd="0" destOrd="0" presId="urn:microsoft.com/office/officeart/2005/8/layout/process4"/>
    <dgm:cxn modelId="{2E525235-797D-4E66-A1D4-BF50B9C501A7}" type="presParOf" srcId="{17E7020C-FD12-40F6-897F-0B99F6E8A3C3}" destId="{684544FF-5769-4630-8218-1F6809B7AF0B}" srcOrd="1" destOrd="0" presId="urn:microsoft.com/office/officeart/2005/8/layout/process4"/>
    <dgm:cxn modelId="{3DFFB2EC-7CBC-4160-A51C-5300BA6C8716}" type="presParOf" srcId="{17E7020C-FD12-40F6-897F-0B99F6E8A3C3}" destId="{95A79F51-8E84-401A-8317-AED317A77847}" srcOrd="2" destOrd="0" presId="urn:microsoft.com/office/officeart/2005/8/layout/process4"/>
    <dgm:cxn modelId="{3547C232-ADDD-418D-80C8-DECD1BD37C6E}" type="presParOf" srcId="{95A79F51-8E84-401A-8317-AED317A77847}" destId="{06B51B7B-A8BA-4458-9424-7D5BE440EC9E}" srcOrd="0" destOrd="0" presId="urn:microsoft.com/office/officeart/2005/8/layout/process4"/>
    <dgm:cxn modelId="{9C93FDD2-9739-4503-AD80-559B12C6FED3}" type="presParOf" srcId="{17E7020C-FD12-40F6-897F-0B99F6E8A3C3}" destId="{0E61C1F8-0B72-4EB0-9E38-A9150393E6CC}" srcOrd="3" destOrd="0" presId="urn:microsoft.com/office/officeart/2005/8/layout/process4"/>
    <dgm:cxn modelId="{90ADDC94-41AB-49C0-AED6-0433EECED755}" type="presParOf" srcId="{17E7020C-FD12-40F6-897F-0B99F6E8A3C3}" destId="{92F7C6F1-6CD6-4E8A-ACA6-05DFCAD10959}" srcOrd="4" destOrd="0" presId="urn:microsoft.com/office/officeart/2005/8/layout/process4"/>
    <dgm:cxn modelId="{E4E0479E-844C-4F8A-878A-3A5E8E1A4CCD}" type="presParOf" srcId="{92F7C6F1-6CD6-4E8A-ACA6-05DFCAD10959}" destId="{9D28CE04-3DF7-4F40-B357-E03FAA5450FB}" srcOrd="0" destOrd="0" presId="urn:microsoft.com/office/officeart/2005/8/layout/process4"/>
    <dgm:cxn modelId="{2C640396-EAA4-4D3C-8298-6515D1BCCF9F}" type="presParOf" srcId="{17E7020C-FD12-40F6-897F-0B99F6E8A3C3}" destId="{CDFC1CE0-DE03-4C9B-9A0D-DE5A3558B044}" srcOrd="5" destOrd="0" presId="urn:microsoft.com/office/officeart/2005/8/layout/process4"/>
    <dgm:cxn modelId="{26BDE6FF-1C36-42A8-B38A-DB1636460FE1}" type="presParOf" srcId="{17E7020C-FD12-40F6-897F-0B99F6E8A3C3}" destId="{0814AD54-3501-43FC-AC28-1A405922C431}" srcOrd="6" destOrd="0" presId="urn:microsoft.com/office/officeart/2005/8/layout/process4"/>
    <dgm:cxn modelId="{F36DFD06-E316-47DA-B3C3-CE34DA131F86}" type="presParOf" srcId="{0814AD54-3501-43FC-AC28-1A405922C431}" destId="{4051C33D-D749-47AA-9A70-FD12BE0BDF3F}" srcOrd="0" destOrd="0" presId="urn:microsoft.com/office/officeart/2005/8/layout/process4"/>
    <dgm:cxn modelId="{FC30EC07-DCFF-44CB-A567-97319A124E84}" type="presParOf" srcId="{17E7020C-FD12-40F6-897F-0B99F6E8A3C3}" destId="{51DEACC9-06B0-4ED2-ACEF-7B74E89910BA}" srcOrd="7" destOrd="0" presId="urn:microsoft.com/office/officeart/2005/8/layout/process4"/>
    <dgm:cxn modelId="{9B385295-870F-4B2D-B519-A940A031DBB6}" type="presParOf" srcId="{17E7020C-FD12-40F6-897F-0B99F6E8A3C3}" destId="{C0F707CC-BC8D-4C52-AA98-B0BB018EC11E}" srcOrd="8" destOrd="0" presId="urn:microsoft.com/office/officeart/2005/8/layout/process4"/>
    <dgm:cxn modelId="{5CA5A7B6-4495-4EC6-B9BC-4F9C9521731D}" type="presParOf" srcId="{C0F707CC-BC8D-4C52-AA98-B0BB018EC11E}" destId="{93A0AECE-F1AF-4E8A-BBF1-75445AF4A059}" srcOrd="0" destOrd="0" presId="urn:microsoft.com/office/officeart/2005/8/layout/process4"/>
    <dgm:cxn modelId="{F4F4963B-6C41-43F1-B1B7-5858A2AEFB33}" type="presParOf" srcId="{17E7020C-FD12-40F6-897F-0B99F6E8A3C3}" destId="{7848981C-D3C5-409E-8B57-490D4AE7D94E}" srcOrd="9" destOrd="0" presId="urn:microsoft.com/office/officeart/2005/8/layout/process4"/>
    <dgm:cxn modelId="{612D0157-A94B-4BC8-8E7E-B42FC0946CC4}" type="presParOf" srcId="{17E7020C-FD12-40F6-897F-0B99F6E8A3C3}" destId="{A09B6074-4636-4340-8DA2-F330FB061A46}" srcOrd="10" destOrd="0" presId="urn:microsoft.com/office/officeart/2005/8/layout/process4"/>
    <dgm:cxn modelId="{0F57BA7D-7BEA-488F-86B8-408190B8BF26}" type="presParOf" srcId="{A09B6074-4636-4340-8DA2-F330FB061A46}" destId="{101D8619-9CA3-4C89-89CE-928C633863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3B9F29-1E92-46E3-90C4-2ACC191D748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235294-C98B-4090-8726-D58FF7AC4342}">
      <dgm:prSet phldrT="[Текст]" custT="1"/>
      <dgm:spPr/>
      <dgm:t>
        <a:bodyPr/>
        <a:lstStyle/>
        <a:p>
          <a:r>
            <a:rPr lang="ru-RU" sz="1100">
              <a:latin typeface="Franklin Gothic Demi" pitchFamily="34" charset="0"/>
            </a:rPr>
            <a:t>серотонин эргическая система</a:t>
          </a:r>
        </a:p>
      </dgm:t>
    </dgm:pt>
    <dgm:pt modelId="{2587E343-05E2-4AF9-8256-99007B5CD238}" type="parTrans" cxnId="{601A6271-B026-4330-8E8C-4B6089E5A43D}">
      <dgm:prSet/>
      <dgm:spPr/>
      <dgm:t>
        <a:bodyPr/>
        <a:lstStyle/>
        <a:p>
          <a:endParaRPr lang="ru-RU"/>
        </a:p>
      </dgm:t>
    </dgm:pt>
    <dgm:pt modelId="{4CED2B24-7FA0-40A8-AD69-857FF7D23BA0}" type="sibTrans" cxnId="{601A6271-B026-4330-8E8C-4B6089E5A43D}">
      <dgm:prSet/>
      <dgm:spPr/>
      <dgm:t>
        <a:bodyPr/>
        <a:lstStyle/>
        <a:p>
          <a:endParaRPr lang="ru-RU"/>
        </a:p>
      </dgm:t>
    </dgm:pt>
    <dgm:pt modelId="{9B75F9D7-282B-4D21-B27B-F0282265B98C}">
      <dgm:prSet phldrT="[Текст]" custT="1"/>
      <dgm:spPr/>
      <dgm:t>
        <a:bodyPr/>
        <a:lstStyle/>
        <a:p>
          <a:r>
            <a:rPr lang="ru-RU" sz="1000">
              <a:latin typeface="Franklin Gothic Demi" pitchFamily="34" charset="0"/>
            </a:rPr>
            <a:t>серотонин в плазме крови снижен на 6,2% (до 985,6±13,9 нмоль/л)</a:t>
          </a:r>
        </a:p>
      </dgm:t>
    </dgm:pt>
    <dgm:pt modelId="{3A19CD0B-92DA-4C42-86F8-04898450EC54}" type="parTrans" cxnId="{789ECE85-3B63-4873-AE2F-739CD1EC13BD}">
      <dgm:prSet/>
      <dgm:spPr/>
      <dgm:t>
        <a:bodyPr/>
        <a:lstStyle/>
        <a:p>
          <a:endParaRPr lang="ru-RU"/>
        </a:p>
      </dgm:t>
    </dgm:pt>
    <dgm:pt modelId="{846A2900-2527-4FBE-98BE-7B226DECB3D5}" type="sibTrans" cxnId="{789ECE85-3B63-4873-AE2F-739CD1EC13BD}">
      <dgm:prSet/>
      <dgm:spPr/>
      <dgm:t>
        <a:bodyPr/>
        <a:lstStyle/>
        <a:p>
          <a:endParaRPr lang="ru-RU"/>
        </a:p>
      </dgm:t>
    </dgm:pt>
    <dgm:pt modelId="{DA335B7D-6D3D-4847-9ECF-081FE1EDEEC7}">
      <dgm:prSet phldrT="[Текст]" custT="1"/>
      <dgm:spPr/>
      <dgm:t>
        <a:bodyPr/>
        <a:lstStyle/>
        <a:p>
          <a:r>
            <a:rPr lang="ru-RU" sz="1000">
              <a:latin typeface="Franklin Gothic Demi" pitchFamily="34" charset="0"/>
            </a:rPr>
            <a:t>на 40% снижена концентрация мелатонина в плазме крови (до 22,5±3,0 нмоль/л)</a:t>
          </a:r>
        </a:p>
      </dgm:t>
    </dgm:pt>
    <dgm:pt modelId="{E22D303A-AD29-4999-8F0D-98AD69252613}" type="parTrans" cxnId="{5D9C7531-0E82-489B-979C-1374E1BB5508}">
      <dgm:prSet/>
      <dgm:spPr/>
      <dgm:t>
        <a:bodyPr/>
        <a:lstStyle/>
        <a:p>
          <a:endParaRPr lang="ru-RU"/>
        </a:p>
      </dgm:t>
    </dgm:pt>
    <dgm:pt modelId="{F7BF379F-24D7-4DE0-BDF8-22B5BDC3C498}" type="sibTrans" cxnId="{5D9C7531-0E82-489B-979C-1374E1BB5508}">
      <dgm:prSet/>
      <dgm:spPr/>
      <dgm:t>
        <a:bodyPr/>
        <a:lstStyle/>
        <a:p>
          <a:endParaRPr lang="ru-RU"/>
        </a:p>
      </dgm:t>
    </dgm:pt>
    <dgm:pt modelId="{99C52903-397A-40D8-8E5A-7636DB771A6F}">
      <dgm:prSet phldrT="[Текст]" custT="1"/>
      <dgm:spPr/>
      <dgm:t>
        <a:bodyPr/>
        <a:lstStyle/>
        <a:p>
          <a:r>
            <a:rPr lang="ru-RU" sz="1100">
              <a:latin typeface="Franklin Gothic Demi" pitchFamily="34" charset="0"/>
            </a:rPr>
            <a:t>уровень эндогенного мелатонина</a:t>
          </a:r>
        </a:p>
      </dgm:t>
    </dgm:pt>
    <dgm:pt modelId="{07267755-D930-4290-8369-4A443257220C}" type="parTrans" cxnId="{0E711BD5-B89C-4BAB-B2AD-9654A7A32AA1}">
      <dgm:prSet/>
      <dgm:spPr/>
      <dgm:t>
        <a:bodyPr/>
        <a:lstStyle/>
        <a:p>
          <a:endParaRPr lang="ru-RU"/>
        </a:p>
      </dgm:t>
    </dgm:pt>
    <dgm:pt modelId="{F9D889F8-D953-4ADB-BB96-1F6EA85525AE}" type="sibTrans" cxnId="{0E711BD5-B89C-4BAB-B2AD-9654A7A32AA1}">
      <dgm:prSet/>
      <dgm:spPr/>
      <dgm:t>
        <a:bodyPr/>
        <a:lstStyle/>
        <a:p>
          <a:endParaRPr lang="ru-RU"/>
        </a:p>
      </dgm:t>
    </dgm:pt>
    <dgm:pt modelId="{0633B5BF-A199-4D15-B3BF-853DCAEA041B}">
      <dgm:prSet phldrT="[Текст]" custT="1"/>
      <dgm:spPr/>
      <dgm:t>
        <a:bodyPr/>
        <a:lstStyle/>
        <a:p>
          <a:r>
            <a:rPr lang="ru-RU" sz="1000">
              <a:latin typeface="Franklin Gothic Demi" pitchFamily="34" charset="0"/>
            </a:rPr>
            <a:t>Концентрация мелатонина в плазме крови повышена в 4 раза (до 91,7±5,1 нмоль/л)</a:t>
          </a:r>
        </a:p>
      </dgm:t>
    </dgm:pt>
    <dgm:pt modelId="{75093A5B-D35F-4FC7-A7CF-4D426537446C}" type="parTrans" cxnId="{3B6996CC-3DA1-4157-ABF0-C018A13102F5}">
      <dgm:prSet/>
      <dgm:spPr/>
      <dgm:t>
        <a:bodyPr/>
        <a:lstStyle/>
        <a:p>
          <a:endParaRPr lang="ru-RU"/>
        </a:p>
      </dgm:t>
    </dgm:pt>
    <dgm:pt modelId="{D710B858-8471-4E0E-A47D-C88E1B26037E}" type="sibTrans" cxnId="{3B6996CC-3DA1-4157-ABF0-C018A13102F5}">
      <dgm:prSet/>
      <dgm:spPr/>
      <dgm:t>
        <a:bodyPr/>
        <a:lstStyle/>
        <a:p>
          <a:endParaRPr lang="ru-RU"/>
        </a:p>
      </dgm:t>
    </dgm:pt>
    <dgm:pt modelId="{9D764F93-CC08-44D4-86EA-1F0560100F0C}">
      <dgm:prSet custT="1"/>
      <dgm:spPr/>
      <dgm:t>
        <a:bodyPr/>
        <a:lstStyle/>
        <a:p>
          <a:r>
            <a:rPr lang="ru-RU" sz="1400">
              <a:latin typeface="Franklin Gothic Demi" pitchFamily="34" charset="0"/>
            </a:rPr>
            <a:t>Биоритмологические особенности пациентов с политравмой</a:t>
          </a:r>
          <a:endParaRPr lang="ru-RU" sz="1400"/>
        </a:p>
      </dgm:t>
    </dgm:pt>
    <dgm:pt modelId="{7CA9D1B6-4CA0-4107-85DD-DA09FD90B0DA}" type="parTrans" cxnId="{3E3BBF46-A570-4129-AFE0-3414277CEC1F}">
      <dgm:prSet/>
      <dgm:spPr/>
      <dgm:t>
        <a:bodyPr/>
        <a:lstStyle/>
        <a:p>
          <a:endParaRPr lang="ru-RU"/>
        </a:p>
      </dgm:t>
    </dgm:pt>
    <dgm:pt modelId="{22A9B212-A30E-4017-8C92-BD643FF5265E}" type="sibTrans" cxnId="{3E3BBF46-A570-4129-AFE0-3414277CEC1F}">
      <dgm:prSet/>
      <dgm:spPr/>
      <dgm:t>
        <a:bodyPr/>
        <a:lstStyle/>
        <a:p>
          <a:endParaRPr lang="ru-RU"/>
        </a:p>
      </dgm:t>
    </dgm:pt>
    <dgm:pt modelId="{9D5D9729-E172-47CC-8C86-0CB155166AC7}">
      <dgm:prSet phldrT="[Текст]" custT="1"/>
      <dgm:spPr/>
      <dgm:t>
        <a:bodyPr/>
        <a:lstStyle/>
        <a:p>
          <a:r>
            <a:rPr lang="ru-RU" sz="1200">
              <a:latin typeface="Franklin Gothic Demi" pitchFamily="34" charset="0"/>
            </a:rPr>
            <a:t>сниженная функциональная активность по уровню секреции гормонов</a:t>
          </a:r>
        </a:p>
      </dgm:t>
    </dgm:pt>
    <dgm:pt modelId="{BED2B30F-BE90-4E3D-88D4-49627ADA4408}" type="sibTrans" cxnId="{C28A563A-B3A5-4DD5-9B8D-6DD0451A2EE7}">
      <dgm:prSet/>
      <dgm:spPr/>
      <dgm:t>
        <a:bodyPr/>
        <a:lstStyle/>
        <a:p>
          <a:endParaRPr lang="ru-RU"/>
        </a:p>
      </dgm:t>
    </dgm:pt>
    <dgm:pt modelId="{E05D59F2-7576-4756-BA77-B6D9FA2F0DF4}" type="parTrans" cxnId="{C28A563A-B3A5-4DD5-9B8D-6DD0451A2EE7}">
      <dgm:prSet/>
      <dgm:spPr/>
      <dgm:t>
        <a:bodyPr/>
        <a:lstStyle/>
        <a:p>
          <a:endParaRPr lang="ru-RU"/>
        </a:p>
      </dgm:t>
    </dgm:pt>
    <dgm:pt modelId="{A8328007-FCEF-4399-AE66-6490DD04100F}">
      <dgm:prSet custT="1"/>
      <dgm:spPr/>
      <dgm:t>
        <a:bodyPr/>
        <a:lstStyle/>
        <a:p>
          <a:r>
            <a:rPr lang="ru-RU" sz="1200">
              <a:latin typeface="Franklin Gothic Demi" pitchFamily="34" charset="0"/>
            </a:rPr>
            <a:t>повышен уровень ИЛ 2 у 75% пациентов</a:t>
          </a:r>
        </a:p>
      </dgm:t>
    </dgm:pt>
    <dgm:pt modelId="{8D23AC9C-AC04-47E9-994D-27CC37C30079}" type="parTrans" cxnId="{F1BFFC3D-2285-4DAA-AD8F-3E6218D4DEC0}">
      <dgm:prSet/>
      <dgm:spPr/>
      <dgm:t>
        <a:bodyPr/>
        <a:lstStyle/>
        <a:p>
          <a:endParaRPr lang="ru-RU"/>
        </a:p>
      </dgm:t>
    </dgm:pt>
    <dgm:pt modelId="{B93EE6BC-BCC6-4A2B-907D-3DEE6F48619F}" type="sibTrans" cxnId="{F1BFFC3D-2285-4DAA-AD8F-3E6218D4DEC0}">
      <dgm:prSet/>
      <dgm:spPr/>
      <dgm:t>
        <a:bodyPr/>
        <a:lstStyle/>
        <a:p>
          <a:endParaRPr lang="ru-RU"/>
        </a:p>
      </dgm:t>
    </dgm:pt>
    <dgm:pt modelId="{341E5353-42A3-4BC6-B6C4-84768D3FBA2D}">
      <dgm:prSet custT="1"/>
      <dgm:spPr/>
      <dgm:t>
        <a:bodyPr/>
        <a:lstStyle/>
        <a:p>
          <a:r>
            <a:rPr lang="ru-RU" sz="1000">
              <a:latin typeface="Franklin Gothic Demi" pitchFamily="34" charset="0"/>
            </a:rPr>
            <a:t>Концентрация серотонина в плазме крови снижена в 3 раза </a:t>
          </a:r>
        </a:p>
        <a:p>
          <a:r>
            <a:rPr lang="ru-RU" sz="1000">
              <a:latin typeface="Franklin Gothic Demi" pitchFamily="34" charset="0"/>
            </a:rPr>
            <a:t>(до 335,4±15,1 нмоль/л)</a:t>
          </a:r>
        </a:p>
      </dgm:t>
    </dgm:pt>
    <dgm:pt modelId="{390EACB8-169C-4F18-9176-1F3C5C304F24}" type="parTrans" cxnId="{52D2CECF-89CC-41F7-B878-513292D5CF85}">
      <dgm:prSet/>
      <dgm:spPr/>
      <dgm:t>
        <a:bodyPr/>
        <a:lstStyle/>
        <a:p>
          <a:endParaRPr lang="ru-RU"/>
        </a:p>
      </dgm:t>
    </dgm:pt>
    <dgm:pt modelId="{DFCEC91C-43BE-44DB-80A7-349CDFC3ADA7}" type="sibTrans" cxnId="{52D2CECF-89CC-41F7-B878-513292D5CF85}">
      <dgm:prSet/>
      <dgm:spPr/>
      <dgm:t>
        <a:bodyPr/>
        <a:lstStyle/>
        <a:p>
          <a:endParaRPr lang="ru-RU"/>
        </a:p>
      </dgm:t>
    </dgm:pt>
    <dgm:pt modelId="{C9D47B26-B74E-4C5E-9A20-E21E3C2EA28B}">
      <dgm:prSet custT="1"/>
      <dgm:spPr/>
      <dgm:t>
        <a:bodyPr/>
        <a:lstStyle/>
        <a:p>
          <a:r>
            <a:rPr lang="ru-RU" sz="1400">
              <a:latin typeface="Franklin Gothic Demi" pitchFamily="34" charset="0"/>
            </a:rPr>
            <a:t>день</a:t>
          </a:r>
        </a:p>
      </dgm:t>
    </dgm:pt>
    <dgm:pt modelId="{07A475B1-2931-4DED-90CD-F1BC55BA378F}" type="parTrans" cxnId="{87748A7D-1F08-4DDC-B1CB-801DB0F881FA}">
      <dgm:prSet/>
      <dgm:spPr/>
      <dgm:t>
        <a:bodyPr/>
        <a:lstStyle/>
        <a:p>
          <a:endParaRPr lang="ru-RU"/>
        </a:p>
      </dgm:t>
    </dgm:pt>
    <dgm:pt modelId="{76A2BAF1-9A6C-411D-A9E5-56D22D5B9C90}" type="sibTrans" cxnId="{87748A7D-1F08-4DDC-B1CB-801DB0F881FA}">
      <dgm:prSet/>
      <dgm:spPr/>
      <dgm:t>
        <a:bodyPr/>
        <a:lstStyle/>
        <a:p>
          <a:endParaRPr lang="ru-RU"/>
        </a:p>
      </dgm:t>
    </dgm:pt>
    <dgm:pt modelId="{EF3639CF-C30C-4C47-A5D9-E3D03F58BC88}">
      <dgm:prSet custT="1"/>
      <dgm:spPr/>
      <dgm:t>
        <a:bodyPr/>
        <a:lstStyle/>
        <a:p>
          <a:r>
            <a:rPr lang="ru-RU" sz="1400">
              <a:latin typeface="Franklin Gothic Demi" pitchFamily="34" charset="0"/>
            </a:rPr>
            <a:t>ночь</a:t>
          </a:r>
        </a:p>
      </dgm:t>
    </dgm:pt>
    <dgm:pt modelId="{E0229CCC-D487-4409-9EBD-C52D2C91E6EE}" type="parTrans" cxnId="{7EFAECEB-3528-4C76-B35B-7811CE50B0E1}">
      <dgm:prSet/>
      <dgm:spPr/>
      <dgm:t>
        <a:bodyPr/>
        <a:lstStyle/>
        <a:p>
          <a:endParaRPr lang="ru-RU"/>
        </a:p>
      </dgm:t>
    </dgm:pt>
    <dgm:pt modelId="{3A4D2947-9322-47DD-8A2A-5A7999EC4AD6}" type="sibTrans" cxnId="{7EFAECEB-3528-4C76-B35B-7811CE50B0E1}">
      <dgm:prSet/>
      <dgm:spPr/>
      <dgm:t>
        <a:bodyPr/>
        <a:lstStyle/>
        <a:p>
          <a:endParaRPr lang="ru-RU"/>
        </a:p>
      </dgm:t>
    </dgm:pt>
    <dgm:pt modelId="{B2AC7B6B-F02E-45A6-BF8B-002231078708}">
      <dgm:prSet custT="1"/>
      <dgm:spPr/>
      <dgm:t>
        <a:bodyPr/>
        <a:lstStyle/>
        <a:p>
          <a:pPr algn="ctr"/>
          <a:r>
            <a:rPr lang="ru-RU" sz="1000">
              <a:latin typeface="Franklin Gothic Demi" pitchFamily="34" charset="0"/>
            </a:rPr>
            <a:t>повышает активность триптофан - и серотонин -дегради-рующего фермента – индоламин-2,3-диоксигеназы. Способствует снижению уровня, как триптофана, так и серотонина в мозге с ослаблением серотониноергических механизмов мозга и синтеза эндогенного мелатонина</a:t>
          </a:r>
        </a:p>
      </dgm:t>
    </dgm:pt>
    <dgm:pt modelId="{AF339E58-0B65-491B-B99D-A8EE227CB162}" type="parTrans" cxnId="{14D95C91-5623-4419-84B5-6B0B60AC696D}">
      <dgm:prSet/>
      <dgm:spPr/>
      <dgm:t>
        <a:bodyPr/>
        <a:lstStyle/>
        <a:p>
          <a:endParaRPr lang="ru-RU"/>
        </a:p>
      </dgm:t>
    </dgm:pt>
    <dgm:pt modelId="{FDC5F6EB-B897-40C4-ABA7-F36D2A8C4170}" type="sibTrans" cxnId="{14D95C91-5623-4419-84B5-6B0B60AC696D}">
      <dgm:prSet/>
      <dgm:spPr/>
      <dgm:t>
        <a:bodyPr/>
        <a:lstStyle/>
        <a:p>
          <a:endParaRPr lang="ru-RU"/>
        </a:p>
      </dgm:t>
    </dgm:pt>
    <dgm:pt modelId="{F999B7A3-772E-4CE6-AA06-1B3B859ACADF}">
      <dgm:prSet custT="1"/>
      <dgm:spPr/>
      <dgm:t>
        <a:bodyPr/>
        <a:lstStyle/>
        <a:p>
          <a:r>
            <a:rPr lang="ru-RU" sz="1000">
              <a:latin typeface="Franklin Gothic Demi" pitchFamily="34" charset="0"/>
            </a:rPr>
            <a:t>снижен уровень серотонина у 25%</a:t>
          </a:r>
        </a:p>
      </dgm:t>
    </dgm:pt>
    <dgm:pt modelId="{495F380C-63F4-4604-904A-4F640F391EEA}" type="parTrans" cxnId="{C57FA116-714A-4026-B15A-6C35DF576803}">
      <dgm:prSet/>
      <dgm:spPr/>
      <dgm:t>
        <a:bodyPr/>
        <a:lstStyle/>
        <a:p>
          <a:endParaRPr lang="ru-RU"/>
        </a:p>
      </dgm:t>
    </dgm:pt>
    <dgm:pt modelId="{1C213057-4DD4-4C38-B113-98484A64CAE6}" type="sibTrans" cxnId="{C57FA116-714A-4026-B15A-6C35DF576803}">
      <dgm:prSet/>
      <dgm:spPr/>
      <dgm:t>
        <a:bodyPr/>
        <a:lstStyle/>
        <a:p>
          <a:endParaRPr lang="ru-RU"/>
        </a:p>
      </dgm:t>
    </dgm:pt>
    <dgm:pt modelId="{1EE43CC1-A7C0-4B46-BFDE-14BAF222312F}">
      <dgm:prSet custT="1"/>
      <dgm:spPr/>
      <dgm:t>
        <a:bodyPr/>
        <a:lstStyle/>
        <a:p>
          <a:r>
            <a:rPr lang="ru-RU" sz="1000">
              <a:latin typeface="Franklin Gothic Demi" pitchFamily="34" charset="0"/>
            </a:rPr>
            <a:t>показано применение экзогенного мелатонина</a:t>
          </a:r>
        </a:p>
      </dgm:t>
    </dgm:pt>
    <dgm:pt modelId="{0824CD3C-F414-4BE4-9CFB-07BD04B2DD39}" type="parTrans" cxnId="{5BF87420-ECB7-44D1-892C-94651367F238}">
      <dgm:prSet/>
      <dgm:spPr/>
      <dgm:t>
        <a:bodyPr/>
        <a:lstStyle/>
        <a:p>
          <a:endParaRPr lang="ru-RU"/>
        </a:p>
      </dgm:t>
    </dgm:pt>
    <dgm:pt modelId="{F2A5FE69-5E84-4365-A165-AF10FFD46A97}" type="sibTrans" cxnId="{5BF87420-ECB7-44D1-892C-94651367F238}">
      <dgm:prSet/>
      <dgm:spPr/>
      <dgm:t>
        <a:bodyPr/>
        <a:lstStyle/>
        <a:p>
          <a:endParaRPr lang="ru-RU"/>
        </a:p>
      </dgm:t>
    </dgm:pt>
    <dgm:pt modelId="{6AD52AC2-28AD-4CD8-97BD-595640C7AC65}">
      <dgm:prSet custT="1"/>
      <dgm:spPr/>
      <dgm:t>
        <a:bodyPr/>
        <a:lstStyle/>
        <a:p>
          <a:r>
            <a:rPr lang="ru-RU" sz="1000">
              <a:latin typeface="Franklin Gothic Demi" pitchFamily="34" charset="0"/>
            </a:rPr>
            <a:t>показано применение экзогенного серотонина</a:t>
          </a:r>
        </a:p>
      </dgm:t>
    </dgm:pt>
    <dgm:pt modelId="{0B53A49A-C53E-46B4-9194-6CF704EC5CE5}" type="parTrans" cxnId="{A0A48EE0-7CBF-4A3B-9607-16F87226D206}">
      <dgm:prSet/>
      <dgm:spPr/>
      <dgm:t>
        <a:bodyPr/>
        <a:lstStyle/>
        <a:p>
          <a:endParaRPr lang="ru-RU"/>
        </a:p>
      </dgm:t>
    </dgm:pt>
    <dgm:pt modelId="{047C943D-EECD-46AC-AF4E-0DC48638E079}" type="sibTrans" cxnId="{A0A48EE0-7CBF-4A3B-9607-16F87226D206}">
      <dgm:prSet/>
      <dgm:spPr/>
      <dgm:t>
        <a:bodyPr/>
        <a:lstStyle/>
        <a:p>
          <a:endParaRPr lang="ru-RU"/>
        </a:p>
      </dgm:t>
    </dgm:pt>
    <dgm:pt modelId="{7AD62B24-ACED-405C-9A9F-C86EC7301AA5}">
      <dgm:prSet custT="1"/>
      <dgm:spPr/>
      <dgm:t>
        <a:bodyPr/>
        <a:lstStyle/>
        <a:p>
          <a:r>
            <a:rPr lang="ru-RU" sz="1000">
              <a:latin typeface="Franklin Gothic Demi" pitchFamily="34" charset="0"/>
            </a:rPr>
            <a:t>показания для коррекции уровня триптофана - питание</a:t>
          </a:r>
        </a:p>
      </dgm:t>
    </dgm:pt>
    <dgm:pt modelId="{59E35FA0-2531-4F57-80A0-371E429A4E80}" type="parTrans" cxnId="{A15F59A4-7B5D-4F0E-8A4E-1CEFE3983062}">
      <dgm:prSet/>
      <dgm:spPr/>
      <dgm:t>
        <a:bodyPr/>
        <a:lstStyle/>
        <a:p>
          <a:endParaRPr lang="ru-RU"/>
        </a:p>
      </dgm:t>
    </dgm:pt>
    <dgm:pt modelId="{A2BA6D51-F693-41A5-92A2-34A4FF234F34}" type="sibTrans" cxnId="{A15F59A4-7B5D-4F0E-8A4E-1CEFE3983062}">
      <dgm:prSet/>
      <dgm:spPr/>
      <dgm:t>
        <a:bodyPr/>
        <a:lstStyle/>
        <a:p>
          <a:endParaRPr lang="ru-RU"/>
        </a:p>
      </dgm:t>
    </dgm:pt>
    <dgm:pt modelId="{39CFC39E-B603-4488-81DB-29C4B9631D87}" type="pres">
      <dgm:prSet presAssocID="{293B9F29-1E92-46E3-90C4-2ACC191D74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8B311BC-0FC2-4E21-B117-8B3C1FE5272F}" type="pres">
      <dgm:prSet presAssocID="{9D764F93-CC08-44D4-86EA-1F0560100F0C}" presName="hierRoot1" presStyleCnt="0"/>
      <dgm:spPr/>
    </dgm:pt>
    <dgm:pt modelId="{E5640FD6-F02F-43CD-A968-00E43A3D0437}" type="pres">
      <dgm:prSet presAssocID="{9D764F93-CC08-44D4-86EA-1F0560100F0C}" presName="composite" presStyleCnt="0"/>
      <dgm:spPr/>
    </dgm:pt>
    <dgm:pt modelId="{5F23F22D-6FF3-46C0-B1CE-FB2A7C1EC674}" type="pres">
      <dgm:prSet presAssocID="{9D764F93-CC08-44D4-86EA-1F0560100F0C}" presName="background" presStyleLbl="node0" presStyleIdx="0" presStyleCnt="1"/>
      <dgm:spPr/>
    </dgm:pt>
    <dgm:pt modelId="{14CC083C-C830-4C7F-840E-1349561BC6A4}" type="pres">
      <dgm:prSet presAssocID="{9D764F93-CC08-44D4-86EA-1F0560100F0C}" presName="text" presStyleLbl="fgAcc0" presStyleIdx="0" presStyleCnt="1" custScaleX="692175" custScaleY="2376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612969-12CF-49DD-8D2D-FBBF3406FF73}" type="pres">
      <dgm:prSet presAssocID="{9D764F93-CC08-44D4-86EA-1F0560100F0C}" presName="hierChild2" presStyleCnt="0"/>
      <dgm:spPr/>
    </dgm:pt>
    <dgm:pt modelId="{D6DDF2EB-4858-4A22-8A0C-6C8C305E2CB7}" type="pres">
      <dgm:prSet presAssocID="{E05D59F2-7576-4756-BA77-B6D9FA2F0DF4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12CA470-85CC-4809-ADD8-182B10F3A80F}" type="pres">
      <dgm:prSet presAssocID="{9D5D9729-E172-47CC-8C86-0CB155166AC7}" presName="hierRoot2" presStyleCnt="0"/>
      <dgm:spPr/>
    </dgm:pt>
    <dgm:pt modelId="{EF3BD274-11F1-4E6B-B337-F7210651DFE4}" type="pres">
      <dgm:prSet presAssocID="{9D5D9729-E172-47CC-8C86-0CB155166AC7}" presName="composite2" presStyleCnt="0"/>
      <dgm:spPr/>
    </dgm:pt>
    <dgm:pt modelId="{A3C8AC10-E0D8-426B-985C-3A78BDFD10B3}" type="pres">
      <dgm:prSet presAssocID="{9D5D9729-E172-47CC-8C86-0CB155166AC7}" presName="background2" presStyleLbl="node2" presStyleIdx="0" presStyleCnt="3"/>
      <dgm:spPr/>
    </dgm:pt>
    <dgm:pt modelId="{E56ED561-B3AF-4F5B-9409-8913777643CC}" type="pres">
      <dgm:prSet presAssocID="{9D5D9729-E172-47CC-8C86-0CB155166AC7}" presName="text2" presStyleLbl="fgAcc2" presStyleIdx="0" presStyleCnt="3" custScaleX="432179" custScaleY="244847" custLinFactX="-2064" custLinFactNeighborX="-100000" custLinFactNeighborY="-169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394E5B-DCB3-45FD-BCFF-F3CA6F08631F}" type="pres">
      <dgm:prSet presAssocID="{9D5D9729-E172-47CC-8C86-0CB155166AC7}" presName="hierChild3" presStyleCnt="0"/>
      <dgm:spPr/>
    </dgm:pt>
    <dgm:pt modelId="{D8E1B0E9-6A74-4069-AD22-AC4BE4D2FBAE}" type="pres">
      <dgm:prSet presAssocID="{07A475B1-2931-4DED-90CD-F1BC55BA378F}" presName="Name17" presStyleLbl="parChTrans1D3" presStyleIdx="0" presStyleCnt="4"/>
      <dgm:spPr/>
      <dgm:t>
        <a:bodyPr/>
        <a:lstStyle/>
        <a:p>
          <a:endParaRPr lang="ru-RU"/>
        </a:p>
      </dgm:t>
    </dgm:pt>
    <dgm:pt modelId="{B18F20F6-E34C-458F-B1D3-765DEEEE9752}" type="pres">
      <dgm:prSet presAssocID="{C9D47B26-B74E-4C5E-9A20-E21E3C2EA28B}" presName="hierRoot3" presStyleCnt="0"/>
      <dgm:spPr/>
    </dgm:pt>
    <dgm:pt modelId="{4AD7B6B2-5B70-4C3E-9A3D-F7B95E308EFF}" type="pres">
      <dgm:prSet presAssocID="{C9D47B26-B74E-4C5E-9A20-E21E3C2EA28B}" presName="composite3" presStyleCnt="0"/>
      <dgm:spPr/>
    </dgm:pt>
    <dgm:pt modelId="{8FA751E3-D46F-4AAA-B81D-89D3AF55FA5A}" type="pres">
      <dgm:prSet presAssocID="{C9D47B26-B74E-4C5E-9A20-E21E3C2EA28B}" presName="background3" presStyleLbl="node3" presStyleIdx="0" presStyleCnt="4"/>
      <dgm:spPr/>
    </dgm:pt>
    <dgm:pt modelId="{3242F898-B2B0-4342-A037-0B6CE57603F9}" type="pres">
      <dgm:prSet presAssocID="{C9D47B26-B74E-4C5E-9A20-E21E3C2EA28B}" presName="text3" presStyleLbl="fgAcc3" presStyleIdx="0" presStyleCnt="4" custScaleX="138249" custLinFactNeighborX="-27754" custLinFactNeighborY="-28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865A58-ACB1-4139-B0C2-95840D891873}" type="pres">
      <dgm:prSet presAssocID="{C9D47B26-B74E-4C5E-9A20-E21E3C2EA28B}" presName="hierChild4" presStyleCnt="0"/>
      <dgm:spPr/>
    </dgm:pt>
    <dgm:pt modelId="{49C02BE9-E362-4D52-835C-BA0C26AC86B7}" type="pres">
      <dgm:prSet presAssocID="{2587E343-05E2-4AF9-8256-99007B5CD238}" presName="Name23" presStyleLbl="parChTrans1D4" presStyleIdx="0" presStyleCnt="8"/>
      <dgm:spPr/>
      <dgm:t>
        <a:bodyPr/>
        <a:lstStyle/>
        <a:p>
          <a:endParaRPr lang="ru-RU"/>
        </a:p>
      </dgm:t>
    </dgm:pt>
    <dgm:pt modelId="{63C143D0-44D1-444A-814D-5E924D9051E8}" type="pres">
      <dgm:prSet presAssocID="{58235294-C98B-4090-8726-D58FF7AC4342}" presName="hierRoot4" presStyleCnt="0"/>
      <dgm:spPr/>
    </dgm:pt>
    <dgm:pt modelId="{A2C70F0B-6F85-47D3-90FD-742D565FBD5C}" type="pres">
      <dgm:prSet presAssocID="{58235294-C98B-4090-8726-D58FF7AC4342}" presName="composite4" presStyleCnt="0"/>
      <dgm:spPr/>
    </dgm:pt>
    <dgm:pt modelId="{3C17F0EF-4F72-47CC-B296-266B30D9AC41}" type="pres">
      <dgm:prSet presAssocID="{58235294-C98B-4090-8726-D58FF7AC4342}" presName="background4" presStyleLbl="node4" presStyleIdx="0" presStyleCnt="8"/>
      <dgm:spPr/>
    </dgm:pt>
    <dgm:pt modelId="{879AC2C4-4EA1-4BF8-91F6-C90909E0C477}" type="pres">
      <dgm:prSet presAssocID="{58235294-C98B-4090-8726-D58FF7AC4342}" presName="text4" presStyleLbl="fgAcc4" presStyleIdx="0" presStyleCnt="8" custScaleX="224293" custScaleY="1468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EBFD4A-738F-4FB0-8FA6-03BE3A0755B0}" type="pres">
      <dgm:prSet presAssocID="{58235294-C98B-4090-8726-D58FF7AC4342}" presName="hierChild5" presStyleCnt="0"/>
      <dgm:spPr/>
    </dgm:pt>
    <dgm:pt modelId="{E6C0D93A-AA9A-452E-ACD5-A3E5789FFD43}" type="pres">
      <dgm:prSet presAssocID="{3A19CD0B-92DA-4C42-86F8-04898450EC54}" presName="Name23" presStyleLbl="parChTrans1D4" presStyleIdx="1" presStyleCnt="8"/>
      <dgm:spPr/>
      <dgm:t>
        <a:bodyPr/>
        <a:lstStyle/>
        <a:p>
          <a:endParaRPr lang="ru-RU"/>
        </a:p>
      </dgm:t>
    </dgm:pt>
    <dgm:pt modelId="{FA55F07F-2C53-408F-BE40-0B4BB95D6FF1}" type="pres">
      <dgm:prSet presAssocID="{9B75F9D7-282B-4D21-B27B-F0282265B98C}" presName="hierRoot4" presStyleCnt="0"/>
      <dgm:spPr/>
    </dgm:pt>
    <dgm:pt modelId="{880095D5-9B3E-48E9-A7E4-5415DDE11CB7}" type="pres">
      <dgm:prSet presAssocID="{9B75F9D7-282B-4D21-B27B-F0282265B98C}" presName="composite4" presStyleCnt="0"/>
      <dgm:spPr/>
    </dgm:pt>
    <dgm:pt modelId="{9FD2EB4D-7800-43CE-9A24-A005819EA84F}" type="pres">
      <dgm:prSet presAssocID="{9B75F9D7-282B-4D21-B27B-F0282265B98C}" presName="background4" presStyleLbl="node4" presStyleIdx="1" presStyleCnt="8"/>
      <dgm:spPr/>
    </dgm:pt>
    <dgm:pt modelId="{1E3C1222-6AF3-4701-95DB-6109578BC1F1}" type="pres">
      <dgm:prSet presAssocID="{9B75F9D7-282B-4D21-B27B-F0282265B98C}" presName="text4" presStyleLbl="fgAcc4" presStyleIdx="1" presStyleCnt="8" custScaleX="171471" custScaleY="536295" custLinFactNeighborX="-99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F775EA-50EA-4043-8BC6-E90C6FCB2F60}" type="pres">
      <dgm:prSet presAssocID="{9B75F9D7-282B-4D21-B27B-F0282265B98C}" presName="hierChild5" presStyleCnt="0"/>
      <dgm:spPr/>
    </dgm:pt>
    <dgm:pt modelId="{059844BF-2E2B-4DC4-8C51-5D8DA7917CBD}" type="pres">
      <dgm:prSet presAssocID="{E22D303A-AD29-4999-8F0D-98AD69252613}" presName="Name23" presStyleLbl="parChTrans1D4" presStyleIdx="2" presStyleCnt="8"/>
      <dgm:spPr/>
      <dgm:t>
        <a:bodyPr/>
        <a:lstStyle/>
        <a:p>
          <a:endParaRPr lang="ru-RU"/>
        </a:p>
      </dgm:t>
    </dgm:pt>
    <dgm:pt modelId="{614D64EF-9191-4206-92F6-8EED2BE49331}" type="pres">
      <dgm:prSet presAssocID="{DA335B7D-6D3D-4847-9ECF-081FE1EDEEC7}" presName="hierRoot4" presStyleCnt="0"/>
      <dgm:spPr/>
    </dgm:pt>
    <dgm:pt modelId="{4FB266A2-F7A4-47CF-9E0A-C58637C0A749}" type="pres">
      <dgm:prSet presAssocID="{DA335B7D-6D3D-4847-9ECF-081FE1EDEEC7}" presName="composite4" presStyleCnt="0"/>
      <dgm:spPr/>
    </dgm:pt>
    <dgm:pt modelId="{3BC285AC-BF65-41AB-8EFA-A73571831543}" type="pres">
      <dgm:prSet presAssocID="{DA335B7D-6D3D-4847-9ECF-081FE1EDEEC7}" presName="background4" presStyleLbl="node4" presStyleIdx="2" presStyleCnt="8"/>
      <dgm:spPr/>
    </dgm:pt>
    <dgm:pt modelId="{8BEB9653-5B31-4368-A611-72F16E59CCCF}" type="pres">
      <dgm:prSet presAssocID="{DA335B7D-6D3D-4847-9ECF-081FE1EDEEC7}" presName="text4" presStyleLbl="fgAcc4" presStyleIdx="2" presStyleCnt="8" custScaleX="168035" custScaleY="5224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3EB509-21E1-4DA3-9478-3C4CF55D740B}" type="pres">
      <dgm:prSet presAssocID="{DA335B7D-6D3D-4847-9ECF-081FE1EDEEC7}" presName="hierChild5" presStyleCnt="0"/>
      <dgm:spPr/>
    </dgm:pt>
    <dgm:pt modelId="{A414641B-347B-417A-96B7-A8ACE2D0C703}" type="pres">
      <dgm:prSet presAssocID="{E0229CCC-D487-4409-9EBD-C52D2C91E6EE}" presName="Name17" presStyleLbl="parChTrans1D3" presStyleIdx="1" presStyleCnt="4"/>
      <dgm:spPr/>
      <dgm:t>
        <a:bodyPr/>
        <a:lstStyle/>
        <a:p>
          <a:endParaRPr lang="ru-RU"/>
        </a:p>
      </dgm:t>
    </dgm:pt>
    <dgm:pt modelId="{874F88A0-B085-4E3C-B469-A8B3118B722D}" type="pres">
      <dgm:prSet presAssocID="{EF3639CF-C30C-4C47-A5D9-E3D03F58BC88}" presName="hierRoot3" presStyleCnt="0"/>
      <dgm:spPr/>
    </dgm:pt>
    <dgm:pt modelId="{FDAB3047-61D2-44A2-B4AF-A9789FDCAC78}" type="pres">
      <dgm:prSet presAssocID="{EF3639CF-C30C-4C47-A5D9-E3D03F58BC88}" presName="composite3" presStyleCnt="0"/>
      <dgm:spPr/>
    </dgm:pt>
    <dgm:pt modelId="{44B14682-BCDD-4C52-AAF7-DDFDD6B6F6E9}" type="pres">
      <dgm:prSet presAssocID="{EF3639CF-C30C-4C47-A5D9-E3D03F58BC88}" presName="background3" presStyleLbl="node3" presStyleIdx="1" presStyleCnt="4"/>
      <dgm:spPr/>
    </dgm:pt>
    <dgm:pt modelId="{CB176B43-F5BB-4B1C-8E94-7C453297A39C}" type="pres">
      <dgm:prSet presAssocID="{EF3639CF-C30C-4C47-A5D9-E3D03F58BC88}" presName="text3" presStyleLbl="fgAcc3" presStyleIdx="1" presStyleCnt="4" custScaleX="139252" custLinFactNeighborX="-44765" custLinFactNeighborY="-70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6177C2-F940-4935-9928-8223012DEE95}" type="pres">
      <dgm:prSet presAssocID="{EF3639CF-C30C-4C47-A5D9-E3D03F58BC88}" presName="hierChild4" presStyleCnt="0"/>
      <dgm:spPr/>
    </dgm:pt>
    <dgm:pt modelId="{646FF97E-5556-4C98-A43A-5AEB705D19E6}" type="pres">
      <dgm:prSet presAssocID="{07267755-D930-4290-8369-4A443257220C}" presName="Name23" presStyleLbl="parChTrans1D4" presStyleIdx="3" presStyleCnt="8"/>
      <dgm:spPr/>
      <dgm:t>
        <a:bodyPr/>
        <a:lstStyle/>
        <a:p>
          <a:endParaRPr lang="ru-RU"/>
        </a:p>
      </dgm:t>
    </dgm:pt>
    <dgm:pt modelId="{651F0D48-C35D-4E40-8325-0C1E1933E217}" type="pres">
      <dgm:prSet presAssocID="{99C52903-397A-40D8-8E5A-7636DB771A6F}" presName="hierRoot4" presStyleCnt="0"/>
      <dgm:spPr/>
    </dgm:pt>
    <dgm:pt modelId="{33B46DE0-FB69-4ABB-A76C-0CCCC40CA4F0}" type="pres">
      <dgm:prSet presAssocID="{99C52903-397A-40D8-8E5A-7636DB771A6F}" presName="composite4" presStyleCnt="0"/>
      <dgm:spPr/>
    </dgm:pt>
    <dgm:pt modelId="{8E52A7B6-689F-4DA7-AD54-F59E6A949BB0}" type="pres">
      <dgm:prSet presAssocID="{99C52903-397A-40D8-8E5A-7636DB771A6F}" presName="background4" presStyleLbl="node4" presStyleIdx="3" presStyleCnt="8"/>
      <dgm:spPr/>
    </dgm:pt>
    <dgm:pt modelId="{2889D738-B2E9-4862-84C3-BBBB9D390DBD}" type="pres">
      <dgm:prSet presAssocID="{99C52903-397A-40D8-8E5A-7636DB771A6F}" presName="text4" presStyleLbl="fgAcc4" presStyleIdx="3" presStyleCnt="8" custScaleX="228871" custScaleY="1564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D2FC80-9D40-4D2B-A8F1-BB9569E08614}" type="pres">
      <dgm:prSet presAssocID="{99C52903-397A-40D8-8E5A-7636DB771A6F}" presName="hierChild5" presStyleCnt="0"/>
      <dgm:spPr/>
    </dgm:pt>
    <dgm:pt modelId="{C1C06006-5469-4AFD-9C02-F6C7398440A2}" type="pres">
      <dgm:prSet presAssocID="{75093A5B-D35F-4FC7-A7CF-4D426537446C}" presName="Name23" presStyleLbl="parChTrans1D4" presStyleIdx="4" presStyleCnt="8"/>
      <dgm:spPr/>
      <dgm:t>
        <a:bodyPr/>
        <a:lstStyle/>
        <a:p>
          <a:endParaRPr lang="ru-RU"/>
        </a:p>
      </dgm:t>
    </dgm:pt>
    <dgm:pt modelId="{5640F386-444A-44E0-9CDE-5E6E02972DD8}" type="pres">
      <dgm:prSet presAssocID="{0633B5BF-A199-4D15-B3BF-853DCAEA041B}" presName="hierRoot4" presStyleCnt="0"/>
      <dgm:spPr/>
    </dgm:pt>
    <dgm:pt modelId="{27798569-182D-41AC-9950-82976A4C60F6}" type="pres">
      <dgm:prSet presAssocID="{0633B5BF-A199-4D15-B3BF-853DCAEA041B}" presName="composite4" presStyleCnt="0"/>
      <dgm:spPr/>
    </dgm:pt>
    <dgm:pt modelId="{D9878160-2978-441D-9796-99284B1FBDD1}" type="pres">
      <dgm:prSet presAssocID="{0633B5BF-A199-4D15-B3BF-853DCAEA041B}" presName="background4" presStyleLbl="node4" presStyleIdx="4" presStyleCnt="8"/>
      <dgm:spPr/>
    </dgm:pt>
    <dgm:pt modelId="{FDFAEC47-F40C-45BF-AD9D-A97634796C0D}" type="pres">
      <dgm:prSet presAssocID="{0633B5BF-A199-4D15-B3BF-853DCAEA041B}" presName="text4" presStyleLbl="fgAcc4" presStyleIdx="4" presStyleCnt="8" custScaleX="156755" custScaleY="5092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195291-7C35-480B-AA77-2DBB1D9CF645}" type="pres">
      <dgm:prSet presAssocID="{0633B5BF-A199-4D15-B3BF-853DCAEA041B}" presName="hierChild5" presStyleCnt="0"/>
      <dgm:spPr/>
    </dgm:pt>
    <dgm:pt modelId="{2EB3D575-CC92-4972-8EE4-3CE90E5A4180}" type="pres">
      <dgm:prSet presAssocID="{390EACB8-169C-4F18-9176-1F3C5C304F24}" presName="Name23" presStyleLbl="parChTrans1D4" presStyleIdx="5" presStyleCnt="8"/>
      <dgm:spPr/>
      <dgm:t>
        <a:bodyPr/>
        <a:lstStyle/>
        <a:p>
          <a:endParaRPr lang="ru-RU"/>
        </a:p>
      </dgm:t>
    </dgm:pt>
    <dgm:pt modelId="{4D4F3B7A-766F-4829-9AFD-B6EDCA910EAF}" type="pres">
      <dgm:prSet presAssocID="{341E5353-42A3-4BC6-B6C4-84768D3FBA2D}" presName="hierRoot4" presStyleCnt="0"/>
      <dgm:spPr/>
    </dgm:pt>
    <dgm:pt modelId="{1AD1A1ED-4A09-4614-AD02-5228B76B64CD}" type="pres">
      <dgm:prSet presAssocID="{341E5353-42A3-4BC6-B6C4-84768D3FBA2D}" presName="composite4" presStyleCnt="0"/>
      <dgm:spPr/>
    </dgm:pt>
    <dgm:pt modelId="{6AE72595-2D50-4B27-9F69-CE41427DBFE5}" type="pres">
      <dgm:prSet presAssocID="{341E5353-42A3-4BC6-B6C4-84768D3FBA2D}" presName="background4" presStyleLbl="node4" presStyleIdx="5" presStyleCnt="8"/>
      <dgm:spPr/>
    </dgm:pt>
    <dgm:pt modelId="{06687E31-277A-4824-AB24-4A3DF325489E}" type="pres">
      <dgm:prSet presAssocID="{341E5353-42A3-4BC6-B6C4-84768D3FBA2D}" presName="text4" presStyleLbl="fgAcc4" presStyleIdx="5" presStyleCnt="8" custScaleX="268871" custScaleY="2930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2838B5-A766-4140-AE4D-6306E3798BB6}" type="pres">
      <dgm:prSet presAssocID="{341E5353-42A3-4BC6-B6C4-84768D3FBA2D}" presName="hierChild5" presStyleCnt="0"/>
      <dgm:spPr/>
    </dgm:pt>
    <dgm:pt modelId="{5095E491-291A-40C3-B783-A36EF1006616}" type="pres">
      <dgm:prSet presAssocID="{495F380C-63F4-4604-904A-4F640F391EEA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173F9A2-8449-435A-A9B0-1D2EB3325339}" type="pres">
      <dgm:prSet presAssocID="{F999B7A3-772E-4CE6-AA06-1B3B859ACADF}" presName="hierRoot2" presStyleCnt="0"/>
      <dgm:spPr/>
    </dgm:pt>
    <dgm:pt modelId="{5EE362D6-C9B6-4D49-AE0D-1E6ACDF86707}" type="pres">
      <dgm:prSet presAssocID="{F999B7A3-772E-4CE6-AA06-1B3B859ACADF}" presName="composite2" presStyleCnt="0"/>
      <dgm:spPr/>
    </dgm:pt>
    <dgm:pt modelId="{C36AD8F5-B0E6-4371-80CE-58254E937627}" type="pres">
      <dgm:prSet presAssocID="{F999B7A3-772E-4CE6-AA06-1B3B859ACADF}" presName="background2" presStyleLbl="node2" presStyleIdx="1" presStyleCnt="3"/>
      <dgm:spPr/>
    </dgm:pt>
    <dgm:pt modelId="{5EF6E2C5-07B2-4D6C-A683-E85FC7D49E75}" type="pres">
      <dgm:prSet presAssocID="{F999B7A3-772E-4CE6-AA06-1B3B859ACADF}" presName="text2" presStyleLbl="fgAcc2" presStyleIdx="1" presStyleCnt="3" custScaleX="254612" custScaleY="2053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3A1167-28A3-4C39-A0DC-B032199F3045}" type="pres">
      <dgm:prSet presAssocID="{F999B7A3-772E-4CE6-AA06-1B3B859ACADF}" presName="hierChild3" presStyleCnt="0"/>
      <dgm:spPr/>
    </dgm:pt>
    <dgm:pt modelId="{D868243C-C00F-4D62-BECD-B82B90B568A3}" type="pres">
      <dgm:prSet presAssocID="{0B53A49A-C53E-46B4-9194-6CF704EC5CE5}" presName="Name17" presStyleLbl="parChTrans1D3" presStyleIdx="2" presStyleCnt="4"/>
      <dgm:spPr/>
      <dgm:t>
        <a:bodyPr/>
        <a:lstStyle/>
        <a:p>
          <a:endParaRPr lang="ru-RU"/>
        </a:p>
      </dgm:t>
    </dgm:pt>
    <dgm:pt modelId="{BBF66831-D3B5-4242-958F-2F19C0556245}" type="pres">
      <dgm:prSet presAssocID="{6AD52AC2-28AD-4CD8-97BD-595640C7AC65}" presName="hierRoot3" presStyleCnt="0"/>
      <dgm:spPr/>
    </dgm:pt>
    <dgm:pt modelId="{32600274-6416-45EB-8F98-EF84D08B508A}" type="pres">
      <dgm:prSet presAssocID="{6AD52AC2-28AD-4CD8-97BD-595640C7AC65}" presName="composite3" presStyleCnt="0"/>
      <dgm:spPr/>
    </dgm:pt>
    <dgm:pt modelId="{69A5951C-5530-41C2-9EAE-D540326C5461}" type="pres">
      <dgm:prSet presAssocID="{6AD52AC2-28AD-4CD8-97BD-595640C7AC65}" presName="background3" presStyleLbl="node3" presStyleIdx="2" presStyleCnt="4"/>
      <dgm:spPr/>
    </dgm:pt>
    <dgm:pt modelId="{973AA10F-07C4-48D0-9A7D-A11AE63E0FED}" type="pres">
      <dgm:prSet presAssocID="{6AD52AC2-28AD-4CD8-97BD-595640C7AC65}" presName="text3" presStyleLbl="fgAcc3" presStyleIdx="2" presStyleCnt="4" custScaleX="213601" custScaleY="175826" custLinFactY="360172" custLinFactNeighborX="-70814" custLinFactNeighborY="4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CD0513-19DF-493B-8CCE-9E5DC927D439}" type="pres">
      <dgm:prSet presAssocID="{6AD52AC2-28AD-4CD8-97BD-595640C7AC65}" presName="hierChild4" presStyleCnt="0"/>
      <dgm:spPr/>
    </dgm:pt>
    <dgm:pt modelId="{D17A3967-1FCF-48D0-8F49-4DC2AB5EF624}" type="pres">
      <dgm:prSet presAssocID="{8D23AC9C-AC04-47E9-994D-27CC37C3007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7F7CD9C8-33E0-4070-BDDA-F6CC45B5B132}" type="pres">
      <dgm:prSet presAssocID="{A8328007-FCEF-4399-AE66-6490DD04100F}" presName="hierRoot2" presStyleCnt="0"/>
      <dgm:spPr/>
    </dgm:pt>
    <dgm:pt modelId="{1B74C285-F69B-4EB7-A21E-C55288F43C84}" type="pres">
      <dgm:prSet presAssocID="{A8328007-FCEF-4399-AE66-6490DD04100F}" presName="composite2" presStyleCnt="0"/>
      <dgm:spPr/>
    </dgm:pt>
    <dgm:pt modelId="{A2F3DD8C-2E5D-4AC5-97E7-ABFD78750FB6}" type="pres">
      <dgm:prSet presAssocID="{A8328007-FCEF-4399-AE66-6490DD04100F}" presName="background2" presStyleLbl="node2" presStyleIdx="2" presStyleCnt="3"/>
      <dgm:spPr/>
    </dgm:pt>
    <dgm:pt modelId="{1D5F8DE5-EFDF-42C2-9CC7-137BF4BF3B23}" type="pres">
      <dgm:prSet presAssocID="{A8328007-FCEF-4399-AE66-6490DD04100F}" presName="text2" presStyleLbl="fgAcc2" presStyleIdx="2" presStyleCnt="3" custScaleX="298212" custScaleY="194715" custLinFactNeighborX="98393" custLinFactNeighborY="42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5BA54D-AE58-4293-A9DF-5C7E9E888C43}" type="pres">
      <dgm:prSet presAssocID="{A8328007-FCEF-4399-AE66-6490DD04100F}" presName="hierChild3" presStyleCnt="0"/>
      <dgm:spPr/>
    </dgm:pt>
    <dgm:pt modelId="{C788CB8C-E0B6-41DE-BE13-B6590633B377}" type="pres">
      <dgm:prSet presAssocID="{AF339E58-0B65-491B-B99D-A8EE227CB162}" presName="Name17" presStyleLbl="parChTrans1D3" presStyleIdx="3" presStyleCnt="4"/>
      <dgm:spPr/>
      <dgm:t>
        <a:bodyPr/>
        <a:lstStyle/>
        <a:p>
          <a:endParaRPr lang="ru-RU"/>
        </a:p>
      </dgm:t>
    </dgm:pt>
    <dgm:pt modelId="{1DFE2737-03A4-4331-9F28-F394F5CEB081}" type="pres">
      <dgm:prSet presAssocID="{B2AC7B6B-F02E-45A6-BF8B-002231078708}" presName="hierRoot3" presStyleCnt="0"/>
      <dgm:spPr/>
    </dgm:pt>
    <dgm:pt modelId="{20FA4EC9-B649-440C-A0A5-E0A086D8E5A8}" type="pres">
      <dgm:prSet presAssocID="{B2AC7B6B-F02E-45A6-BF8B-002231078708}" presName="composite3" presStyleCnt="0"/>
      <dgm:spPr/>
    </dgm:pt>
    <dgm:pt modelId="{14C1B0D6-D006-422D-8EC7-F14374E6B574}" type="pres">
      <dgm:prSet presAssocID="{B2AC7B6B-F02E-45A6-BF8B-002231078708}" presName="background3" presStyleLbl="node3" presStyleIdx="3" presStyleCnt="4"/>
      <dgm:spPr/>
    </dgm:pt>
    <dgm:pt modelId="{D0CCFB59-9ADA-4C1A-87AE-2296AB3BD34B}" type="pres">
      <dgm:prSet presAssocID="{B2AC7B6B-F02E-45A6-BF8B-002231078708}" presName="text3" presStyleLbl="fgAcc3" presStyleIdx="3" presStyleCnt="4" custScaleX="360240" custScaleY="6998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187387-583A-4D15-8686-3091F37C523F}" type="pres">
      <dgm:prSet presAssocID="{B2AC7B6B-F02E-45A6-BF8B-002231078708}" presName="hierChild4" presStyleCnt="0"/>
      <dgm:spPr/>
    </dgm:pt>
    <dgm:pt modelId="{E5446670-B4B1-47C6-96C8-302F1B7A30EF}" type="pres">
      <dgm:prSet presAssocID="{0824CD3C-F414-4BE4-9CFB-07BD04B2DD39}" presName="Name23" presStyleLbl="parChTrans1D4" presStyleIdx="6" presStyleCnt="8"/>
      <dgm:spPr/>
      <dgm:t>
        <a:bodyPr/>
        <a:lstStyle/>
        <a:p>
          <a:endParaRPr lang="ru-RU"/>
        </a:p>
      </dgm:t>
    </dgm:pt>
    <dgm:pt modelId="{E63463AD-F150-4580-9171-2EF5D74CC6C0}" type="pres">
      <dgm:prSet presAssocID="{1EE43CC1-A7C0-4B46-BFDE-14BAF222312F}" presName="hierRoot4" presStyleCnt="0"/>
      <dgm:spPr/>
    </dgm:pt>
    <dgm:pt modelId="{2DE2C5A6-1856-44B4-8C15-A8FF439AE982}" type="pres">
      <dgm:prSet presAssocID="{1EE43CC1-A7C0-4B46-BFDE-14BAF222312F}" presName="composite4" presStyleCnt="0"/>
      <dgm:spPr/>
    </dgm:pt>
    <dgm:pt modelId="{63AEB57E-4E8D-4C0B-96C5-C6385201A031}" type="pres">
      <dgm:prSet presAssocID="{1EE43CC1-A7C0-4B46-BFDE-14BAF222312F}" presName="background4" presStyleLbl="node4" presStyleIdx="6" presStyleCnt="8"/>
      <dgm:spPr/>
    </dgm:pt>
    <dgm:pt modelId="{B0811AA4-5D3F-4608-811C-294373813DDE}" type="pres">
      <dgm:prSet presAssocID="{1EE43CC1-A7C0-4B46-BFDE-14BAF222312F}" presName="text4" presStyleLbl="fgAcc4" presStyleIdx="6" presStyleCnt="8" custScaleX="191787" custScaleY="171878" custLinFactX="100000" custLinFactY="1308" custLinFactNeighborX="123015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9E4F06-1991-4E21-B9F9-0B027FF6C5B3}" type="pres">
      <dgm:prSet presAssocID="{1EE43CC1-A7C0-4B46-BFDE-14BAF222312F}" presName="hierChild5" presStyleCnt="0"/>
      <dgm:spPr/>
    </dgm:pt>
    <dgm:pt modelId="{45AA502C-3581-4D94-AEF5-703E8806F13C}" type="pres">
      <dgm:prSet presAssocID="{59E35FA0-2531-4F57-80A0-371E429A4E80}" presName="Name23" presStyleLbl="parChTrans1D4" presStyleIdx="7" presStyleCnt="8"/>
      <dgm:spPr/>
      <dgm:t>
        <a:bodyPr/>
        <a:lstStyle/>
        <a:p>
          <a:endParaRPr lang="ru-RU"/>
        </a:p>
      </dgm:t>
    </dgm:pt>
    <dgm:pt modelId="{FC982F13-CC06-4F54-BBC0-76B8E519F443}" type="pres">
      <dgm:prSet presAssocID="{7AD62B24-ACED-405C-9A9F-C86EC7301AA5}" presName="hierRoot4" presStyleCnt="0"/>
      <dgm:spPr/>
    </dgm:pt>
    <dgm:pt modelId="{461CC92C-D540-401E-92EA-414FEBE8EC08}" type="pres">
      <dgm:prSet presAssocID="{7AD62B24-ACED-405C-9A9F-C86EC7301AA5}" presName="composite4" presStyleCnt="0"/>
      <dgm:spPr/>
    </dgm:pt>
    <dgm:pt modelId="{F1D4A2D5-BB47-49CC-9FCD-CCE06E95EA44}" type="pres">
      <dgm:prSet presAssocID="{7AD62B24-ACED-405C-9A9F-C86EC7301AA5}" presName="background4" presStyleLbl="node4" presStyleIdx="7" presStyleCnt="8"/>
      <dgm:spPr/>
    </dgm:pt>
    <dgm:pt modelId="{9F02891F-939F-4A10-B285-4AC0FA5EC4DA}" type="pres">
      <dgm:prSet presAssocID="{7AD62B24-ACED-405C-9A9F-C86EC7301AA5}" presName="text4" presStyleLbl="fgAcc4" presStyleIdx="7" presStyleCnt="8" custScaleX="210716" custScaleY="345340" custLinFactX="-100000" custLinFactY="4401" custLinFactNeighborX="-13292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EDA45B-ECAF-4BB7-84C5-BE32C3F7F586}" type="pres">
      <dgm:prSet presAssocID="{7AD62B24-ACED-405C-9A9F-C86EC7301AA5}" presName="hierChild5" presStyleCnt="0"/>
      <dgm:spPr/>
    </dgm:pt>
  </dgm:ptLst>
  <dgm:cxnLst>
    <dgm:cxn modelId="{4A1E3580-28C7-434D-A347-F3822CB67297}" type="presOf" srcId="{EF3639CF-C30C-4C47-A5D9-E3D03F58BC88}" destId="{CB176B43-F5BB-4B1C-8E94-7C453297A39C}" srcOrd="0" destOrd="0" presId="urn:microsoft.com/office/officeart/2005/8/layout/hierarchy1"/>
    <dgm:cxn modelId="{D3207EE7-5DF2-455E-99EA-A82CFC3E70FD}" type="presOf" srcId="{B2AC7B6B-F02E-45A6-BF8B-002231078708}" destId="{D0CCFB59-9ADA-4C1A-87AE-2296AB3BD34B}" srcOrd="0" destOrd="0" presId="urn:microsoft.com/office/officeart/2005/8/layout/hierarchy1"/>
    <dgm:cxn modelId="{5F5DFB15-F815-499F-A0E0-DCEDE8D9B06C}" type="presOf" srcId="{293B9F29-1E92-46E3-90C4-2ACC191D7488}" destId="{39CFC39E-B603-4488-81DB-29C4B9631D87}" srcOrd="0" destOrd="0" presId="urn:microsoft.com/office/officeart/2005/8/layout/hierarchy1"/>
    <dgm:cxn modelId="{0CB08844-7DB7-4835-AA45-23202405C6D5}" type="presOf" srcId="{DA335B7D-6D3D-4847-9ECF-081FE1EDEEC7}" destId="{8BEB9653-5B31-4368-A611-72F16E59CCCF}" srcOrd="0" destOrd="0" presId="urn:microsoft.com/office/officeart/2005/8/layout/hierarchy1"/>
    <dgm:cxn modelId="{E88C97E9-9EFB-4260-8644-F0200B8B903C}" type="presOf" srcId="{A8328007-FCEF-4399-AE66-6490DD04100F}" destId="{1D5F8DE5-EFDF-42C2-9CC7-137BF4BF3B23}" srcOrd="0" destOrd="0" presId="urn:microsoft.com/office/officeart/2005/8/layout/hierarchy1"/>
    <dgm:cxn modelId="{87748A7D-1F08-4DDC-B1CB-801DB0F881FA}" srcId="{9D5D9729-E172-47CC-8C86-0CB155166AC7}" destId="{C9D47B26-B74E-4C5E-9A20-E21E3C2EA28B}" srcOrd="0" destOrd="0" parTransId="{07A475B1-2931-4DED-90CD-F1BC55BA378F}" sibTransId="{76A2BAF1-9A6C-411D-A9E5-56D22D5B9C90}"/>
    <dgm:cxn modelId="{560824CB-CEC1-4AA7-96F9-08F0729A0D85}" type="presOf" srcId="{E22D303A-AD29-4999-8F0D-98AD69252613}" destId="{059844BF-2E2B-4DC4-8C51-5D8DA7917CBD}" srcOrd="0" destOrd="0" presId="urn:microsoft.com/office/officeart/2005/8/layout/hierarchy1"/>
    <dgm:cxn modelId="{5D9C7531-0E82-489B-979C-1374E1BB5508}" srcId="{58235294-C98B-4090-8726-D58FF7AC4342}" destId="{DA335B7D-6D3D-4847-9ECF-081FE1EDEEC7}" srcOrd="1" destOrd="0" parTransId="{E22D303A-AD29-4999-8F0D-98AD69252613}" sibTransId="{F7BF379F-24D7-4DE0-BDF8-22B5BDC3C498}"/>
    <dgm:cxn modelId="{3B6996CC-3DA1-4157-ABF0-C018A13102F5}" srcId="{99C52903-397A-40D8-8E5A-7636DB771A6F}" destId="{0633B5BF-A199-4D15-B3BF-853DCAEA041B}" srcOrd="0" destOrd="0" parTransId="{75093A5B-D35F-4FC7-A7CF-4D426537446C}" sibTransId="{D710B858-8471-4E0E-A47D-C88E1B26037E}"/>
    <dgm:cxn modelId="{789ECE85-3B63-4873-AE2F-739CD1EC13BD}" srcId="{58235294-C98B-4090-8726-D58FF7AC4342}" destId="{9B75F9D7-282B-4D21-B27B-F0282265B98C}" srcOrd="0" destOrd="0" parTransId="{3A19CD0B-92DA-4C42-86F8-04898450EC54}" sibTransId="{846A2900-2527-4FBE-98BE-7B226DECB3D5}"/>
    <dgm:cxn modelId="{A15F59A4-7B5D-4F0E-8A4E-1CEFE3983062}" srcId="{B2AC7B6B-F02E-45A6-BF8B-002231078708}" destId="{7AD62B24-ACED-405C-9A9F-C86EC7301AA5}" srcOrd="1" destOrd="0" parTransId="{59E35FA0-2531-4F57-80A0-371E429A4E80}" sibTransId="{A2BA6D51-F693-41A5-92A2-34A4FF234F34}"/>
    <dgm:cxn modelId="{0E711BD5-B89C-4BAB-B2AD-9654A7A32AA1}" srcId="{EF3639CF-C30C-4C47-A5D9-E3D03F58BC88}" destId="{99C52903-397A-40D8-8E5A-7636DB771A6F}" srcOrd="0" destOrd="0" parTransId="{07267755-D930-4290-8369-4A443257220C}" sibTransId="{F9D889F8-D953-4ADB-BB96-1F6EA85525AE}"/>
    <dgm:cxn modelId="{E898F644-63EB-47AF-B994-FB2D10DE00E0}" type="presOf" srcId="{75093A5B-D35F-4FC7-A7CF-4D426537446C}" destId="{C1C06006-5469-4AFD-9C02-F6C7398440A2}" srcOrd="0" destOrd="0" presId="urn:microsoft.com/office/officeart/2005/8/layout/hierarchy1"/>
    <dgm:cxn modelId="{886133C2-D1C5-49E8-9DF7-A9D594F38354}" type="presOf" srcId="{58235294-C98B-4090-8726-D58FF7AC4342}" destId="{879AC2C4-4EA1-4BF8-91F6-C90909E0C477}" srcOrd="0" destOrd="0" presId="urn:microsoft.com/office/officeart/2005/8/layout/hierarchy1"/>
    <dgm:cxn modelId="{7EFAECEB-3528-4C76-B35B-7811CE50B0E1}" srcId="{9D5D9729-E172-47CC-8C86-0CB155166AC7}" destId="{EF3639CF-C30C-4C47-A5D9-E3D03F58BC88}" srcOrd="1" destOrd="0" parTransId="{E0229CCC-D487-4409-9EBD-C52D2C91E6EE}" sibTransId="{3A4D2947-9322-47DD-8A2A-5A7999EC4AD6}"/>
    <dgm:cxn modelId="{8761464F-8C32-4AE3-9207-A879BF935199}" type="presOf" srcId="{1EE43CC1-A7C0-4B46-BFDE-14BAF222312F}" destId="{B0811AA4-5D3F-4608-811C-294373813DDE}" srcOrd="0" destOrd="0" presId="urn:microsoft.com/office/officeart/2005/8/layout/hierarchy1"/>
    <dgm:cxn modelId="{E5F9CE21-B829-42FB-8B81-BCD8F9720556}" type="presOf" srcId="{390EACB8-169C-4F18-9176-1F3C5C304F24}" destId="{2EB3D575-CC92-4972-8EE4-3CE90E5A4180}" srcOrd="0" destOrd="0" presId="urn:microsoft.com/office/officeart/2005/8/layout/hierarchy1"/>
    <dgm:cxn modelId="{4FC23F9C-D2AB-4A2C-A354-B0BE9E0EED9B}" type="presOf" srcId="{6AD52AC2-28AD-4CD8-97BD-595640C7AC65}" destId="{973AA10F-07C4-48D0-9A7D-A11AE63E0FED}" srcOrd="0" destOrd="0" presId="urn:microsoft.com/office/officeart/2005/8/layout/hierarchy1"/>
    <dgm:cxn modelId="{3E3BBF46-A570-4129-AFE0-3414277CEC1F}" srcId="{293B9F29-1E92-46E3-90C4-2ACC191D7488}" destId="{9D764F93-CC08-44D4-86EA-1F0560100F0C}" srcOrd="0" destOrd="0" parTransId="{7CA9D1B6-4CA0-4107-85DD-DA09FD90B0DA}" sibTransId="{22A9B212-A30E-4017-8C92-BD643FF5265E}"/>
    <dgm:cxn modelId="{727FE3BA-85A4-4AD0-81C7-408A494A27AA}" type="presOf" srcId="{8D23AC9C-AC04-47E9-994D-27CC37C30079}" destId="{D17A3967-1FCF-48D0-8F49-4DC2AB5EF624}" srcOrd="0" destOrd="0" presId="urn:microsoft.com/office/officeart/2005/8/layout/hierarchy1"/>
    <dgm:cxn modelId="{F1BFFC3D-2285-4DAA-AD8F-3E6218D4DEC0}" srcId="{9D764F93-CC08-44D4-86EA-1F0560100F0C}" destId="{A8328007-FCEF-4399-AE66-6490DD04100F}" srcOrd="2" destOrd="0" parTransId="{8D23AC9C-AC04-47E9-994D-27CC37C30079}" sibTransId="{B93EE6BC-BCC6-4A2B-907D-3DEE6F48619F}"/>
    <dgm:cxn modelId="{35065F52-14C2-40E8-B75E-8F25D25ED039}" type="presOf" srcId="{07267755-D930-4290-8369-4A443257220C}" destId="{646FF97E-5556-4C98-A43A-5AEB705D19E6}" srcOrd="0" destOrd="0" presId="urn:microsoft.com/office/officeart/2005/8/layout/hierarchy1"/>
    <dgm:cxn modelId="{342E58C3-86B3-40F9-9F4A-2E7045CAC071}" type="presOf" srcId="{495F380C-63F4-4604-904A-4F640F391EEA}" destId="{5095E491-291A-40C3-B783-A36EF1006616}" srcOrd="0" destOrd="0" presId="urn:microsoft.com/office/officeart/2005/8/layout/hierarchy1"/>
    <dgm:cxn modelId="{52D2CECF-89CC-41F7-B878-513292D5CF85}" srcId="{99C52903-397A-40D8-8E5A-7636DB771A6F}" destId="{341E5353-42A3-4BC6-B6C4-84768D3FBA2D}" srcOrd="1" destOrd="0" parTransId="{390EACB8-169C-4F18-9176-1F3C5C304F24}" sibTransId="{DFCEC91C-43BE-44DB-80A7-349CDFC3ADA7}"/>
    <dgm:cxn modelId="{4EA315B8-91C3-46C7-A549-4EB19C149BAE}" type="presOf" srcId="{59E35FA0-2531-4F57-80A0-371E429A4E80}" destId="{45AA502C-3581-4D94-AEF5-703E8806F13C}" srcOrd="0" destOrd="0" presId="urn:microsoft.com/office/officeart/2005/8/layout/hierarchy1"/>
    <dgm:cxn modelId="{5970A839-5A13-4FD4-97EA-971336250268}" type="presOf" srcId="{7AD62B24-ACED-405C-9A9F-C86EC7301AA5}" destId="{9F02891F-939F-4A10-B285-4AC0FA5EC4DA}" srcOrd="0" destOrd="0" presId="urn:microsoft.com/office/officeart/2005/8/layout/hierarchy1"/>
    <dgm:cxn modelId="{AD9DB4F4-D57B-40D2-BFC0-6555FF305C19}" type="presOf" srcId="{E0229CCC-D487-4409-9EBD-C52D2C91E6EE}" destId="{A414641B-347B-417A-96B7-A8ACE2D0C703}" srcOrd="0" destOrd="0" presId="urn:microsoft.com/office/officeart/2005/8/layout/hierarchy1"/>
    <dgm:cxn modelId="{CF18C5C2-6C81-41F7-A4E0-6898777E3471}" type="presOf" srcId="{0633B5BF-A199-4D15-B3BF-853DCAEA041B}" destId="{FDFAEC47-F40C-45BF-AD9D-A97634796C0D}" srcOrd="0" destOrd="0" presId="urn:microsoft.com/office/officeart/2005/8/layout/hierarchy1"/>
    <dgm:cxn modelId="{AF177414-4022-43FB-8E59-330AEDB329B1}" type="presOf" srcId="{07A475B1-2931-4DED-90CD-F1BC55BA378F}" destId="{D8E1B0E9-6A74-4069-AD22-AC4BE4D2FBAE}" srcOrd="0" destOrd="0" presId="urn:microsoft.com/office/officeart/2005/8/layout/hierarchy1"/>
    <dgm:cxn modelId="{145B2E49-5879-49E2-8048-CF8BD44804E7}" type="presOf" srcId="{2587E343-05E2-4AF9-8256-99007B5CD238}" destId="{49C02BE9-E362-4D52-835C-BA0C26AC86B7}" srcOrd="0" destOrd="0" presId="urn:microsoft.com/office/officeart/2005/8/layout/hierarchy1"/>
    <dgm:cxn modelId="{8CAEB30D-DD21-48B3-A2D8-E899DF95EC5E}" type="presOf" srcId="{9B75F9D7-282B-4D21-B27B-F0282265B98C}" destId="{1E3C1222-6AF3-4701-95DB-6109578BC1F1}" srcOrd="0" destOrd="0" presId="urn:microsoft.com/office/officeart/2005/8/layout/hierarchy1"/>
    <dgm:cxn modelId="{FEBDDDAF-39A2-4027-8F5B-B0BA75F130EB}" type="presOf" srcId="{AF339E58-0B65-491B-B99D-A8EE227CB162}" destId="{C788CB8C-E0B6-41DE-BE13-B6590633B377}" srcOrd="0" destOrd="0" presId="urn:microsoft.com/office/officeart/2005/8/layout/hierarchy1"/>
    <dgm:cxn modelId="{14D95C91-5623-4419-84B5-6B0B60AC696D}" srcId="{A8328007-FCEF-4399-AE66-6490DD04100F}" destId="{B2AC7B6B-F02E-45A6-BF8B-002231078708}" srcOrd="0" destOrd="0" parTransId="{AF339E58-0B65-491B-B99D-A8EE227CB162}" sibTransId="{FDC5F6EB-B897-40C4-ABA7-F36D2A8C4170}"/>
    <dgm:cxn modelId="{75E51C41-ADB3-4931-90E6-6C5339C91387}" type="presOf" srcId="{E05D59F2-7576-4756-BA77-B6D9FA2F0DF4}" destId="{D6DDF2EB-4858-4A22-8A0C-6C8C305E2CB7}" srcOrd="0" destOrd="0" presId="urn:microsoft.com/office/officeart/2005/8/layout/hierarchy1"/>
    <dgm:cxn modelId="{C0EE9200-C079-4483-A0CA-E555C9BCC764}" type="presOf" srcId="{341E5353-42A3-4BC6-B6C4-84768D3FBA2D}" destId="{06687E31-277A-4824-AB24-4A3DF325489E}" srcOrd="0" destOrd="0" presId="urn:microsoft.com/office/officeart/2005/8/layout/hierarchy1"/>
    <dgm:cxn modelId="{333867D6-734F-434B-92E5-30394E22B433}" type="presOf" srcId="{0B53A49A-C53E-46B4-9194-6CF704EC5CE5}" destId="{D868243C-C00F-4D62-BECD-B82B90B568A3}" srcOrd="0" destOrd="0" presId="urn:microsoft.com/office/officeart/2005/8/layout/hierarchy1"/>
    <dgm:cxn modelId="{5BF87420-ECB7-44D1-892C-94651367F238}" srcId="{B2AC7B6B-F02E-45A6-BF8B-002231078708}" destId="{1EE43CC1-A7C0-4B46-BFDE-14BAF222312F}" srcOrd="0" destOrd="0" parTransId="{0824CD3C-F414-4BE4-9CFB-07BD04B2DD39}" sibTransId="{F2A5FE69-5E84-4365-A165-AF10FFD46A97}"/>
    <dgm:cxn modelId="{C0FEB710-7036-43FD-9032-8C884C080917}" type="presOf" srcId="{C9D47B26-B74E-4C5E-9A20-E21E3C2EA28B}" destId="{3242F898-B2B0-4342-A037-0B6CE57603F9}" srcOrd="0" destOrd="0" presId="urn:microsoft.com/office/officeart/2005/8/layout/hierarchy1"/>
    <dgm:cxn modelId="{601A6271-B026-4330-8E8C-4B6089E5A43D}" srcId="{C9D47B26-B74E-4C5E-9A20-E21E3C2EA28B}" destId="{58235294-C98B-4090-8726-D58FF7AC4342}" srcOrd="0" destOrd="0" parTransId="{2587E343-05E2-4AF9-8256-99007B5CD238}" sibTransId="{4CED2B24-7FA0-40A8-AD69-857FF7D23BA0}"/>
    <dgm:cxn modelId="{AC1759CC-E5CD-4F9B-86F9-3662EDD0C0C1}" type="presOf" srcId="{3A19CD0B-92DA-4C42-86F8-04898450EC54}" destId="{E6C0D93A-AA9A-452E-ACD5-A3E5789FFD43}" srcOrd="0" destOrd="0" presId="urn:microsoft.com/office/officeart/2005/8/layout/hierarchy1"/>
    <dgm:cxn modelId="{C57FA116-714A-4026-B15A-6C35DF576803}" srcId="{9D764F93-CC08-44D4-86EA-1F0560100F0C}" destId="{F999B7A3-772E-4CE6-AA06-1B3B859ACADF}" srcOrd="1" destOrd="0" parTransId="{495F380C-63F4-4604-904A-4F640F391EEA}" sibTransId="{1C213057-4DD4-4C38-B113-98484A64CAE6}"/>
    <dgm:cxn modelId="{9126413E-E608-4BAF-A133-C1DB494013E8}" type="presOf" srcId="{9D764F93-CC08-44D4-86EA-1F0560100F0C}" destId="{14CC083C-C830-4C7F-840E-1349561BC6A4}" srcOrd="0" destOrd="0" presId="urn:microsoft.com/office/officeart/2005/8/layout/hierarchy1"/>
    <dgm:cxn modelId="{E7DCE53C-3AB5-4492-BFD5-9D052D0DE7EB}" type="presOf" srcId="{9D5D9729-E172-47CC-8C86-0CB155166AC7}" destId="{E56ED561-B3AF-4F5B-9409-8913777643CC}" srcOrd="0" destOrd="0" presId="urn:microsoft.com/office/officeart/2005/8/layout/hierarchy1"/>
    <dgm:cxn modelId="{C28A563A-B3A5-4DD5-9B8D-6DD0451A2EE7}" srcId="{9D764F93-CC08-44D4-86EA-1F0560100F0C}" destId="{9D5D9729-E172-47CC-8C86-0CB155166AC7}" srcOrd="0" destOrd="0" parTransId="{E05D59F2-7576-4756-BA77-B6D9FA2F0DF4}" sibTransId="{BED2B30F-BE90-4E3D-88D4-49627ADA4408}"/>
    <dgm:cxn modelId="{8E2A62FA-8685-4A67-80E7-D6AC7BB2D81C}" type="presOf" srcId="{99C52903-397A-40D8-8E5A-7636DB771A6F}" destId="{2889D738-B2E9-4862-84C3-BBBB9D390DBD}" srcOrd="0" destOrd="0" presId="urn:microsoft.com/office/officeart/2005/8/layout/hierarchy1"/>
    <dgm:cxn modelId="{EA4EC79A-DE8A-4ACD-AACE-FC5904B9B789}" type="presOf" srcId="{0824CD3C-F414-4BE4-9CFB-07BD04B2DD39}" destId="{E5446670-B4B1-47C6-96C8-302F1B7A30EF}" srcOrd="0" destOrd="0" presId="urn:microsoft.com/office/officeart/2005/8/layout/hierarchy1"/>
    <dgm:cxn modelId="{4F207B08-BDD0-4142-9803-EB778FC37456}" type="presOf" srcId="{F999B7A3-772E-4CE6-AA06-1B3B859ACADF}" destId="{5EF6E2C5-07B2-4D6C-A683-E85FC7D49E75}" srcOrd="0" destOrd="0" presId="urn:microsoft.com/office/officeart/2005/8/layout/hierarchy1"/>
    <dgm:cxn modelId="{A0A48EE0-7CBF-4A3B-9607-16F87226D206}" srcId="{F999B7A3-772E-4CE6-AA06-1B3B859ACADF}" destId="{6AD52AC2-28AD-4CD8-97BD-595640C7AC65}" srcOrd="0" destOrd="0" parTransId="{0B53A49A-C53E-46B4-9194-6CF704EC5CE5}" sibTransId="{047C943D-EECD-46AC-AF4E-0DC48638E079}"/>
    <dgm:cxn modelId="{062BDFC1-7435-4070-8151-53424EB22B25}" type="presParOf" srcId="{39CFC39E-B603-4488-81DB-29C4B9631D87}" destId="{28B311BC-0FC2-4E21-B117-8B3C1FE5272F}" srcOrd="0" destOrd="0" presId="urn:microsoft.com/office/officeart/2005/8/layout/hierarchy1"/>
    <dgm:cxn modelId="{A54FC88F-DF95-4E00-8EC9-3B9A377A343E}" type="presParOf" srcId="{28B311BC-0FC2-4E21-B117-8B3C1FE5272F}" destId="{E5640FD6-F02F-43CD-A968-00E43A3D0437}" srcOrd="0" destOrd="0" presId="urn:microsoft.com/office/officeart/2005/8/layout/hierarchy1"/>
    <dgm:cxn modelId="{578FB104-01CF-4778-B282-32185B1FE65F}" type="presParOf" srcId="{E5640FD6-F02F-43CD-A968-00E43A3D0437}" destId="{5F23F22D-6FF3-46C0-B1CE-FB2A7C1EC674}" srcOrd="0" destOrd="0" presId="urn:microsoft.com/office/officeart/2005/8/layout/hierarchy1"/>
    <dgm:cxn modelId="{22CCE400-BEAF-4E25-B45F-661B29AAC2DA}" type="presParOf" srcId="{E5640FD6-F02F-43CD-A968-00E43A3D0437}" destId="{14CC083C-C830-4C7F-840E-1349561BC6A4}" srcOrd="1" destOrd="0" presId="urn:microsoft.com/office/officeart/2005/8/layout/hierarchy1"/>
    <dgm:cxn modelId="{B560F576-8FAA-4AA1-B6FB-4E9BEC074874}" type="presParOf" srcId="{28B311BC-0FC2-4E21-B117-8B3C1FE5272F}" destId="{0C612969-12CF-49DD-8D2D-FBBF3406FF73}" srcOrd="1" destOrd="0" presId="urn:microsoft.com/office/officeart/2005/8/layout/hierarchy1"/>
    <dgm:cxn modelId="{A7022C31-AE81-4289-9CCA-2CDB2275EB08}" type="presParOf" srcId="{0C612969-12CF-49DD-8D2D-FBBF3406FF73}" destId="{D6DDF2EB-4858-4A22-8A0C-6C8C305E2CB7}" srcOrd="0" destOrd="0" presId="urn:microsoft.com/office/officeart/2005/8/layout/hierarchy1"/>
    <dgm:cxn modelId="{8E25AF2B-8C2F-4566-A8A7-76231D24AFF0}" type="presParOf" srcId="{0C612969-12CF-49DD-8D2D-FBBF3406FF73}" destId="{812CA470-85CC-4809-ADD8-182B10F3A80F}" srcOrd="1" destOrd="0" presId="urn:microsoft.com/office/officeart/2005/8/layout/hierarchy1"/>
    <dgm:cxn modelId="{50B91D4F-A486-4BE3-80FB-E99C756ED055}" type="presParOf" srcId="{812CA470-85CC-4809-ADD8-182B10F3A80F}" destId="{EF3BD274-11F1-4E6B-B337-F7210651DFE4}" srcOrd="0" destOrd="0" presId="urn:microsoft.com/office/officeart/2005/8/layout/hierarchy1"/>
    <dgm:cxn modelId="{9682D10B-7215-483C-AF34-AF097946117F}" type="presParOf" srcId="{EF3BD274-11F1-4E6B-B337-F7210651DFE4}" destId="{A3C8AC10-E0D8-426B-985C-3A78BDFD10B3}" srcOrd="0" destOrd="0" presId="urn:microsoft.com/office/officeart/2005/8/layout/hierarchy1"/>
    <dgm:cxn modelId="{22A1B4AE-8F28-4E2F-939B-535CC91BC8DC}" type="presParOf" srcId="{EF3BD274-11F1-4E6B-B337-F7210651DFE4}" destId="{E56ED561-B3AF-4F5B-9409-8913777643CC}" srcOrd="1" destOrd="0" presId="urn:microsoft.com/office/officeart/2005/8/layout/hierarchy1"/>
    <dgm:cxn modelId="{E95878D1-D275-43A3-94A1-FB81A130B46E}" type="presParOf" srcId="{812CA470-85CC-4809-ADD8-182B10F3A80F}" destId="{72394E5B-DCB3-45FD-BCFF-F3CA6F08631F}" srcOrd="1" destOrd="0" presId="urn:microsoft.com/office/officeart/2005/8/layout/hierarchy1"/>
    <dgm:cxn modelId="{55C4E383-3D2B-46F6-B7FC-9301A43AB326}" type="presParOf" srcId="{72394E5B-DCB3-45FD-BCFF-F3CA6F08631F}" destId="{D8E1B0E9-6A74-4069-AD22-AC4BE4D2FBAE}" srcOrd="0" destOrd="0" presId="urn:microsoft.com/office/officeart/2005/8/layout/hierarchy1"/>
    <dgm:cxn modelId="{1DD23774-551C-4CFA-B02B-3662129F3B16}" type="presParOf" srcId="{72394E5B-DCB3-45FD-BCFF-F3CA6F08631F}" destId="{B18F20F6-E34C-458F-B1D3-765DEEEE9752}" srcOrd="1" destOrd="0" presId="urn:microsoft.com/office/officeart/2005/8/layout/hierarchy1"/>
    <dgm:cxn modelId="{90B216FB-C5C0-45AF-AF84-F1F44E240444}" type="presParOf" srcId="{B18F20F6-E34C-458F-B1D3-765DEEEE9752}" destId="{4AD7B6B2-5B70-4C3E-9A3D-F7B95E308EFF}" srcOrd="0" destOrd="0" presId="urn:microsoft.com/office/officeart/2005/8/layout/hierarchy1"/>
    <dgm:cxn modelId="{CF3DD8E8-772E-4604-B8E9-B280CD0AA7EB}" type="presParOf" srcId="{4AD7B6B2-5B70-4C3E-9A3D-F7B95E308EFF}" destId="{8FA751E3-D46F-4AAA-B81D-89D3AF55FA5A}" srcOrd="0" destOrd="0" presId="urn:microsoft.com/office/officeart/2005/8/layout/hierarchy1"/>
    <dgm:cxn modelId="{AE24631B-48DA-49FC-9792-A76CA80794D0}" type="presParOf" srcId="{4AD7B6B2-5B70-4C3E-9A3D-F7B95E308EFF}" destId="{3242F898-B2B0-4342-A037-0B6CE57603F9}" srcOrd="1" destOrd="0" presId="urn:microsoft.com/office/officeart/2005/8/layout/hierarchy1"/>
    <dgm:cxn modelId="{51A0BA84-7E50-41D1-B296-E800A222C52F}" type="presParOf" srcId="{B18F20F6-E34C-458F-B1D3-765DEEEE9752}" destId="{AA865A58-ACB1-4139-B0C2-95840D891873}" srcOrd="1" destOrd="0" presId="urn:microsoft.com/office/officeart/2005/8/layout/hierarchy1"/>
    <dgm:cxn modelId="{3EE4B3BC-8220-40EA-A6E1-F36B1C5C1F67}" type="presParOf" srcId="{AA865A58-ACB1-4139-B0C2-95840D891873}" destId="{49C02BE9-E362-4D52-835C-BA0C26AC86B7}" srcOrd="0" destOrd="0" presId="urn:microsoft.com/office/officeart/2005/8/layout/hierarchy1"/>
    <dgm:cxn modelId="{259099DE-25E9-4909-A644-217D388E8626}" type="presParOf" srcId="{AA865A58-ACB1-4139-B0C2-95840D891873}" destId="{63C143D0-44D1-444A-814D-5E924D9051E8}" srcOrd="1" destOrd="0" presId="urn:microsoft.com/office/officeart/2005/8/layout/hierarchy1"/>
    <dgm:cxn modelId="{BDCFC884-2618-45A2-8512-A5B04A3A7B70}" type="presParOf" srcId="{63C143D0-44D1-444A-814D-5E924D9051E8}" destId="{A2C70F0B-6F85-47D3-90FD-742D565FBD5C}" srcOrd="0" destOrd="0" presId="urn:microsoft.com/office/officeart/2005/8/layout/hierarchy1"/>
    <dgm:cxn modelId="{6DB5E546-9A05-4EA5-93FE-D89C8B7F8FB4}" type="presParOf" srcId="{A2C70F0B-6F85-47D3-90FD-742D565FBD5C}" destId="{3C17F0EF-4F72-47CC-B296-266B30D9AC41}" srcOrd="0" destOrd="0" presId="urn:microsoft.com/office/officeart/2005/8/layout/hierarchy1"/>
    <dgm:cxn modelId="{B5B816D9-2008-48A8-972E-597807861F58}" type="presParOf" srcId="{A2C70F0B-6F85-47D3-90FD-742D565FBD5C}" destId="{879AC2C4-4EA1-4BF8-91F6-C90909E0C477}" srcOrd="1" destOrd="0" presId="urn:microsoft.com/office/officeart/2005/8/layout/hierarchy1"/>
    <dgm:cxn modelId="{A915A571-2B92-4A9B-841B-0D6037EA3D67}" type="presParOf" srcId="{63C143D0-44D1-444A-814D-5E924D9051E8}" destId="{07EBFD4A-738F-4FB0-8FA6-03BE3A0755B0}" srcOrd="1" destOrd="0" presId="urn:microsoft.com/office/officeart/2005/8/layout/hierarchy1"/>
    <dgm:cxn modelId="{E90B7A44-8E86-446B-BBF7-F8AA82BAA026}" type="presParOf" srcId="{07EBFD4A-738F-4FB0-8FA6-03BE3A0755B0}" destId="{E6C0D93A-AA9A-452E-ACD5-A3E5789FFD43}" srcOrd="0" destOrd="0" presId="urn:microsoft.com/office/officeart/2005/8/layout/hierarchy1"/>
    <dgm:cxn modelId="{463BEC38-E070-4BAD-9D98-6AE6ED88A655}" type="presParOf" srcId="{07EBFD4A-738F-4FB0-8FA6-03BE3A0755B0}" destId="{FA55F07F-2C53-408F-BE40-0B4BB95D6FF1}" srcOrd="1" destOrd="0" presId="urn:microsoft.com/office/officeart/2005/8/layout/hierarchy1"/>
    <dgm:cxn modelId="{77C0F1EE-3F6A-4F2B-A342-D5670146EDF5}" type="presParOf" srcId="{FA55F07F-2C53-408F-BE40-0B4BB95D6FF1}" destId="{880095D5-9B3E-48E9-A7E4-5415DDE11CB7}" srcOrd="0" destOrd="0" presId="urn:microsoft.com/office/officeart/2005/8/layout/hierarchy1"/>
    <dgm:cxn modelId="{6CBB0E8B-2E8B-4AF3-BA2A-7EE743FCD0E3}" type="presParOf" srcId="{880095D5-9B3E-48E9-A7E4-5415DDE11CB7}" destId="{9FD2EB4D-7800-43CE-9A24-A005819EA84F}" srcOrd="0" destOrd="0" presId="urn:microsoft.com/office/officeart/2005/8/layout/hierarchy1"/>
    <dgm:cxn modelId="{40C4676B-60AC-4C1E-8A6F-CD8DB42B1405}" type="presParOf" srcId="{880095D5-9B3E-48E9-A7E4-5415DDE11CB7}" destId="{1E3C1222-6AF3-4701-95DB-6109578BC1F1}" srcOrd="1" destOrd="0" presId="urn:microsoft.com/office/officeart/2005/8/layout/hierarchy1"/>
    <dgm:cxn modelId="{472362D3-71CC-41BB-8565-4C5F03C447D9}" type="presParOf" srcId="{FA55F07F-2C53-408F-BE40-0B4BB95D6FF1}" destId="{8BF775EA-50EA-4043-8BC6-E90C6FCB2F60}" srcOrd="1" destOrd="0" presId="urn:microsoft.com/office/officeart/2005/8/layout/hierarchy1"/>
    <dgm:cxn modelId="{5F1FD9EB-171D-424D-BDBA-5B2F34C10B06}" type="presParOf" srcId="{07EBFD4A-738F-4FB0-8FA6-03BE3A0755B0}" destId="{059844BF-2E2B-4DC4-8C51-5D8DA7917CBD}" srcOrd="2" destOrd="0" presId="urn:microsoft.com/office/officeart/2005/8/layout/hierarchy1"/>
    <dgm:cxn modelId="{EA2113E0-D3AB-45C8-B5C2-8DA8ACBD848F}" type="presParOf" srcId="{07EBFD4A-738F-4FB0-8FA6-03BE3A0755B0}" destId="{614D64EF-9191-4206-92F6-8EED2BE49331}" srcOrd="3" destOrd="0" presId="urn:microsoft.com/office/officeart/2005/8/layout/hierarchy1"/>
    <dgm:cxn modelId="{2744A476-971C-45AB-9310-07549D8A2FD1}" type="presParOf" srcId="{614D64EF-9191-4206-92F6-8EED2BE49331}" destId="{4FB266A2-F7A4-47CF-9E0A-C58637C0A749}" srcOrd="0" destOrd="0" presId="urn:microsoft.com/office/officeart/2005/8/layout/hierarchy1"/>
    <dgm:cxn modelId="{C3624FC5-8D15-4B80-93B1-F32643575F84}" type="presParOf" srcId="{4FB266A2-F7A4-47CF-9E0A-C58637C0A749}" destId="{3BC285AC-BF65-41AB-8EFA-A73571831543}" srcOrd="0" destOrd="0" presId="urn:microsoft.com/office/officeart/2005/8/layout/hierarchy1"/>
    <dgm:cxn modelId="{2A6BF6D0-67DF-433E-ACB5-5AFA12CD5E9B}" type="presParOf" srcId="{4FB266A2-F7A4-47CF-9E0A-C58637C0A749}" destId="{8BEB9653-5B31-4368-A611-72F16E59CCCF}" srcOrd="1" destOrd="0" presId="urn:microsoft.com/office/officeart/2005/8/layout/hierarchy1"/>
    <dgm:cxn modelId="{DC0B0661-AC43-4EBE-B0CD-668954CC9560}" type="presParOf" srcId="{614D64EF-9191-4206-92F6-8EED2BE49331}" destId="{723EB509-21E1-4DA3-9478-3C4CF55D740B}" srcOrd="1" destOrd="0" presId="urn:microsoft.com/office/officeart/2005/8/layout/hierarchy1"/>
    <dgm:cxn modelId="{E5ACC59C-3D69-42CC-BE63-E3E1FCDB28D9}" type="presParOf" srcId="{72394E5B-DCB3-45FD-BCFF-F3CA6F08631F}" destId="{A414641B-347B-417A-96B7-A8ACE2D0C703}" srcOrd="2" destOrd="0" presId="urn:microsoft.com/office/officeart/2005/8/layout/hierarchy1"/>
    <dgm:cxn modelId="{70A747AD-FF79-41EC-8458-67CA811C9FE0}" type="presParOf" srcId="{72394E5B-DCB3-45FD-BCFF-F3CA6F08631F}" destId="{874F88A0-B085-4E3C-B469-A8B3118B722D}" srcOrd="3" destOrd="0" presId="urn:microsoft.com/office/officeart/2005/8/layout/hierarchy1"/>
    <dgm:cxn modelId="{5EC5DA73-D109-4639-8EC9-1EDADA0EE928}" type="presParOf" srcId="{874F88A0-B085-4E3C-B469-A8B3118B722D}" destId="{FDAB3047-61D2-44A2-B4AF-A9789FDCAC78}" srcOrd="0" destOrd="0" presId="urn:microsoft.com/office/officeart/2005/8/layout/hierarchy1"/>
    <dgm:cxn modelId="{1EADF068-CB25-4095-9787-6F060D2CE09B}" type="presParOf" srcId="{FDAB3047-61D2-44A2-B4AF-A9789FDCAC78}" destId="{44B14682-BCDD-4C52-AAF7-DDFDD6B6F6E9}" srcOrd="0" destOrd="0" presId="urn:microsoft.com/office/officeart/2005/8/layout/hierarchy1"/>
    <dgm:cxn modelId="{C3EDC13D-31D9-41CC-9A44-F18E5748C9A2}" type="presParOf" srcId="{FDAB3047-61D2-44A2-B4AF-A9789FDCAC78}" destId="{CB176B43-F5BB-4B1C-8E94-7C453297A39C}" srcOrd="1" destOrd="0" presId="urn:microsoft.com/office/officeart/2005/8/layout/hierarchy1"/>
    <dgm:cxn modelId="{91A6823E-E6F4-4AC0-9B1C-440E426E3709}" type="presParOf" srcId="{874F88A0-B085-4E3C-B469-A8B3118B722D}" destId="{3B6177C2-F940-4935-9928-8223012DEE95}" srcOrd="1" destOrd="0" presId="urn:microsoft.com/office/officeart/2005/8/layout/hierarchy1"/>
    <dgm:cxn modelId="{188758E4-16B1-4D7E-AA6F-99380EFAFFC8}" type="presParOf" srcId="{3B6177C2-F940-4935-9928-8223012DEE95}" destId="{646FF97E-5556-4C98-A43A-5AEB705D19E6}" srcOrd="0" destOrd="0" presId="urn:microsoft.com/office/officeart/2005/8/layout/hierarchy1"/>
    <dgm:cxn modelId="{7DB137F3-22E9-4EDC-8E44-8C48D673BC5F}" type="presParOf" srcId="{3B6177C2-F940-4935-9928-8223012DEE95}" destId="{651F0D48-C35D-4E40-8325-0C1E1933E217}" srcOrd="1" destOrd="0" presId="urn:microsoft.com/office/officeart/2005/8/layout/hierarchy1"/>
    <dgm:cxn modelId="{689628D1-1BC0-46D7-BF64-25ACD505F333}" type="presParOf" srcId="{651F0D48-C35D-4E40-8325-0C1E1933E217}" destId="{33B46DE0-FB69-4ABB-A76C-0CCCC40CA4F0}" srcOrd="0" destOrd="0" presId="urn:microsoft.com/office/officeart/2005/8/layout/hierarchy1"/>
    <dgm:cxn modelId="{2185DBC5-94DC-469F-BFA4-E1D54222303E}" type="presParOf" srcId="{33B46DE0-FB69-4ABB-A76C-0CCCC40CA4F0}" destId="{8E52A7B6-689F-4DA7-AD54-F59E6A949BB0}" srcOrd="0" destOrd="0" presId="urn:microsoft.com/office/officeart/2005/8/layout/hierarchy1"/>
    <dgm:cxn modelId="{4BA7BEAF-12CE-44C5-8AF4-492EF400F2E9}" type="presParOf" srcId="{33B46DE0-FB69-4ABB-A76C-0CCCC40CA4F0}" destId="{2889D738-B2E9-4862-84C3-BBBB9D390DBD}" srcOrd="1" destOrd="0" presId="urn:microsoft.com/office/officeart/2005/8/layout/hierarchy1"/>
    <dgm:cxn modelId="{1BC43EBC-29FD-4FA8-ADF4-17321A75534A}" type="presParOf" srcId="{651F0D48-C35D-4E40-8325-0C1E1933E217}" destId="{D4D2FC80-9D40-4D2B-A8F1-BB9569E08614}" srcOrd="1" destOrd="0" presId="urn:microsoft.com/office/officeart/2005/8/layout/hierarchy1"/>
    <dgm:cxn modelId="{64B606A4-7BAE-4B1F-991D-259A0373F5A8}" type="presParOf" srcId="{D4D2FC80-9D40-4D2B-A8F1-BB9569E08614}" destId="{C1C06006-5469-4AFD-9C02-F6C7398440A2}" srcOrd="0" destOrd="0" presId="urn:microsoft.com/office/officeart/2005/8/layout/hierarchy1"/>
    <dgm:cxn modelId="{7762818E-5F2B-4C7A-ACC0-0C7A56E4368B}" type="presParOf" srcId="{D4D2FC80-9D40-4D2B-A8F1-BB9569E08614}" destId="{5640F386-444A-44E0-9CDE-5E6E02972DD8}" srcOrd="1" destOrd="0" presId="urn:microsoft.com/office/officeart/2005/8/layout/hierarchy1"/>
    <dgm:cxn modelId="{32AF1B50-7178-47A6-8F63-5D5DBAA5E170}" type="presParOf" srcId="{5640F386-444A-44E0-9CDE-5E6E02972DD8}" destId="{27798569-182D-41AC-9950-82976A4C60F6}" srcOrd="0" destOrd="0" presId="urn:microsoft.com/office/officeart/2005/8/layout/hierarchy1"/>
    <dgm:cxn modelId="{69CFA7A6-C206-4846-B2C0-143F06A9A45B}" type="presParOf" srcId="{27798569-182D-41AC-9950-82976A4C60F6}" destId="{D9878160-2978-441D-9796-99284B1FBDD1}" srcOrd="0" destOrd="0" presId="urn:microsoft.com/office/officeart/2005/8/layout/hierarchy1"/>
    <dgm:cxn modelId="{8DC70BB1-FC7D-49E0-B971-DEBC17CB1B63}" type="presParOf" srcId="{27798569-182D-41AC-9950-82976A4C60F6}" destId="{FDFAEC47-F40C-45BF-AD9D-A97634796C0D}" srcOrd="1" destOrd="0" presId="urn:microsoft.com/office/officeart/2005/8/layout/hierarchy1"/>
    <dgm:cxn modelId="{B20665CA-D534-4587-922E-9DF04F67E57F}" type="presParOf" srcId="{5640F386-444A-44E0-9CDE-5E6E02972DD8}" destId="{D4195291-7C35-480B-AA77-2DBB1D9CF645}" srcOrd="1" destOrd="0" presId="urn:microsoft.com/office/officeart/2005/8/layout/hierarchy1"/>
    <dgm:cxn modelId="{2A25D57D-2D37-44A1-89BB-8FDCC95DD64E}" type="presParOf" srcId="{D4D2FC80-9D40-4D2B-A8F1-BB9569E08614}" destId="{2EB3D575-CC92-4972-8EE4-3CE90E5A4180}" srcOrd="2" destOrd="0" presId="urn:microsoft.com/office/officeart/2005/8/layout/hierarchy1"/>
    <dgm:cxn modelId="{26EE4236-2C97-495C-947F-EA3684960911}" type="presParOf" srcId="{D4D2FC80-9D40-4D2B-A8F1-BB9569E08614}" destId="{4D4F3B7A-766F-4829-9AFD-B6EDCA910EAF}" srcOrd="3" destOrd="0" presId="urn:microsoft.com/office/officeart/2005/8/layout/hierarchy1"/>
    <dgm:cxn modelId="{DF675A8B-CE66-49D9-B509-43952C60899C}" type="presParOf" srcId="{4D4F3B7A-766F-4829-9AFD-B6EDCA910EAF}" destId="{1AD1A1ED-4A09-4614-AD02-5228B76B64CD}" srcOrd="0" destOrd="0" presId="urn:microsoft.com/office/officeart/2005/8/layout/hierarchy1"/>
    <dgm:cxn modelId="{FC5E7CFF-C58E-47EF-94A2-BACC3639E1FD}" type="presParOf" srcId="{1AD1A1ED-4A09-4614-AD02-5228B76B64CD}" destId="{6AE72595-2D50-4B27-9F69-CE41427DBFE5}" srcOrd="0" destOrd="0" presId="urn:microsoft.com/office/officeart/2005/8/layout/hierarchy1"/>
    <dgm:cxn modelId="{ADE6C9A1-B9EB-4A06-8312-88BDC09E2C30}" type="presParOf" srcId="{1AD1A1ED-4A09-4614-AD02-5228B76B64CD}" destId="{06687E31-277A-4824-AB24-4A3DF325489E}" srcOrd="1" destOrd="0" presId="urn:microsoft.com/office/officeart/2005/8/layout/hierarchy1"/>
    <dgm:cxn modelId="{1C971B89-AE05-44D6-8EB6-42D2C33E5AB6}" type="presParOf" srcId="{4D4F3B7A-766F-4829-9AFD-B6EDCA910EAF}" destId="{282838B5-A766-4140-AE4D-6306E3798BB6}" srcOrd="1" destOrd="0" presId="urn:microsoft.com/office/officeart/2005/8/layout/hierarchy1"/>
    <dgm:cxn modelId="{A0928D1A-DC1D-4BC6-9C7E-269B66B3790C}" type="presParOf" srcId="{0C612969-12CF-49DD-8D2D-FBBF3406FF73}" destId="{5095E491-291A-40C3-B783-A36EF1006616}" srcOrd="2" destOrd="0" presId="urn:microsoft.com/office/officeart/2005/8/layout/hierarchy1"/>
    <dgm:cxn modelId="{594B70F9-9CB1-4523-B47F-9AEB7E442F0B}" type="presParOf" srcId="{0C612969-12CF-49DD-8D2D-FBBF3406FF73}" destId="{E173F9A2-8449-435A-A9B0-1D2EB3325339}" srcOrd="3" destOrd="0" presId="urn:microsoft.com/office/officeart/2005/8/layout/hierarchy1"/>
    <dgm:cxn modelId="{16AC218A-7D41-4210-8AFA-8EBC7D1E21F8}" type="presParOf" srcId="{E173F9A2-8449-435A-A9B0-1D2EB3325339}" destId="{5EE362D6-C9B6-4D49-AE0D-1E6ACDF86707}" srcOrd="0" destOrd="0" presId="urn:microsoft.com/office/officeart/2005/8/layout/hierarchy1"/>
    <dgm:cxn modelId="{082EEA81-4233-4823-B0C4-144ABFDD51E7}" type="presParOf" srcId="{5EE362D6-C9B6-4D49-AE0D-1E6ACDF86707}" destId="{C36AD8F5-B0E6-4371-80CE-58254E937627}" srcOrd="0" destOrd="0" presId="urn:microsoft.com/office/officeart/2005/8/layout/hierarchy1"/>
    <dgm:cxn modelId="{C8534B99-81B7-4850-9932-F41EDE59F96E}" type="presParOf" srcId="{5EE362D6-C9B6-4D49-AE0D-1E6ACDF86707}" destId="{5EF6E2C5-07B2-4D6C-A683-E85FC7D49E75}" srcOrd="1" destOrd="0" presId="urn:microsoft.com/office/officeart/2005/8/layout/hierarchy1"/>
    <dgm:cxn modelId="{1CCCAC26-04EA-4440-990A-3D165E8910A2}" type="presParOf" srcId="{E173F9A2-8449-435A-A9B0-1D2EB3325339}" destId="{643A1167-28A3-4C39-A0DC-B032199F3045}" srcOrd="1" destOrd="0" presId="urn:microsoft.com/office/officeart/2005/8/layout/hierarchy1"/>
    <dgm:cxn modelId="{D4391B85-EAF8-4418-9A68-3F3620B3BAE9}" type="presParOf" srcId="{643A1167-28A3-4C39-A0DC-B032199F3045}" destId="{D868243C-C00F-4D62-BECD-B82B90B568A3}" srcOrd="0" destOrd="0" presId="urn:microsoft.com/office/officeart/2005/8/layout/hierarchy1"/>
    <dgm:cxn modelId="{F546C812-BB84-4172-B393-D0D953043A53}" type="presParOf" srcId="{643A1167-28A3-4C39-A0DC-B032199F3045}" destId="{BBF66831-D3B5-4242-958F-2F19C0556245}" srcOrd="1" destOrd="0" presId="urn:microsoft.com/office/officeart/2005/8/layout/hierarchy1"/>
    <dgm:cxn modelId="{289D3793-6AE5-4371-BD54-71729013C45D}" type="presParOf" srcId="{BBF66831-D3B5-4242-958F-2F19C0556245}" destId="{32600274-6416-45EB-8F98-EF84D08B508A}" srcOrd="0" destOrd="0" presId="urn:microsoft.com/office/officeart/2005/8/layout/hierarchy1"/>
    <dgm:cxn modelId="{46B16CA5-5A21-4092-A1D3-0DE551075868}" type="presParOf" srcId="{32600274-6416-45EB-8F98-EF84D08B508A}" destId="{69A5951C-5530-41C2-9EAE-D540326C5461}" srcOrd="0" destOrd="0" presId="urn:microsoft.com/office/officeart/2005/8/layout/hierarchy1"/>
    <dgm:cxn modelId="{E8EBC951-8BAB-4F39-8C94-02388A20C6CB}" type="presParOf" srcId="{32600274-6416-45EB-8F98-EF84D08B508A}" destId="{973AA10F-07C4-48D0-9A7D-A11AE63E0FED}" srcOrd="1" destOrd="0" presId="urn:microsoft.com/office/officeart/2005/8/layout/hierarchy1"/>
    <dgm:cxn modelId="{31A64A74-DD4F-4A36-B8A2-6B60AF9DC73C}" type="presParOf" srcId="{BBF66831-D3B5-4242-958F-2F19C0556245}" destId="{BCCD0513-19DF-493B-8CCE-9E5DC927D439}" srcOrd="1" destOrd="0" presId="urn:microsoft.com/office/officeart/2005/8/layout/hierarchy1"/>
    <dgm:cxn modelId="{A7AA2325-570E-4D93-B8B7-0A2FDA3251A4}" type="presParOf" srcId="{0C612969-12CF-49DD-8D2D-FBBF3406FF73}" destId="{D17A3967-1FCF-48D0-8F49-4DC2AB5EF624}" srcOrd="4" destOrd="0" presId="urn:microsoft.com/office/officeart/2005/8/layout/hierarchy1"/>
    <dgm:cxn modelId="{802944FB-2E34-4432-A6D2-ADD79293CEF5}" type="presParOf" srcId="{0C612969-12CF-49DD-8D2D-FBBF3406FF73}" destId="{7F7CD9C8-33E0-4070-BDDA-F6CC45B5B132}" srcOrd="5" destOrd="0" presId="urn:microsoft.com/office/officeart/2005/8/layout/hierarchy1"/>
    <dgm:cxn modelId="{DB2714FE-556C-4D9B-B8A0-6FCBE990C7B1}" type="presParOf" srcId="{7F7CD9C8-33E0-4070-BDDA-F6CC45B5B132}" destId="{1B74C285-F69B-4EB7-A21E-C55288F43C84}" srcOrd="0" destOrd="0" presId="urn:microsoft.com/office/officeart/2005/8/layout/hierarchy1"/>
    <dgm:cxn modelId="{DB223D74-067C-48B5-A0AB-60776204C130}" type="presParOf" srcId="{1B74C285-F69B-4EB7-A21E-C55288F43C84}" destId="{A2F3DD8C-2E5D-4AC5-97E7-ABFD78750FB6}" srcOrd="0" destOrd="0" presId="urn:microsoft.com/office/officeart/2005/8/layout/hierarchy1"/>
    <dgm:cxn modelId="{12982E3C-1751-4032-BCD7-C165FB6DD7B1}" type="presParOf" srcId="{1B74C285-F69B-4EB7-A21E-C55288F43C84}" destId="{1D5F8DE5-EFDF-42C2-9CC7-137BF4BF3B23}" srcOrd="1" destOrd="0" presId="urn:microsoft.com/office/officeart/2005/8/layout/hierarchy1"/>
    <dgm:cxn modelId="{A62B801B-8556-4C6D-8425-10AC7CE3C6F9}" type="presParOf" srcId="{7F7CD9C8-33E0-4070-BDDA-F6CC45B5B132}" destId="{0F5BA54D-AE58-4293-A9DF-5C7E9E888C43}" srcOrd="1" destOrd="0" presId="urn:microsoft.com/office/officeart/2005/8/layout/hierarchy1"/>
    <dgm:cxn modelId="{9AB284D6-341C-47C5-902F-77319754FBC6}" type="presParOf" srcId="{0F5BA54D-AE58-4293-A9DF-5C7E9E888C43}" destId="{C788CB8C-E0B6-41DE-BE13-B6590633B377}" srcOrd="0" destOrd="0" presId="urn:microsoft.com/office/officeart/2005/8/layout/hierarchy1"/>
    <dgm:cxn modelId="{1651C41A-C7D1-4569-ACCE-3BC1AD057715}" type="presParOf" srcId="{0F5BA54D-AE58-4293-A9DF-5C7E9E888C43}" destId="{1DFE2737-03A4-4331-9F28-F394F5CEB081}" srcOrd="1" destOrd="0" presId="urn:microsoft.com/office/officeart/2005/8/layout/hierarchy1"/>
    <dgm:cxn modelId="{5252418B-986A-4D8E-8A30-96ABB346FF8A}" type="presParOf" srcId="{1DFE2737-03A4-4331-9F28-F394F5CEB081}" destId="{20FA4EC9-B649-440C-A0A5-E0A086D8E5A8}" srcOrd="0" destOrd="0" presId="urn:microsoft.com/office/officeart/2005/8/layout/hierarchy1"/>
    <dgm:cxn modelId="{8C0EF6DF-E29C-4151-A19F-A648CD6A5E65}" type="presParOf" srcId="{20FA4EC9-B649-440C-A0A5-E0A086D8E5A8}" destId="{14C1B0D6-D006-422D-8EC7-F14374E6B574}" srcOrd="0" destOrd="0" presId="urn:microsoft.com/office/officeart/2005/8/layout/hierarchy1"/>
    <dgm:cxn modelId="{456C4D38-31D3-45B2-97D7-17480CA330AD}" type="presParOf" srcId="{20FA4EC9-B649-440C-A0A5-E0A086D8E5A8}" destId="{D0CCFB59-9ADA-4C1A-87AE-2296AB3BD34B}" srcOrd="1" destOrd="0" presId="urn:microsoft.com/office/officeart/2005/8/layout/hierarchy1"/>
    <dgm:cxn modelId="{F3E5B5FF-46BF-4B40-B94B-FB7FF60F96EF}" type="presParOf" srcId="{1DFE2737-03A4-4331-9F28-F394F5CEB081}" destId="{DD187387-583A-4D15-8686-3091F37C523F}" srcOrd="1" destOrd="0" presId="urn:microsoft.com/office/officeart/2005/8/layout/hierarchy1"/>
    <dgm:cxn modelId="{F7BAB2D6-6A9C-43CF-A2F7-602DDD857DFF}" type="presParOf" srcId="{DD187387-583A-4D15-8686-3091F37C523F}" destId="{E5446670-B4B1-47C6-96C8-302F1B7A30EF}" srcOrd="0" destOrd="0" presId="urn:microsoft.com/office/officeart/2005/8/layout/hierarchy1"/>
    <dgm:cxn modelId="{6643C9F4-89D2-403D-AB53-DBB550134D25}" type="presParOf" srcId="{DD187387-583A-4D15-8686-3091F37C523F}" destId="{E63463AD-F150-4580-9171-2EF5D74CC6C0}" srcOrd="1" destOrd="0" presId="urn:microsoft.com/office/officeart/2005/8/layout/hierarchy1"/>
    <dgm:cxn modelId="{A80BB9EE-4895-44BF-B920-2B5F84AD6DC1}" type="presParOf" srcId="{E63463AD-F150-4580-9171-2EF5D74CC6C0}" destId="{2DE2C5A6-1856-44B4-8C15-A8FF439AE982}" srcOrd="0" destOrd="0" presId="urn:microsoft.com/office/officeart/2005/8/layout/hierarchy1"/>
    <dgm:cxn modelId="{D250A7A5-2974-478F-B5E7-DE867145C0A8}" type="presParOf" srcId="{2DE2C5A6-1856-44B4-8C15-A8FF439AE982}" destId="{63AEB57E-4E8D-4C0B-96C5-C6385201A031}" srcOrd="0" destOrd="0" presId="urn:microsoft.com/office/officeart/2005/8/layout/hierarchy1"/>
    <dgm:cxn modelId="{ECE5FCE0-E2B7-49ED-B830-0B7E8940D3BC}" type="presParOf" srcId="{2DE2C5A6-1856-44B4-8C15-A8FF439AE982}" destId="{B0811AA4-5D3F-4608-811C-294373813DDE}" srcOrd="1" destOrd="0" presId="urn:microsoft.com/office/officeart/2005/8/layout/hierarchy1"/>
    <dgm:cxn modelId="{AAE3C73F-B8BF-42B0-BA05-388CAD5F44A5}" type="presParOf" srcId="{E63463AD-F150-4580-9171-2EF5D74CC6C0}" destId="{BD9E4F06-1991-4E21-B9F9-0B027FF6C5B3}" srcOrd="1" destOrd="0" presId="urn:microsoft.com/office/officeart/2005/8/layout/hierarchy1"/>
    <dgm:cxn modelId="{069D6532-4D7A-483E-922D-B3DBDE111D21}" type="presParOf" srcId="{DD187387-583A-4D15-8686-3091F37C523F}" destId="{45AA502C-3581-4D94-AEF5-703E8806F13C}" srcOrd="2" destOrd="0" presId="urn:microsoft.com/office/officeart/2005/8/layout/hierarchy1"/>
    <dgm:cxn modelId="{46EBFF46-E0BF-4575-8E48-466927E939BA}" type="presParOf" srcId="{DD187387-583A-4D15-8686-3091F37C523F}" destId="{FC982F13-CC06-4F54-BBC0-76B8E519F443}" srcOrd="3" destOrd="0" presId="urn:microsoft.com/office/officeart/2005/8/layout/hierarchy1"/>
    <dgm:cxn modelId="{156BB000-46C5-4CAE-9B86-3F1B791C26A0}" type="presParOf" srcId="{FC982F13-CC06-4F54-BBC0-76B8E519F443}" destId="{461CC92C-D540-401E-92EA-414FEBE8EC08}" srcOrd="0" destOrd="0" presId="urn:microsoft.com/office/officeart/2005/8/layout/hierarchy1"/>
    <dgm:cxn modelId="{98F30095-35C2-4302-9CAD-4A4020F8651A}" type="presParOf" srcId="{461CC92C-D540-401E-92EA-414FEBE8EC08}" destId="{F1D4A2D5-BB47-49CC-9FCD-CCE06E95EA44}" srcOrd="0" destOrd="0" presId="urn:microsoft.com/office/officeart/2005/8/layout/hierarchy1"/>
    <dgm:cxn modelId="{465DAF7C-E934-4AE6-BE3A-74C2A8CEE959}" type="presParOf" srcId="{461CC92C-D540-401E-92EA-414FEBE8EC08}" destId="{9F02891F-939F-4A10-B285-4AC0FA5EC4DA}" srcOrd="1" destOrd="0" presId="urn:microsoft.com/office/officeart/2005/8/layout/hierarchy1"/>
    <dgm:cxn modelId="{338DB02D-13DD-4983-A7A0-CB883713366E}" type="presParOf" srcId="{FC982F13-CC06-4F54-BBC0-76B8E519F443}" destId="{84EDA45B-ECAF-4BB7-84C5-BE32C3F7F58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2B6A0B-5648-4A4A-AF09-1574C59F238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CD8E-61C4-475E-BAE8-20184C8967A2}">
      <dgm:prSet phldrT="[Текст]"/>
      <dgm:spPr>
        <a:xfrm rot="10800000">
          <a:off x="0" y="565"/>
          <a:ext cx="5486400" cy="121613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седация</a:t>
          </a:r>
        </a:p>
      </dgm:t>
    </dgm:pt>
    <dgm:pt modelId="{9DE0ECCC-18E4-47FB-A968-D972E20F16BF}" type="parTrans" cxnId="{20F0C5E5-45FC-4ADA-BEE2-BEFE8D87FB76}">
      <dgm:prSet/>
      <dgm:spPr/>
      <dgm:t>
        <a:bodyPr/>
        <a:lstStyle/>
        <a:p>
          <a:endParaRPr lang="ru-RU"/>
        </a:p>
      </dgm:t>
    </dgm:pt>
    <dgm:pt modelId="{F56AAC51-2BA0-410A-86B6-BBB6909D3775}" type="sibTrans" cxnId="{20F0C5E5-45FC-4ADA-BEE2-BEFE8D87FB76}">
      <dgm:prSet/>
      <dgm:spPr/>
      <dgm:t>
        <a:bodyPr/>
        <a:lstStyle/>
        <a:p>
          <a:endParaRPr lang="ru-RU"/>
        </a:p>
      </dgm:t>
    </dgm:pt>
    <dgm:pt modelId="{A85FFC7C-05AC-4660-95D1-BD0B1E6F7984}">
      <dgm:prSet phldrT="[Текст]"/>
      <dgm:spPr>
        <a:xfrm>
          <a:off x="2678" y="427428"/>
          <a:ext cx="1827014" cy="363623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тиопентал натрия</a:t>
          </a:r>
        </a:p>
      </dgm:t>
    </dgm:pt>
    <dgm:pt modelId="{70A3066A-DF26-4A79-9953-A74D659A79ED}" type="parTrans" cxnId="{4A01384F-FED2-42E4-9AF8-1DAD7CF6F8E3}">
      <dgm:prSet/>
      <dgm:spPr/>
      <dgm:t>
        <a:bodyPr/>
        <a:lstStyle/>
        <a:p>
          <a:endParaRPr lang="ru-RU"/>
        </a:p>
      </dgm:t>
    </dgm:pt>
    <dgm:pt modelId="{A38E31F5-8BFE-49AA-A245-16F3E07C5E9C}" type="sibTrans" cxnId="{4A01384F-FED2-42E4-9AF8-1DAD7CF6F8E3}">
      <dgm:prSet/>
      <dgm:spPr/>
      <dgm:t>
        <a:bodyPr/>
        <a:lstStyle/>
        <a:p>
          <a:endParaRPr lang="ru-RU"/>
        </a:p>
      </dgm:t>
    </dgm:pt>
    <dgm:pt modelId="{A7BD1678-1F24-4A52-8E0E-A4602B5D87D1}">
      <dgm:prSet phldrT="[Текст]"/>
      <dgm:spPr>
        <a:xfrm>
          <a:off x="1829692" y="427428"/>
          <a:ext cx="1827014" cy="363623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мидазолам</a:t>
          </a:r>
        </a:p>
      </dgm:t>
    </dgm:pt>
    <dgm:pt modelId="{AA559EAB-F311-4D1C-AB5C-5E653FC37213}" type="parTrans" cxnId="{EB73D736-0B34-4D17-987E-A8C33E288FCA}">
      <dgm:prSet/>
      <dgm:spPr/>
      <dgm:t>
        <a:bodyPr/>
        <a:lstStyle/>
        <a:p>
          <a:endParaRPr lang="ru-RU"/>
        </a:p>
      </dgm:t>
    </dgm:pt>
    <dgm:pt modelId="{3C8DEC29-7600-4DF5-895C-E2753CE581EB}" type="sibTrans" cxnId="{EB73D736-0B34-4D17-987E-A8C33E288FCA}">
      <dgm:prSet/>
      <dgm:spPr/>
      <dgm:t>
        <a:bodyPr/>
        <a:lstStyle/>
        <a:p>
          <a:endParaRPr lang="ru-RU"/>
        </a:p>
      </dgm:t>
    </dgm:pt>
    <dgm:pt modelId="{6CA0A908-23B1-4B81-BF91-C81A3F5286F7}">
      <dgm:prSet phldrT="[Текст]"/>
      <dgm:spPr>
        <a:xfrm rot="10800000">
          <a:off x="0" y="1204838"/>
          <a:ext cx="5486400" cy="121613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режим постоянной инфузии</a:t>
          </a:r>
        </a:p>
      </dgm:t>
    </dgm:pt>
    <dgm:pt modelId="{0B7F1003-F543-4AC1-B4D4-CDEB9B61BFAD}" type="parTrans" cxnId="{6EC97DBD-8AC3-4CCC-9E94-F074330E85D4}">
      <dgm:prSet/>
      <dgm:spPr/>
      <dgm:t>
        <a:bodyPr/>
        <a:lstStyle/>
        <a:p>
          <a:endParaRPr lang="ru-RU"/>
        </a:p>
      </dgm:t>
    </dgm:pt>
    <dgm:pt modelId="{55514E3D-3C0B-4F1C-9592-C2A049455EFC}" type="sibTrans" cxnId="{6EC97DBD-8AC3-4CCC-9E94-F074330E85D4}">
      <dgm:prSet/>
      <dgm:spPr/>
      <dgm:t>
        <a:bodyPr/>
        <a:lstStyle/>
        <a:p>
          <a:endParaRPr lang="ru-RU"/>
        </a:p>
      </dgm:t>
    </dgm:pt>
    <dgm:pt modelId="{D1379814-C325-4024-BB7D-30923ABFEEFC}">
      <dgm:prSet phldrT="[Текст]"/>
      <dgm:spPr>
        <a:xfrm>
          <a:off x="0" y="1631700"/>
          <a:ext cx="2743199" cy="363623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</a:t>
          </a: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</a:t>
          </a: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vO</a:t>
          </a:r>
          <a:r>
            <a:rPr lang="ru-RU" baseline="-25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</a:t>
          </a: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% </a:t>
          </a:r>
        </a:p>
      </dgm:t>
    </dgm:pt>
    <dgm:pt modelId="{B4C9D74C-A592-4E6D-8ED7-AD2D2D080A98}" type="parTrans" cxnId="{431F3E8B-B600-4352-B9F2-E671C3E0BBBF}">
      <dgm:prSet/>
      <dgm:spPr/>
      <dgm:t>
        <a:bodyPr/>
        <a:lstStyle/>
        <a:p>
          <a:endParaRPr lang="ru-RU"/>
        </a:p>
      </dgm:t>
    </dgm:pt>
    <dgm:pt modelId="{65413AD8-2313-47AA-8B23-78FE8FC85C0D}" type="sibTrans" cxnId="{431F3E8B-B600-4352-B9F2-E671C3E0BBBF}">
      <dgm:prSet/>
      <dgm:spPr/>
      <dgm:t>
        <a:bodyPr/>
        <a:lstStyle/>
        <a:p>
          <a:endParaRPr lang="ru-RU"/>
        </a:p>
      </dgm:t>
    </dgm:pt>
    <dgm:pt modelId="{586D5BA6-7B74-49DB-AE7C-940EFA92F587}">
      <dgm:prSet phldrT="[Текст]"/>
      <dgm:spPr>
        <a:xfrm>
          <a:off x="2743200" y="1631700"/>
          <a:ext cx="2743199" cy="363623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мелатонина</a:t>
          </a:r>
        </a:p>
      </dgm:t>
    </dgm:pt>
    <dgm:pt modelId="{8E7E3704-4A42-45EC-A276-9ABA15B7A6E0}" type="parTrans" cxnId="{A0825E77-58F5-4154-9B52-421A8EFB04A1}">
      <dgm:prSet/>
      <dgm:spPr/>
      <dgm:t>
        <a:bodyPr/>
        <a:lstStyle/>
        <a:p>
          <a:endParaRPr lang="ru-RU"/>
        </a:p>
      </dgm:t>
    </dgm:pt>
    <dgm:pt modelId="{F7BB9F02-39CA-4255-A9A1-9399B551B9DE}" type="sibTrans" cxnId="{A0825E77-58F5-4154-9B52-421A8EFB04A1}">
      <dgm:prSet/>
      <dgm:spPr/>
      <dgm:t>
        <a:bodyPr/>
        <a:lstStyle/>
        <a:p>
          <a:endParaRPr lang="ru-RU"/>
        </a:p>
      </dgm:t>
    </dgm:pt>
    <dgm:pt modelId="{C98DE453-5B28-472A-AE70-2F1EAAFBCC1D}">
      <dgm:prSet phldrT="[Текст]"/>
      <dgm:spPr>
        <a:xfrm>
          <a:off x="0" y="2409110"/>
          <a:ext cx="5486400" cy="79072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снижение СИ, л/мин/м</a:t>
          </a:r>
          <a:r>
            <a:rPr lang="ru-RU" baseline="30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</a:t>
          </a:r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(3-5 сутки)</a:t>
          </a:r>
        </a:p>
      </dgm:t>
    </dgm:pt>
    <dgm:pt modelId="{5F7076E1-FED6-49BA-B8DD-C955BDAD138F}" type="parTrans" cxnId="{9940F61F-ED95-40D6-B4AE-F5953A4E1630}">
      <dgm:prSet/>
      <dgm:spPr/>
      <dgm:t>
        <a:bodyPr/>
        <a:lstStyle/>
        <a:p>
          <a:endParaRPr lang="ru-RU"/>
        </a:p>
      </dgm:t>
    </dgm:pt>
    <dgm:pt modelId="{847943B8-C2D5-45FD-A0CC-B679E2B8BD5A}" type="sibTrans" cxnId="{9940F61F-ED95-40D6-B4AE-F5953A4E1630}">
      <dgm:prSet/>
      <dgm:spPr/>
      <dgm:t>
        <a:bodyPr/>
        <a:lstStyle/>
        <a:p>
          <a:endParaRPr lang="ru-RU"/>
        </a:p>
      </dgm:t>
    </dgm:pt>
    <dgm:pt modelId="{3A9C44D3-6CAE-4E5E-AC9E-8C1B810C0E54}">
      <dgm:prSet phldrT="[Текст]"/>
      <dgm:spPr>
        <a:xfrm>
          <a:off x="0" y="2820286"/>
          <a:ext cx="2743199" cy="36373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BIS</a:t>
          </a: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- индекса</a:t>
          </a:r>
        </a:p>
      </dgm:t>
    </dgm:pt>
    <dgm:pt modelId="{AC6275EC-5FF6-49F2-BE72-05F0C602BD4F}" type="parTrans" cxnId="{D24E89F5-F516-482A-9475-5291F279E892}">
      <dgm:prSet/>
      <dgm:spPr/>
      <dgm:t>
        <a:bodyPr/>
        <a:lstStyle/>
        <a:p>
          <a:endParaRPr lang="ru-RU"/>
        </a:p>
      </dgm:t>
    </dgm:pt>
    <dgm:pt modelId="{CC5777F6-968F-4EB5-AB4C-074D970DEF72}" type="sibTrans" cxnId="{D24E89F5-F516-482A-9475-5291F279E892}">
      <dgm:prSet/>
      <dgm:spPr/>
      <dgm:t>
        <a:bodyPr/>
        <a:lstStyle/>
        <a:p>
          <a:endParaRPr lang="ru-RU"/>
        </a:p>
      </dgm:t>
    </dgm:pt>
    <dgm:pt modelId="{2923779C-1409-48BE-9CA4-F1636C919A9C}">
      <dgm:prSet phldrT="[Текст]"/>
      <dgm:spPr>
        <a:xfrm>
          <a:off x="2743200" y="2820286"/>
          <a:ext cx="2743199" cy="36373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VO</a:t>
          </a:r>
          <a:r>
            <a:rPr lang="ru-RU" baseline="-25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</a:t>
          </a: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</a:t>
          </a: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мл/мин/м</a:t>
          </a:r>
          <a:r>
            <a:rPr lang="ru-RU" baseline="30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</a:t>
          </a: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</a:p>
      </dgm:t>
    </dgm:pt>
    <dgm:pt modelId="{C62B2253-BF56-4720-873A-B795D4210CD0}" type="parTrans" cxnId="{5AC5B99A-5613-4994-8BA9-61EA697B39FA}">
      <dgm:prSet/>
      <dgm:spPr/>
      <dgm:t>
        <a:bodyPr/>
        <a:lstStyle/>
        <a:p>
          <a:endParaRPr lang="ru-RU"/>
        </a:p>
      </dgm:t>
    </dgm:pt>
    <dgm:pt modelId="{DEEE7CBF-77C4-4530-834A-8DB5840F8799}" type="sibTrans" cxnId="{5AC5B99A-5613-4994-8BA9-61EA697B39FA}">
      <dgm:prSet/>
      <dgm:spPr/>
      <dgm:t>
        <a:bodyPr/>
        <a:lstStyle/>
        <a:p>
          <a:endParaRPr lang="ru-RU"/>
        </a:p>
      </dgm:t>
    </dgm:pt>
    <dgm:pt modelId="{C9725E1C-8827-4649-8ECA-5998C99B2541}">
      <dgm:prSet phldrT="[Текст]"/>
      <dgm:spPr>
        <a:xfrm>
          <a:off x="3656707" y="427428"/>
          <a:ext cx="1827014" cy="363623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дексмедетомидин </a:t>
          </a:r>
        </a:p>
      </dgm:t>
    </dgm:pt>
    <dgm:pt modelId="{B9C27A4E-E9E9-48C0-9136-2725D09CD427}" type="parTrans" cxnId="{C2BEB941-2262-483C-ADDC-36263BF56CA9}">
      <dgm:prSet/>
      <dgm:spPr/>
      <dgm:t>
        <a:bodyPr/>
        <a:lstStyle/>
        <a:p>
          <a:endParaRPr lang="ru-RU"/>
        </a:p>
      </dgm:t>
    </dgm:pt>
    <dgm:pt modelId="{A98E9B5A-E089-462E-B32F-45F9E58BA553}" type="sibTrans" cxnId="{C2BEB941-2262-483C-ADDC-36263BF56CA9}">
      <dgm:prSet/>
      <dgm:spPr/>
      <dgm:t>
        <a:bodyPr/>
        <a:lstStyle/>
        <a:p>
          <a:endParaRPr lang="ru-RU"/>
        </a:p>
      </dgm:t>
    </dgm:pt>
    <dgm:pt modelId="{7AA43CCB-9968-4752-980E-1A1656320150}" type="pres">
      <dgm:prSet presAssocID="{692B6A0B-5648-4A4A-AF09-1574C59F23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9B86C8-08A5-45AC-A4DB-693035287970}" type="pres">
      <dgm:prSet presAssocID="{C98DE453-5B28-472A-AE70-2F1EAAFBCC1D}" presName="boxAndChildren" presStyleCnt="0"/>
      <dgm:spPr/>
    </dgm:pt>
    <dgm:pt modelId="{504F0404-95ED-48EC-8C94-3E1555D73C69}" type="pres">
      <dgm:prSet presAssocID="{C98DE453-5B28-472A-AE70-2F1EAAFBCC1D}" presName="parentTextBox" presStyleLbl="node1" presStyleIdx="0" presStyleCnt="3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A7AF9E5-AB20-40DC-BC12-8BEF0A9A3BED}" type="pres">
      <dgm:prSet presAssocID="{C98DE453-5B28-472A-AE70-2F1EAAFBCC1D}" presName="entireBox" presStyleLbl="node1" presStyleIdx="0" presStyleCnt="3"/>
      <dgm:spPr/>
      <dgm:t>
        <a:bodyPr/>
        <a:lstStyle/>
        <a:p>
          <a:endParaRPr lang="ru-RU"/>
        </a:p>
      </dgm:t>
    </dgm:pt>
    <dgm:pt modelId="{98C31297-D60B-48CB-A28F-E74E3E16406C}" type="pres">
      <dgm:prSet presAssocID="{C98DE453-5B28-472A-AE70-2F1EAAFBCC1D}" presName="descendantBox" presStyleCnt="0"/>
      <dgm:spPr/>
    </dgm:pt>
    <dgm:pt modelId="{7AD28125-68FB-4636-BF27-BD63FFAA3F7C}" type="pres">
      <dgm:prSet presAssocID="{3A9C44D3-6CAE-4E5E-AC9E-8C1B810C0E54}" presName="childTextBox" presStyleLbl="fgAccFollowNode1" presStyleIdx="0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07C44F9-BC69-44A6-863E-ECF44474E64D}" type="pres">
      <dgm:prSet presAssocID="{2923779C-1409-48BE-9CA4-F1636C919A9C}" presName="childTextBox" presStyleLbl="fgAccFollowNode1" presStyleIdx="1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C2FDE68-7544-42DE-9EE4-FE0FBC8EAC4F}" type="pres">
      <dgm:prSet presAssocID="{55514E3D-3C0B-4F1C-9592-C2A049455EFC}" presName="sp" presStyleCnt="0"/>
      <dgm:spPr/>
    </dgm:pt>
    <dgm:pt modelId="{AF5BC837-1130-4D7F-BA5B-CEED5C64C499}" type="pres">
      <dgm:prSet presAssocID="{6CA0A908-23B1-4B81-BF91-C81A3F5286F7}" presName="arrowAndChildren" presStyleCnt="0"/>
      <dgm:spPr/>
    </dgm:pt>
    <dgm:pt modelId="{C4877140-9616-4F40-890C-087E7D18918B}" type="pres">
      <dgm:prSet presAssocID="{6CA0A908-23B1-4B81-BF91-C81A3F5286F7}" presName="parentTextArrow" presStyleLbl="node1" presStyleIdx="0" presStyleCnt="3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  <dgm:pt modelId="{B8DFF2FB-9FA7-4D15-BB1F-B37017A0C62F}" type="pres">
      <dgm:prSet presAssocID="{6CA0A908-23B1-4B81-BF91-C81A3F5286F7}" presName="arrow" presStyleLbl="node1" presStyleIdx="1" presStyleCnt="3"/>
      <dgm:spPr/>
      <dgm:t>
        <a:bodyPr/>
        <a:lstStyle/>
        <a:p>
          <a:endParaRPr lang="ru-RU"/>
        </a:p>
      </dgm:t>
    </dgm:pt>
    <dgm:pt modelId="{E1CC9ADA-FBCC-4FB3-92A6-6423948FBB30}" type="pres">
      <dgm:prSet presAssocID="{6CA0A908-23B1-4B81-BF91-C81A3F5286F7}" presName="descendantArrow" presStyleCnt="0"/>
      <dgm:spPr/>
    </dgm:pt>
    <dgm:pt modelId="{AFE177D8-3314-4530-952C-AF45C57D7880}" type="pres">
      <dgm:prSet presAssocID="{D1379814-C325-4024-BB7D-30923ABFEEFC}" presName="childTextArrow" presStyleLbl="fgAccFollowNode1" presStyleIdx="2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5299CFA-784C-4B57-9949-C857CE83A6C4}" type="pres">
      <dgm:prSet presAssocID="{586D5BA6-7B74-49DB-AE7C-940EFA92F587}" presName="childTextArrow" presStyleLbl="fgAccFollowNode1" presStyleIdx="3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A04F47A-56ED-4E07-BF38-B845D729C760}" type="pres">
      <dgm:prSet presAssocID="{F56AAC51-2BA0-410A-86B6-BBB6909D3775}" presName="sp" presStyleCnt="0"/>
      <dgm:spPr/>
    </dgm:pt>
    <dgm:pt modelId="{65B6B920-4560-49A0-B4A9-0E2ECFDFCD54}" type="pres">
      <dgm:prSet presAssocID="{C776CD8E-61C4-475E-BAE8-20184C8967A2}" presName="arrowAndChildren" presStyleCnt="0"/>
      <dgm:spPr/>
    </dgm:pt>
    <dgm:pt modelId="{CA5A3A03-149C-429A-BA87-08F2B5F1A8C6}" type="pres">
      <dgm:prSet presAssocID="{C776CD8E-61C4-475E-BAE8-20184C8967A2}" presName="parentTextArrow" presStyleLbl="node1" presStyleIdx="1" presStyleCnt="3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  <dgm:pt modelId="{9863F509-B41F-45A1-A908-C0F40973A536}" type="pres">
      <dgm:prSet presAssocID="{C776CD8E-61C4-475E-BAE8-20184C8967A2}" presName="arrow" presStyleLbl="node1" presStyleIdx="2" presStyleCnt="3"/>
      <dgm:spPr/>
      <dgm:t>
        <a:bodyPr/>
        <a:lstStyle/>
        <a:p>
          <a:endParaRPr lang="ru-RU"/>
        </a:p>
      </dgm:t>
    </dgm:pt>
    <dgm:pt modelId="{5C438290-CD1F-4088-A6B1-7DBC46EE1713}" type="pres">
      <dgm:prSet presAssocID="{C776CD8E-61C4-475E-BAE8-20184C8967A2}" presName="descendantArrow" presStyleCnt="0"/>
      <dgm:spPr/>
    </dgm:pt>
    <dgm:pt modelId="{81A7D271-F09A-4680-AE22-EEF3BC1492FA}" type="pres">
      <dgm:prSet presAssocID="{A85FFC7C-05AC-4660-95D1-BD0B1E6F7984}" presName="childTextArrow" presStyleLbl="fgAccFollowNode1" presStyleIdx="4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80DB36C-61E2-4C7D-8FEE-8055DA918FD0}" type="pres">
      <dgm:prSet presAssocID="{A7BD1678-1F24-4A52-8E0E-A4602B5D87D1}" presName="childTextArrow" presStyleLbl="fgAccFollowNode1" presStyleIdx="5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8FDB49D-BAC3-4AD2-8430-84E83C71E4CD}" type="pres">
      <dgm:prSet presAssocID="{C9725E1C-8827-4649-8ECA-5998C99B2541}" presName="childTextArrow" presStyleLbl="fgAccFollowNode1" presStyleIdx="6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533CE58D-290D-47ED-8EFD-F8A5FD8F04D0}" type="presOf" srcId="{692B6A0B-5648-4A4A-AF09-1574C59F2381}" destId="{7AA43CCB-9968-4752-980E-1A1656320150}" srcOrd="0" destOrd="0" presId="urn:microsoft.com/office/officeart/2005/8/layout/process4"/>
    <dgm:cxn modelId="{5AC5B99A-5613-4994-8BA9-61EA697B39FA}" srcId="{C98DE453-5B28-472A-AE70-2F1EAAFBCC1D}" destId="{2923779C-1409-48BE-9CA4-F1636C919A9C}" srcOrd="1" destOrd="0" parTransId="{C62B2253-BF56-4720-873A-B795D4210CD0}" sibTransId="{DEEE7CBF-77C4-4530-834A-8DB5840F8799}"/>
    <dgm:cxn modelId="{B75EFDA9-B5DD-4483-A2B3-18BB2542FE9D}" type="presOf" srcId="{D1379814-C325-4024-BB7D-30923ABFEEFC}" destId="{AFE177D8-3314-4530-952C-AF45C57D7880}" srcOrd="0" destOrd="0" presId="urn:microsoft.com/office/officeart/2005/8/layout/process4"/>
    <dgm:cxn modelId="{8D80D8C0-5803-48F4-AA67-C70C86A7CEDA}" type="presOf" srcId="{C9725E1C-8827-4649-8ECA-5998C99B2541}" destId="{78FDB49D-BAC3-4AD2-8430-84E83C71E4CD}" srcOrd="0" destOrd="0" presId="urn:microsoft.com/office/officeart/2005/8/layout/process4"/>
    <dgm:cxn modelId="{9940F61F-ED95-40D6-B4AE-F5953A4E1630}" srcId="{692B6A0B-5648-4A4A-AF09-1574C59F2381}" destId="{C98DE453-5B28-472A-AE70-2F1EAAFBCC1D}" srcOrd="2" destOrd="0" parTransId="{5F7076E1-FED6-49BA-B8DD-C955BDAD138F}" sibTransId="{847943B8-C2D5-45FD-A0CC-B679E2B8BD5A}"/>
    <dgm:cxn modelId="{A485974D-DBB1-4C5F-A58E-CAF5B1FFC631}" type="presOf" srcId="{586D5BA6-7B74-49DB-AE7C-940EFA92F587}" destId="{95299CFA-784C-4B57-9949-C857CE83A6C4}" srcOrd="0" destOrd="0" presId="urn:microsoft.com/office/officeart/2005/8/layout/process4"/>
    <dgm:cxn modelId="{5CA33E6D-14B1-454B-81A0-0738D81E3AD8}" type="presOf" srcId="{C776CD8E-61C4-475E-BAE8-20184C8967A2}" destId="{9863F509-B41F-45A1-A908-C0F40973A536}" srcOrd="1" destOrd="0" presId="urn:microsoft.com/office/officeart/2005/8/layout/process4"/>
    <dgm:cxn modelId="{554EE697-D699-418E-AB78-27859D3A4626}" type="presOf" srcId="{6CA0A908-23B1-4B81-BF91-C81A3F5286F7}" destId="{C4877140-9616-4F40-890C-087E7D18918B}" srcOrd="0" destOrd="0" presId="urn:microsoft.com/office/officeart/2005/8/layout/process4"/>
    <dgm:cxn modelId="{F59ED299-9C52-4127-BD26-4E77C678AF65}" type="presOf" srcId="{C98DE453-5B28-472A-AE70-2F1EAAFBCC1D}" destId="{AA7AF9E5-AB20-40DC-BC12-8BEF0A9A3BED}" srcOrd="1" destOrd="0" presId="urn:microsoft.com/office/officeart/2005/8/layout/process4"/>
    <dgm:cxn modelId="{722059C9-F90B-46D6-8CF5-4A37BF45E076}" type="presOf" srcId="{2923779C-1409-48BE-9CA4-F1636C919A9C}" destId="{F07C44F9-BC69-44A6-863E-ECF44474E64D}" srcOrd="0" destOrd="0" presId="urn:microsoft.com/office/officeart/2005/8/layout/process4"/>
    <dgm:cxn modelId="{D24E89F5-F516-482A-9475-5291F279E892}" srcId="{C98DE453-5B28-472A-AE70-2F1EAAFBCC1D}" destId="{3A9C44D3-6CAE-4E5E-AC9E-8C1B810C0E54}" srcOrd="0" destOrd="0" parTransId="{AC6275EC-5FF6-49F2-BE72-05F0C602BD4F}" sibTransId="{CC5777F6-968F-4EB5-AB4C-074D970DEF72}"/>
    <dgm:cxn modelId="{078A9878-7928-480D-9BC4-B9544F69F022}" type="presOf" srcId="{6CA0A908-23B1-4B81-BF91-C81A3F5286F7}" destId="{B8DFF2FB-9FA7-4D15-BB1F-B37017A0C62F}" srcOrd="1" destOrd="0" presId="urn:microsoft.com/office/officeart/2005/8/layout/process4"/>
    <dgm:cxn modelId="{C2BEB941-2262-483C-ADDC-36263BF56CA9}" srcId="{C776CD8E-61C4-475E-BAE8-20184C8967A2}" destId="{C9725E1C-8827-4649-8ECA-5998C99B2541}" srcOrd="2" destOrd="0" parTransId="{B9C27A4E-E9E9-48C0-9136-2725D09CD427}" sibTransId="{A98E9B5A-E089-462E-B32F-45F9E58BA553}"/>
    <dgm:cxn modelId="{65DE3C9F-3F78-4890-916C-49228323A279}" type="presOf" srcId="{C776CD8E-61C4-475E-BAE8-20184C8967A2}" destId="{CA5A3A03-149C-429A-BA87-08F2B5F1A8C6}" srcOrd="0" destOrd="0" presId="urn:microsoft.com/office/officeart/2005/8/layout/process4"/>
    <dgm:cxn modelId="{14E8393B-39B2-468C-8F83-7B226158223C}" type="presOf" srcId="{A7BD1678-1F24-4A52-8E0E-A4602B5D87D1}" destId="{F80DB36C-61E2-4C7D-8FEE-8055DA918FD0}" srcOrd="0" destOrd="0" presId="urn:microsoft.com/office/officeart/2005/8/layout/process4"/>
    <dgm:cxn modelId="{4A01384F-FED2-42E4-9AF8-1DAD7CF6F8E3}" srcId="{C776CD8E-61C4-475E-BAE8-20184C8967A2}" destId="{A85FFC7C-05AC-4660-95D1-BD0B1E6F7984}" srcOrd="0" destOrd="0" parTransId="{70A3066A-DF26-4A79-9953-A74D659A79ED}" sibTransId="{A38E31F5-8BFE-49AA-A245-16F3E07C5E9C}"/>
    <dgm:cxn modelId="{431F3E8B-B600-4352-B9F2-E671C3E0BBBF}" srcId="{6CA0A908-23B1-4B81-BF91-C81A3F5286F7}" destId="{D1379814-C325-4024-BB7D-30923ABFEEFC}" srcOrd="0" destOrd="0" parTransId="{B4C9D74C-A592-4E6D-8ED7-AD2D2D080A98}" sibTransId="{65413AD8-2313-47AA-8B23-78FE8FC85C0D}"/>
    <dgm:cxn modelId="{F35EDB6A-E92C-4255-BE56-C6ABF4A55BA5}" type="presOf" srcId="{A85FFC7C-05AC-4660-95D1-BD0B1E6F7984}" destId="{81A7D271-F09A-4680-AE22-EEF3BC1492FA}" srcOrd="0" destOrd="0" presId="urn:microsoft.com/office/officeart/2005/8/layout/process4"/>
    <dgm:cxn modelId="{6EC97DBD-8AC3-4CCC-9E94-F074330E85D4}" srcId="{692B6A0B-5648-4A4A-AF09-1574C59F2381}" destId="{6CA0A908-23B1-4B81-BF91-C81A3F5286F7}" srcOrd="1" destOrd="0" parTransId="{0B7F1003-F543-4AC1-B4D4-CDEB9B61BFAD}" sibTransId="{55514E3D-3C0B-4F1C-9592-C2A049455EFC}"/>
    <dgm:cxn modelId="{EB73D736-0B34-4D17-987E-A8C33E288FCA}" srcId="{C776CD8E-61C4-475E-BAE8-20184C8967A2}" destId="{A7BD1678-1F24-4A52-8E0E-A4602B5D87D1}" srcOrd="1" destOrd="0" parTransId="{AA559EAB-F311-4D1C-AB5C-5E653FC37213}" sibTransId="{3C8DEC29-7600-4DF5-895C-E2753CE581EB}"/>
    <dgm:cxn modelId="{A0825E77-58F5-4154-9B52-421A8EFB04A1}" srcId="{6CA0A908-23B1-4B81-BF91-C81A3F5286F7}" destId="{586D5BA6-7B74-49DB-AE7C-940EFA92F587}" srcOrd="1" destOrd="0" parTransId="{8E7E3704-4A42-45EC-A276-9ABA15B7A6E0}" sibTransId="{F7BB9F02-39CA-4255-A9A1-9399B551B9DE}"/>
    <dgm:cxn modelId="{20F0C5E5-45FC-4ADA-BEE2-BEFE8D87FB76}" srcId="{692B6A0B-5648-4A4A-AF09-1574C59F2381}" destId="{C776CD8E-61C4-475E-BAE8-20184C8967A2}" srcOrd="0" destOrd="0" parTransId="{9DE0ECCC-18E4-47FB-A968-D972E20F16BF}" sibTransId="{F56AAC51-2BA0-410A-86B6-BBB6909D3775}"/>
    <dgm:cxn modelId="{B3422ED4-D7B4-4EA5-A24C-771906FC0631}" type="presOf" srcId="{C98DE453-5B28-472A-AE70-2F1EAAFBCC1D}" destId="{504F0404-95ED-48EC-8C94-3E1555D73C69}" srcOrd="0" destOrd="0" presId="urn:microsoft.com/office/officeart/2005/8/layout/process4"/>
    <dgm:cxn modelId="{5271A2DB-F80B-4826-83FF-11021DC88588}" type="presOf" srcId="{3A9C44D3-6CAE-4E5E-AC9E-8C1B810C0E54}" destId="{7AD28125-68FB-4636-BF27-BD63FFAA3F7C}" srcOrd="0" destOrd="0" presId="urn:microsoft.com/office/officeart/2005/8/layout/process4"/>
    <dgm:cxn modelId="{9BE6882B-BF23-4F0E-84D2-4465EFDF5DE0}" type="presParOf" srcId="{7AA43CCB-9968-4752-980E-1A1656320150}" destId="{959B86C8-08A5-45AC-A4DB-693035287970}" srcOrd="0" destOrd="0" presId="urn:microsoft.com/office/officeart/2005/8/layout/process4"/>
    <dgm:cxn modelId="{AFE6EEC1-C80E-4D2B-86D7-1F7A7BEB3150}" type="presParOf" srcId="{959B86C8-08A5-45AC-A4DB-693035287970}" destId="{504F0404-95ED-48EC-8C94-3E1555D73C69}" srcOrd="0" destOrd="0" presId="urn:microsoft.com/office/officeart/2005/8/layout/process4"/>
    <dgm:cxn modelId="{2AA26484-5BF0-4591-993B-204BAF6D7AB1}" type="presParOf" srcId="{959B86C8-08A5-45AC-A4DB-693035287970}" destId="{AA7AF9E5-AB20-40DC-BC12-8BEF0A9A3BED}" srcOrd="1" destOrd="0" presId="urn:microsoft.com/office/officeart/2005/8/layout/process4"/>
    <dgm:cxn modelId="{A094C9B0-E473-428F-B74C-3E1F52D8CFD0}" type="presParOf" srcId="{959B86C8-08A5-45AC-A4DB-693035287970}" destId="{98C31297-D60B-48CB-A28F-E74E3E16406C}" srcOrd="2" destOrd="0" presId="urn:microsoft.com/office/officeart/2005/8/layout/process4"/>
    <dgm:cxn modelId="{8B146BC2-5323-4DA9-BFAC-90FBA370D7EA}" type="presParOf" srcId="{98C31297-D60B-48CB-A28F-E74E3E16406C}" destId="{7AD28125-68FB-4636-BF27-BD63FFAA3F7C}" srcOrd="0" destOrd="0" presId="urn:microsoft.com/office/officeart/2005/8/layout/process4"/>
    <dgm:cxn modelId="{A0080E6E-6169-4BCE-A468-E3785E05ECD8}" type="presParOf" srcId="{98C31297-D60B-48CB-A28F-E74E3E16406C}" destId="{F07C44F9-BC69-44A6-863E-ECF44474E64D}" srcOrd="1" destOrd="0" presId="urn:microsoft.com/office/officeart/2005/8/layout/process4"/>
    <dgm:cxn modelId="{E227AD9B-AD9E-413E-B0C6-BF034952D83C}" type="presParOf" srcId="{7AA43CCB-9968-4752-980E-1A1656320150}" destId="{4C2FDE68-7544-42DE-9EE4-FE0FBC8EAC4F}" srcOrd="1" destOrd="0" presId="urn:microsoft.com/office/officeart/2005/8/layout/process4"/>
    <dgm:cxn modelId="{301B1B6F-96EE-4689-9EDF-2D4FCA8E28CA}" type="presParOf" srcId="{7AA43CCB-9968-4752-980E-1A1656320150}" destId="{AF5BC837-1130-4D7F-BA5B-CEED5C64C499}" srcOrd="2" destOrd="0" presId="urn:microsoft.com/office/officeart/2005/8/layout/process4"/>
    <dgm:cxn modelId="{86C93A83-591F-4E23-B29E-0A259F6EF6F4}" type="presParOf" srcId="{AF5BC837-1130-4D7F-BA5B-CEED5C64C499}" destId="{C4877140-9616-4F40-890C-087E7D18918B}" srcOrd="0" destOrd="0" presId="urn:microsoft.com/office/officeart/2005/8/layout/process4"/>
    <dgm:cxn modelId="{D2B2C470-120A-4D7F-9188-D399CF36E848}" type="presParOf" srcId="{AF5BC837-1130-4D7F-BA5B-CEED5C64C499}" destId="{B8DFF2FB-9FA7-4D15-BB1F-B37017A0C62F}" srcOrd="1" destOrd="0" presId="urn:microsoft.com/office/officeart/2005/8/layout/process4"/>
    <dgm:cxn modelId="{3D563F9C-B67C-41E5-888C-D1E20AA24206}" type="presParOf" srcId="{AF5BC837-1130-4D7F-BA5B-CEED5C64C499}" destId="{E1CC9ADA-FBCC-4FB3-92A6-6423948FBB30}" srcOrd="2" destOrd="0" presId="urn:microsoft.com/office/officeart/2005/8/layout/process4"/>
    <dgm:cxn modelId="{6F3F4F18-A5BD-411F-A646-30C5AF983EBE}" type="presParOf" srcId="{E1CC9ADA-FBCC-4FB3-92A6-6423948FBB30}" destId="{AFE177D8-3314-4530-952C-AF45C57D7880}" srcOrd="0" destOrd="0" presId="urn:microsoft.com/office/officeart/2005/8/layout/process4"/>
    <dgm:cxn modelId="{B5A92C16-20E1-45CC-80F6-7996F2AF3BCD}" type="presParOf" srcId="{E1CC9ADA-FBCC-4FB3-92A6-6423948FBB30}" destId="{95299CFA-784C-4B57-9949-C857CE83A6C4}" srcOrd="1" destOrd="0" presId="urn:microsoft.com/office/officeart/2005/8/layout/process4"/>
    <dgm:cxn modelId="{45280B64-4420-499A-A973-FAEA7C8B5E7B}" type="presParOf" srcId="{7AA43CCB-9968-4752-980E-1A1656320150}" destId="{3A04F47A-56ED-4E07-BF38-B845D729C760}" srcOrd="3" destOrd="0" presId="urn:microsoft.com/office/officeart/2005/8/layout/process4"/>
    <dgm:cxn modelId="{94EB5488-D05E-489D-A60D-93BB0EAD2FAE}" type="presParOf" srcId="{7AA43CCB-9968-4752-980E-1A1656320150}" destId="{65B6B920-4560-49A0-B4A9-0E2ECFDFCD54}" srcOrd="4" destOrd="0" presId="urn:microsoft.com/office/officeart/2005/8/layout/process4"/>
    <dgm:cxn modelId="{2388892F-B3D4-46B3-812E-26E15913F30F}" type="presParOf" srcId="{65B6B920-4560-49A0-B4A9-0E2ECFDFCD54}" destId="{CA5A3A03-149C-429A-BA87-08F2B5F1A8C6}" srcOrd="0" destOrd="0" presId="urn:microsoft.com/office/officeart/2005/8/layout/process4"/>
    <dgm:cxn modelId="{5DB1EC92-3792-4192-ADC1-622A9481C2AE}" type="presParOf" srcId="{65B6B920-4560-49A0-B4A9-0E2ECFDFCD54}" destId="{9863F509-B41F-45A1-A908-C0F40973A536}" srcOrd="1" destOrd="0" presId="urn:microsoft.com/office/officeart/2005/8/layout/process4"/>
    <dgm:cxn modelId="{BCCCD675-A102-43DF-9341-59CFF218B3D1}" type="presParOf" srcId="{65B6B920-4560-49A0-B4A9-0E2ECFDFCD54}" destId="{5C438290-CD1F-4088-A6B1-7DBC46EE1713}" srcOrd="2" destOrd="0" presId="urn:microsoft.com/office/officeart/2005/8/layout/process4"/>
    <dgm:cxn modelId="{71404A44-82C6-4432-AABB-2C1C3F7DABD9}" type="presParOf" srcId="{5C438290-CD1F-4088-A6B1-7DBC46EE1713}" destId="{81A7D271-F09A-4680-AE22-EEF3BC1492FA}" srcOrd="0" destOrd="0" presId="urn:microsoft.com/office/officeart/2005/8/layout/process4"/>
    <dgm:cxn modelId="{7DEB3969-48AF-48CF-AD4E-5CAF57539475}" type="presParOf" srcId="{5C438290-CD1F-4088-A6B1-7DBC46EE1713}" destId="{F80DB36C-61E2-4C7D-8FEE-8055DA918FD0}" srcOrd="1" destOrd="0" presId="urn:microsoft.com/office/officeart/2005/8/layout/process4"/>
    <dgm:cxn modelId="{4E5085D9-4FC5-4E19-8AD9-173EA478523E}" type="presParOf" srcId="{5C438290-CD1F-4088-A6B1-7DBC46EE1713}" destId="{78FDB49D-BAC3-4AD2-8430-84E83C71E4CD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A04784-0CB1-4F0C-8C8E-FF201C8C7FBA}" type="doc">
      <dgm:prSet loTypeId="urn:microsoft.com/office/officeart/2005/8/layout/pyramid2" loCatId="list" qsTypeId="urn:microsoft.com/office/officeart/2005/8/quickstyle/3d5" qsCatId="3D" csTypeId="urn:microsoft.com/office/officeart/2005/8/colors/accent2_4" csCatId="accent2" phldr="1"/>
      <dgm:spPr/>
    </dgm:pt>
    <dgm:pt modelId="{5E204E5C-E302-4872-8549-A4941F495781}">
      <dgm:prSet phldrT="[Текст]" custT="1"/>
      <dgm:spPr/>
      <dgm:t>
        <a:bodyPr/>
        <a:lstStyle/>
        <a:p>
          <a:r>
            <a:rPr lang="ru-RU" sz="4400" b="1" dirty="0" err="1" smtClean="0"/>
            <a:t>Дексмедетомидин</a:t>
          </a:r>
          <a:r>
            <a:rPr lang="ru-RU" sz="4400" b="1" dirty="0" smtClean="0"/>
            <a:t> </a:t>
          </a:r>
          <a:endParaRPr lang="ru-RU" sz="4400" b="1" dirty="0"/>
        </a:p>
      </dgm:t>
    </dgm:pt>
    <dgm:pt modelId="{310896E5-F57E-494C-9B6C-031D8C375AD3}" type="parTrans" cxnId="{816688E8-FA91-4CFF-8556-B5D53CE58652}">
      <dgm:prSet/>
      <dgm:spPr/>
      <dgm:t>
        <a:bodyPr/>
        <a:lstStyle/>
        <a:p>
          <a:endParaRPr lang="ru-RU"/>
        </a:p>
      </dgm:t>
    </dgm:pt>
    <dgm:pt modelId="{94121D46-DCC3-41C9-850B-5AFB14C1984F}" type="sibTrans" cxnId="{816688E8-FA91-4CFF-8556-B5D53CE58652}">
      <dgm:prSet/>
      <dgm:spPr/>
      <dgm:t>
        <a:bodyPr/>
        <a:lstStyle/>
        <a:p>
          <a:endParaRPr lang="ru-RU"/>
        </a:p>
      </dgm:t>
    </dgm:pt>
    <dgm:pt modelId="{A22DAB67-3C4C-4036-BCA6-8061B75061C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err="1" smtClean="0"/>
            <a:t>пропофол</a:t>
          </a:r>
          <a:endParaRPr lang="ru-RU" sz="2800" dirty="0" smtClean="0"/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dirty="0" smtClean="0"/>
            <a:t> </a:t>
          </a:r>
          <a:endParaRPr lang="ru-RU" sz="2800" dirty="0"/>
        </a:p>
      </dgm:t>
    </dgm:pt>
    <dgm:pt modelId="{4F63CB0C-9394-47BD-B4F0-BE1D68937B5C}" type="parTrans" cxnId="{93EEBDE3-E6AC-4165-831D-536AFEB5C628}">
      <dgm:prSet/>
      <dgm:spPr/>
      <dgm:t>
        <a:bodyPr/>
        <a:lstStyle/>
        <a:p>
          <a:endParaRPr lang="ru-RU"/>
        </a:p>
      </dgm:t>
    </dgm:pt>
    <dgm:pt modelId="{A2048C07-BCFD-4772-996C-FB51201E87D0}" type="sibTrans" cxnId="{93EEBDE3-E6AC-4165-831D-536AFEB5C628}">
      <dgm:prSet/>
      <dgm:spPr/>
      <dgm:t>
        <a:bodyPr/>
        <a:lstStyle/>
        <a:p>
          <a:endParaRPr lang="ru-RU"/>
        </a:p>
      </dgm:t>
    </dgm:pt>
    <dgm:pt modelId="{558E2098-B2D1-4DAB-80CC-56B72984C306}">
      <dgm:prSet phldrT="[Текст]" custT="1"/>
      <dgm:spPr/>
      <dgm:t>
        <a:bodyPr/>
        <a:lstStyle/>
        <a:p>
          <a:r>
            <a:rPr lang="ru-RU" sz="3200" dirty="0" err="1" smtClean="0"/>
            <a:t>Тиопентал</a:t>
          </a:r>
          <a:r>
            <a:rPr lang="ru-RU" sz="3200" dirty="0" smtClean="0"/>
            <a:t> – натрия /</a:t>
          </a:r>
          <a:r>
            <a:rPr lang="ru-RU" sz="3200" dirty="0" err="1" smtClean="0"/>
            <a:t>мидазолам</a:t>
          </a:r>
          <a:endParaRPr lang="ru-RU" sz="3200" dirty="0"/>
        </a:p>
      </dgm:t>
    </dgm:pt>
    <dgm:pt modelId="{9CEF543C-B2E9-4F93-8A58-3289FF89E2ED}" type="parTrans" cxnId="{0D5FF2AE-A16B-46E0-BF56-047C84C45DE3}">
      <dgm:prSet/>
      <dgm:spPr/>
      <dgm:t>
        <a:bodyPr/>
        <a:lstStyle/>
        <a:p>
          <a:endParaRPr lang="ru-RU"/>
        </a:p>
      </dgm:t>
    </dgm:pt>
    <dgm:pt modelId="{093239EF-15E3-4874-AF82-42457F818FCD}" type="sibTrans" cxnId="{0D5FF2AE-A16B-46E0-BF56-047C84C45DE3}">
      <dgm:prSet/>
      <dgm:spPr/>
      <dgm:t>
        <a:bodyPr/>
        <a:lstStyle/>
        <a:p>
          <a:endParaRPr lang="ru-RU"/>
        </a:p>
      </dgm:t>
    </dgm:pt>
    <dgm:pt modelId="{2B301F57-6091-43F4-B0A5-D6F3E75EA06E}" type="pres">
      <dgm:prSet presAssocID="{17A04784-0CB1-4F0C-8C8E-FF201C8C7FBA}" presName="compositeShape" presStyleCnt="0">
        <dgm:presLayoutVars>
          <dgm:dir/>
          <dgm:resizeHandles/>
        </dgm:presLayoutVars>
      </dgm:prSet>
      <dgm:spPr/>
    </dgm:pt>
    <dgm:pt modelId="{ED82C807-1374-4856-BE24-D7B2545DC4A2}" type="pres">
      <dgm:prSet presAssocID="{17A04784-0CB1-4F0C-8C8E-FF201C8C7FBA}" presName="pyramid" presStyleLbl="node1" presStyleIdx="0" presStyleCnt="1"/>
      <dgm:spPr/>
    </dgm:pt>
    <dgm:pt modelId="{6A588099-843B-4BC2-AE76-CE976F80B3B1}" type="pres">
      <dgm:prSet presAssocID="{17A04784-0CB1-4F0C-8C8E-FF201C8C7FBA}" presName="theList" presStyleCnt="0"/>
      <dgm:spPr/>
    </dgm:pt>
    <dgm:pt modelId="{CAE13AA0-E114-461D-80A8-D35984D47976}" type="pres">
      <dgm:prSet presAssocID="{A22DAB67-3C4C-4036-BCA6-8061B75061C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C15CF-F9F9-45D1-8A29-976A0A3A9722}" type="pres">
      <dgm:prSet presAssocID="{A22DAB67-3C4C-4036-BCA6-8061B75061CB}" presName="aSpace" presStyleCnt="0"/>
      <dgm:spPr/>
    </dgm:pt>
    <dgm:pt modelId="{C711F3AC-733A-478C-9FF5-51E2DA07CA78}" type="pres">
      <dgm:prSet presAssocID="{558E2098-B2D1-4DAB-80CC-56B72984C306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EF972-43F5-403A-9CE6-B5E6548E38DE}" type="pres">
      <dgm:prSet presAssocID="{558E2098-B2D1-4DAB-80CC-56B72984C306}" presName="aSpace" presStyleCnt="0"/>
      <dgm:spPr/>
    </dgm:pt>
    <dgm:pt modelId="{248532D0-01AD-4979-B4C5-FE425919C650}" type="pres">
      <dgm:prSet presAssocID="{5E204E5C-E302-4872-8549-A4941F49578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9DFA2-271A-4679-80C1-8902529FA5EC}" type="pres">
      <dgm:prSet presAssocID="{5E204E5C-E302-4872-8549-A4941F495781}" presName="aSpace" presStyleCnt="0"/>
      <dgm:spPr/>
    </dgm:pt>
  </dgm:ptLst>
  <dgm:cxnLst>
    <dgm:cxn modelId="{2E4E851B-7D8D-41D1-A7FD-5A628681F880}" type="presOf" srcId="{558E2098-B2D1-4DAB-80CC-56B72984C306}" destId="{C711F3AC-733A-478C-9FF5-51E2DA07CA78}" srcOrd="0" destOrd="0" presId="urn:microsoft.com/office/officeart/2005/8/layout/pyramid2"/>
    <dgm:cxn modelId="{0D5FF2AE-A16B-46E0-BF56-047C84C45DE3}" srcId="{17A04784-0CB1-4F0C-8C8E-FF201C8C7FBA}" destId="{558E2098-B2D1-4DAB-80CC-56B72984C306}" srcOrd="1" destOrd="0" parTransId="{9CEF543C-B2E9-4F93-8A58-3289FF89E2ED}" sibTransId="{093239EF-15E3-4874-AF82-42457F818FCD}"/>
    <dgm:cxn modelId="{93EEBDE3-E6AC-4165-831D-536AFEB5C628}" srcId="{17A04784-0CB1-4F0C-8C8E-FF201C8C7FBA}" destId="{A22DAB67-3C4C-4036-BCA6-8061B75061CB}" srcOrd="0" destOrd="0" parTransId="{4F63CB0C-9394-47BD-B4F0-BE1D68937B5C}" sibTransId="{A2048C07-BCFD-4772-996C-FB51201E87D0}"/>
    <dgm:cxn modelId="{AC075A7B-3AAE-492C-A3A5-29417CE234BE}" type="presOf" srcId="{5E204E5C-E302-4872-8549-A4941F495781}" destId="{248532D0-01AD-4979-B4C5-FE425919C650}" srcOrd="0" destOrd="0" presId="urn:microsoft.com/office/officeart/2005/8/layout/pyramid2"/>
    <dgm:cxn modelId="{816688E8-FA91-4CFF-8556-B5D53CE58652}" srcId="{17A04784-0CB1-4F0C-8C8E-FF201C8C7FBA}" destId="{5E204E5C-E302-4872-8549-A4941F495781}" srcOrd="2" destOrd="0" parTransId="{310896E5-F57E-494C-9B6C-031D8C375AD3}" sibTransId="{94121D46-DCC3-41C9-850B-5AFB14C1984F}"/>
    <dgm:cxn modelId="{71E80E4A-886A-490C-8BC5-B792CF0C9CA0}" type="presOf" srcId="{17A04784-0CB1-4F0C-8C8E-FF201C8C7FBA}" destId="{2B301F57-6091-43F4-B0A5-D6F3E75EA06E}" srcOrd="0" destOrd="0" presId="urn:microsoft.com/office/officeart/2005/8/layout/pyramid2"/>
    <dgm:cxn modelId="{4CE842EA-238A-4544-A4F9-35EBDEF4D1B9}" type="presOf" srcId="{A22DAB67-3C4C-4036-BCA6-8061B75061CB}" destId="{CAE13AA0-E114-461D-80A8-D35984D47976}" srcOrd="0" destOrd="0" presId="urn:microsoft.com/office/officeart/2005/8/layout/pyramid2"/>
    <dgm:cxn modelId="{BB897D26-70CA-46CB-B8B7-105BFBEACC38}" type="presParOf" srcId="{2B301F57-6091-43F4-B0A5-D6F3E75EA06E}" destId="{ED82C807-1374-4856-BE24-D7B2545DC4A2}" srcOrd="0" destOrd="0" presId="urn:microsoft.com/office/officeart/2005/8/layout/pyramid2"/>
    <dgm:cxn modelId="{9C3AC819-6025-4241-B9EC-AD805CDE06EE}" type="presParOf" srcId="{2B301F57-6091-43F4-B0A5-D6F3E75EA06E}" destId="{6A588099-843B-4BC2-AE76-CE976F80B3B1}" srcOrd="1" destOrd="0" presId="urn:microsoft.com/office/officeart/2005/8/layout/pyramid2"/>
    <dgm:cxn modelId="{7D0E5E4D-3B95-4D53-9F05-C27E1CEB226A}" type="presParOf" srcId="{6A588099-843B-4BC2-AE76-CE976F80B3B1}" destId="{CAE13AA0-E114-461D-80A8-D35984D47976}" srcOrd="0" destOrd="0" presId="urn:microsoft.com/office/officeart/2005/8/layout/pyramid2"/>
    <dgm:cxn modelId="{AE71351E-3092-48D9-AA21-13A2528A5191}" type="presParOf" srcId="{6A588099-843B-4BC2-AE76-CE976F80B3B1}" destId="{FBDC15CF-F9F9-45D1-8A29-976A0A3A9722}" srcOrd="1" destOrd="0" presId="urn:microsoft.com/office/officeart/2005/8/layout/pyramid2"/>
    <dgm:cxn modelId="{5006293F-608B-4948-B6BE-D7CBB887EED5}" type="presParOf" srcId="{6A588099-843B-4BC2-AE76-CE976F80B3B1}" destId="{C711F3AC-733A-478C-9FF5-51E2DA07CA78}" srcOrd="2" destOrd="0" presId="urn:microsoft.com/office/officeart/2005/8/layout/pyramid2"/>
    <dgm:cxn modelId="{70BF0C3D-8361-4436-8C42-52E2A3C13ED3}" type="presParOf" srcId="{6A588099-843B-4BC2-AE76-CE976F80B3B1}" destId="{BB6EF972-43F5-403A-9CE6-B5E6548E38DE}" srcOrd="3" destOrd="0" presId="urn:microsoft.com/office/officeart/2005/8/layout/pyramid2"/>
    <dgm:cxn modelId="{2F0FD68D-EAC8-4CCE-8C40-179859D5BB0B}" type="presParOf" srcId="{6A588099-843B-4BC2-AE76-CE976F80B3B1}" destId="{248532D0-01AD-4979-B4C5-FE425919C650}" srcOrd="4" destOrd="0" presId="urn:microsoft.com/office/officeart/2005/8/layout/pyramid2"/>
    <dgm:cxn modelId="{E83FBE6D-31BC-4A76-99FC-53A080320B36}" type="presParOf" srcId="{6A588099-843B-4BC2-AE76-CE976F80B3B1}" destId="{2DF9DFA2-271A-4679-80C1-8902529FA5E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C482E-3432-4AE7-9CFD-F913774DAB98}">
      <dsp:nvSpPr>
        <dsp:cNvPr id="0" name=""/>
        <dsp:cNvSpPr/>
      </dsp:nvSpPr>
      <dsp:spPr>
        <a:xfrm>
          <a:off x="0" y="4041947"/>
          <a:ext cx="7349988" cy="7371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Увеличение продолжительности пребывания пациентов в ОРИТ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041947"/>
        <a:ext cx="7349988" cy="737167"/>
      </dsp:txXfrm>
    </dsp:sp>
    <dsp:sp modelId="{06B51B7B-A8BA-4458-9424-7D5BE440EC9E}">
      <dsp:nvSpPr>
        <dsp:cNvPr id="0" name=""/>
        <dsp:cNvSpPr/>
      </dsp:nvSpPr>
      <dsp:spPr>
        <a:xfrm rot="10800000">
          <a:off x="599134" y="3233960"/>
          <a:ext cx="6151719" cy="81594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Увеличение продолжительности ИВЛ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99134" y="3233960"/>
        <a:ext cx="6151719" cy="530176"/>
      </dsp:txXfrm>
    </dsp:sp>
    <dsp:sp modelId="{9D28CE04-3DF7-4F40-B357-E03FAA5450FB}">
      <dsp:nvSpPr>
        <dsp:cNvPr id="0" name=""/>
        <dsp:cNvSpPr/>
      </dsp:nvSpPr>
      <dsp:spPr>
        <a:xfrm rot="10800000">
          <a:off x="599134" y="2330491"/>
          <a:ext cx="6151719" cy="81594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Повреждения легких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99134" y="2330491"/>
        <a:ext cx="6151719" cy="530176"/>
      </dsp:txXfrm>
    </dsp:sp>
    <dsp:sp modelId="{4051C33D-D749-47AA-9A70-FD12BE0BDF3F}">
      <dsp:nvSpPr>
        <dsp:cNvPr id="0" name=""/>
        <dsp:cNvSpPr/>
      </dsp:nvSpPr>
      <dsp:spPr>
        <a:xfrm rot="10800000">
          <a:off x="599134" y="1617987"/>
          <a:ext cx="6151719" cy="81594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Тканевая гипоксия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99134" y="1617987"/>
        <a:ext cx="6151719" cy="530176"/>
      </dsp:txXfrm>
    </dsp:sp>
    <dsp:sp modelId="{93A0AECE-F1AF-4E8A-BBF1-75445AF4A059}">
      <dsp:nvSpPr>
        <dsp:cNvPr id="0" name=""/>
        <dsp:cNvSpPr/>
      </dsp:nvSpPr>
      <dsp:spPr>
        <a:xfrm rot="10800000">
          <a:off x="599134" y="810000"/>
          <a:ext cx="6151719" cy="81594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Снижение доставки кислорода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99134" y="810000"/>
        <a:ext cx="6151719" cy="530176"/>
      </dsp:txXfrm>
    </dsp:sp>
    <dsp:sp modelId="{101D8619-9CA3-4C89-89CE-928C63386348}">
      <dsp:nvSpPr>
        <dsp:cNvPr id="0" name=""/>
        <dsp:cNvSpPr/>
      </dsp:nvSpPr>
      <dsp:spPr>
        <a:xfrm rot="10800000">
          <a:off x="599134" y="2013"/>
          <a:ext cx="6151719" cy="81594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Глубокая </a:t>
          </a: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седация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99134" y="2013"/>
        <a:ext cx="6151719" cy="530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A502C-3581-4D94-AEF5-703E8806F13C}">
      <dsp:nvSpPr>
        <dsp:cNvPr id="0" name=""/>
        <dsp:cNvSpPr/>
      </dsp:nvSpPr>
      <dsp:spPr>
        <a:xfrm>
          <a:off x="6164440" y="4325390"/>
          <a:ext cx="700516" cy="163987"/>
        </a:xfrm>
        <a:custGeom>
          <a:avLst/>
          <a:gdLst/>
          <a:ahLst/>
          <a:cxnLst/>
          <a:rect l="0" t="0" r="0" b="0"/>
          <a:pathLst>
            <a:path>
              <a:moveTo>
                <a:pt x="700516" y="0"/>
              </a:moveTo>
              <a:lnTo>
                <a:pt x="700516" y="112451"/>
              </a:lnTo>
              <a:lnTo>
                <a:pt x="0" y="112451"/>
              </a:lnTo>
              <a:lnTo>
                <a:pt x="0" y="16398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46670-B4B1-47C6-96C8-302F1B7A30EF}">
      <dsp:nvSpPr>
        <dsp:cNvPr id="0" name=""/>
        <dsp:cNvSpPr/>
      </dsp:nvSpPr>
      <dsp:spPr>
        <a:xfrm>
          <a:off x="6864957" y="4325390"/>
          <a:ext cx="592719" cy="519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129"/>
              </a:lnTo>
              <a:lnTo>
                <a:pt x="592719" y="468129"/>
              </a:lnTo>
              <a:lnTo>
                <a:pt x="592719" y="51966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8CB8C-E0B6-41DE-BE13-B6590633B377}">
      <dsp:nvSpPr>
        <dsp:cNvPr id="0" name=""/>
        <dsp:cNvSpPr/>
      </dsp:nvSpPr>
      <dsp:spPr>
        <a:xfrm>
          <a:off x="6864957" y="1706332"/>
          <a:ext cx="547364" cy="146863"/>
        </a:xfrm>
        <a:custGeom>
          <a:avLst/>
          <a:gdLst/>
          <a:ahLst/>
          <a:cxnLst/>
          <a:rect l="0" t="0" r="0" b="0"/>
          <a:pathLst>
            <a:path>
              <a:moveTo>
                <a:pt x="547364" y="0"/>
              </a:moveTo>
              <a:lnTo>
                <a:pt x="547364" y="95327"/>
              </a:lnTo>
              <a:lnTo>
                <a:pt x="0" y="95327"/>
              </a:lnTo>
              <a:lnTo>
                <a:pt x="0" y="14686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A3967-1FCF-48D0-8F49-4DC2AB5EF624}">
      <dsp:nvSpPr>
        <dsp:cNvPr id="0" name=""/>
        <dsp:cNvSpPr/>
      </dsp:nvSpPr>
      <dsp:spPr>
        <a:xfrm>
          <a:off x="4610211" y="841775"/>
          <a:ext cx="2802110" cy="176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184"/>
              </a:lnTo>
              <a:lnTo>
                <a:pt x="2802110" y="125184"/>
              </a:lnTo>
              <a:lnTo>
                <a:pt x="2802110" y="176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8243C-C00F-4D62-BECD-B82B90B568A3}">
      <dsp:nvSpPr>
        <dsp:cNvPr id="0" name=""/>
        <dsp:cNvSpPr/>
      </dsp:nvSpPr>
      <dsp:spPr>
        <a:xfrm>
          <a:off x="4751243" y="1729007"/>
          <a:ext cx="393941" cy="2847122"/>
        </a:xfrm>
        <a:custGeom>
          <a:avLst/>
          <a:gdLst/>
          <a:ahLst/>
          <a:cxnLst/>
          <a:rect l="0" t="0" r="0" b="0"/>
          <a:pathLst>
            <a:path>
              <a:moveTo>
                <a:pt x="393941" y="0"/>
              </a:moveTo>
              <a:lnTo>
                <a:pt x="393941" y="2795587"/>
              </a:lnTo>
              <a:lnTo>
                <a:pt x="0" y="2795587"/>
              </a:lnTo>
              <a:lnTo>
                <a:pt x="0" y="28471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5E491-291A-40C3-B783-A36EF1006616}">
      <dsp:nvSpPr>
        <dsp:cNvPr id="0" name=""/>
        <dsp:cNvSpPr/>
      </dsp:nvSpPr>
      <dsp:spPr>
        <a:xfrm>
          <a:off x="4610211" y="841775"/>
          <a:ext cx="534973" cy="161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256"/>
              </a:lnTo>
              <a:lnTo>
                <a:pt x="534973" y="110256"/>
              </a:lnTo>
              <a:lnTo>
                <a:pt x="534973" y="1617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3D575-CC92-4972-8EE4-3CE90E5A4180}">
      <dsp:nvSpPr>
        <dsp:cNvPr id="0" name=""/>
        <dsp:cNvSpPr/>
      </dsp:nvSpPr>
      <dsp:spPr>
        <a:xfrm>
          <a:off x="3914439" y="3098117"/>
          <a:ext cx="497828" cy="161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256"/>
              </a:lnTo>
              <a:lnTo>
                <a:pt x="497828" y="110256"/>
              </a:lnTo>
              <a:lnTo>
                <a:pt x="497828" y="16179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06006-5469-4AFD-9C02-F6C7398440A2}">
      <dsp:nvSpPr>
        <dsp:cNvPr id="0" name=""/>
        <dsp:cNvSpPr/>
      </dsp:nvSpPr>
      <dsp:spPr>
        <a:xfrm>
          <a:off x="3104757" y="3098117"/>
          <a:ext cx="809681" cy="161791"/>
        </a:xfrm>
        <a:custGeom>
          <a:avLst/>
          <a:gdLst/>
          <a:ahLst/>
          <a:cxnLst/>
          <a:rect l="0" t="0" r="0" b="0"/>
          <a:pathLst>
            <a:path>
              <a:moveTo>
                <a:pt x="809681" y="0"/>
              </a:moveTo>
              <a:lnTo>
                <a:pt x="809681" y="110256"/>
              </a:lnTo>
              <a:lnTo>
                <a:pt x="0" y="110256"/>
              </a:lnTo>
              <a:lnTo>
                <a:pt x="0" y="16179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FF97E-5556-4C98-A43A-5AEB705D19E6}">
      <dsp:nvSpPr>
        <dsp:cNvPr id="0" name=""/>
        <dsp:cNvSpPr/>
      </dsp:nvSpPr>
      <dsp:spPr>
        <a:xfrm>
          <a:off x="3665410" y="2358636"/>
          <a:ext cx="249029" cy="186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160"/>
              </a:lnTo>
              <a:lnTo>
                <a:pt x="249029" y="135160"/>
              </a:lnTo>
              <a:lnTo>
                <a:pt x="249029" y="18669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4641B-347B-417A-96B7-A8ACE2D0C703}">
      <dsp:nvSpPr>
        <dsp:cNvPr id="0" name=""/>
        <dsp:cNvSpPr/>
      </dsp:nvSpPr>
      <dsp:spPr>
        <a:xfrm>
          <a:off x="2160310" y="1808729"/>
          <a:ext cx="1505099" cy="196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18"/>
              </a:lnTo>
              <a:lnTo>
                <a:pt x="1505099" y="145118"/>
              </a:lnTo>
              <a:lnTo>
                <a:pt x="1505099" y="19665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844BF-2E2B-4DC4-8C51-5D8DA7917CBD}">
      <dsp:nvSpPr>
        <dsp:cNvPr id="0" name=""/>
        <dsp:cNvSpPr/>
      </dsp:nvSpPr>
      <dsp:spPr>
        <a:xfrm>
          <a:off x="1538963" y="3064106"/>
          <a:ext cx="538761" cy="161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256"/>
              </a:lnTo>
              <a:lnTo>
                <a:pt x="538761" y="110256"/>
              </a:lnTo>
              <a:lnTo>
                <a:pt x="538761" y="16179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0D93A-AA9A-452E-ACD5-A3E5789FFD43}">
      <dsp:nvSpPr>
        <dsp:cNvPr id="0" name=""/>
        <dsp:cNvSpPr/>
      </dsp:nvSpPr>
      <dsp:spPr>
        <a:xfrm>
          <a:off x="954501" y="3064106"/>
          <a:ext cx="584461" cy="161791"/>
        </a:xfrm>
        <a:custGeom>
          <a:avLst/>
          <a:gdLst/>
          <a:ahLst/>
          <a:cxnLst/>
          <a:rect l="0" t="0" r="0" b="0"/>
          <a:pathLst>
            <a:path>
              <a:moveTo>
                <a:pt x="584461" y="0"/>
              </a:moveTo>
              <a:lnTo>
                <a:pt x="584461" y="110256"/>
              </a:lnTo>
              <a:lnTo>
                <a:pt x="0" y="110256"/>
              </a:lnTo>
              <a:lnTo>
                <a:pt x="0" y="16179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02BE9-E362-4D52-835C-BA0C26AC86B7}">
      <dsp:nvSpPr>
        <dsp:cNvPr id="0" name=""/>
        <dsp:cNvSpPr/>
      </dsp:nvSpPr>
      <dsp:spPr>
        <a:xfrm>
          <a:off x="1384566" y="2373579"/>
          <a:ext cx="154396" cy="171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18"/>
              </a:lnTo>
              <a:lnTo>
                <a:pt x="154396" y="120218"/>
              </a:lnTo>
              <a:lnTo>
                <a:pt x="154396" y="1717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E1B0E9-6A74-4069-AD22-AC4BE4D2FBAE}">
      <dsp:nvSpPr>
        <dsp:cNvPr id="0" name=""/>
        <dsp:cNvSpPr/>
      </dsp:nvSpPr>
      <dsp:spPr>
        <a:xfrm>
          <a:off x="1384566" y="1808729"/>
          <a:ext cx="775743" cy="211596"/>
        </a:xfrm>
        <a:custGeom>
          <a:avLst/>
          <a:gdLst/>
          <a:ahLst/>
          <a:cxnLst/>
          <a:rect l="0" t="0" r="0" b="0"/>
          <a:pathLst>
            <a:path>
              <a:moveTo>
                <a:pt x="775743" y="0"/>
              </a:moveTo>
              <a:lnTo>
                <a:pt x="775743" y="160061"/>
              </a:lnTo>
              <a:lnTo>
                <a:pt x="0" y="160061"/>
              </a:lnTo>
              <a:lnTo>
                <a:pt x="0" y="21159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DF2EB-4858-4A22-8A0C-6C8C305E2CB7}">
      <dsp:nvSpPr>
        <dsp:cNvPr id="0" name=""/>
        <dsp:cNvSpPr/>
      </dsp:nvSpPr>
      <dsp:spPr>
        <a:xfrm>
          <a:off x="2160310" y="841775"/>
          <a:ext cx="2449900" cy="102024"/>
        </a:xfrm>
        <a:custGeom>
          <a:avLst/>
          <a:gdLst/>
          <a:ahLst/>
          <a:cxnLst/>
          <a:rect l="0" t="0" r="0" b="0"/>
          <a:pathLst>
            <a:path>
              <a:moveTo>
                <a:pt x="2449900" y="0"/>
              </a:moveTo>
              <a:lnTo>
                <a:pt x="2449900" y="50489"/>
              </a:lnTo>
              <a:lnTo>
                <a:pt x="0" y="50489"/>
              </a:lnTo>
              <a:lnTo>
                <a:pt x="0" y="1020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3F22D-6FF3-46C0-B1CE-FB2A7C1EC674}">
      <dsp:nvSpPr>
        <dsp:cNvPr id="0" name=""/>
        <dsp:cNvSpPr/>
      </dsp:nvSpPr>
      <dsp:spPr>
        <a:xfrm>
          <a:off x="2684912" y="2195"/>
          <a:ext cx="3850597" cy="839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C083C-C830-4C7F-840E-1349561BC6A4}">
      <dsp:nvSpPr>
        <dsp:cNvPr id="0" name=""/>
        <dsp:cNvSpPr/>
      </dsp:nvSpPr>
      <dsp:spPr>
        <a:xfrm>
          <a:off x="2746724" y="60916"/>
          <a:ext cx="3850597" cy="839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Franklin Gothic Demi" pitchFamily="34" charset="0"/>
            </a:rPr>
            <a:t>Биоритмологические особенности пациентов с политравмой</a:t>
          </a:r>
          <a:endParaRPr lang="ru-RU" sz="1400" kern="1200"/>
        </a:p>
      </dsp:txBody>
      <dsp:txXfrm>
        <a:off x="2771314" y="85506"/>
        <a:ext cx="3801417" cy="790400"/>
      </dsp:txXfrm>
    </dsp:sp>
    <dsp:sp modelId="{A3C8AC10-E0D8-426B-985C-3A78BDFD10B3}">
      <dsp:nvSpPr>
        <dsp:cNvPr id="0" name=""/>
        <dsp:cNvSpPr/>
      </dsp:nvSpPr>
      <dsp:spPr>
        <a:xfrm>
          <a:off x="958195" y="943800"/>
          <a:ext cx="2404229" cy="864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ED561-B3AF-4F5B-9409-8913777643CC}">
      <dsp:nvSpPr>
        <dsp:cNvPr id="0" name=""/>
        <dsp:cNvSpPr/>
      </dsp:nvSpPr>
      <dsp:spPr>
        <a:xfrm>
          <a:off x="1020007" y="1002521"/>
          <a:ext cx="2404229" cy="864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Franklin Gothic Demi" pitchFamily="34" charset="0"/>
            </a:rPr>
            <a:t>сниженная функциональная активность по уровню секреции гормонов</a:t>
          </a:r>
        </a:p>
      </dsp:txBody>
      <dsp:txXfrm>
        <a:off x="1045340" y="1027854"/>
        <a:ext cx="2353563" cy="814263"/>
      </dsp:txXfrm>
    </dsp:sp>
    <dsp:sp modelId="{8FA751E3-D46F-4AAA-B81D-89D3AF55FA5A}">
      <dsp:nvSpPr>
        <dsp:cNvPr id="0" name=""/>
        <dsp:cNvSpPr/>
      </dsp:nvSpPr>
      <dsp:spPr>
        <a:xfrm>
          <a:off x="1000024" y="2020326"/>
          <a:ext cx="769084" cy="353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2F898-B2B0-4342-A037-0B6CE57603F9}">
      <dsp:nvSpPr>
        <dsp:cNvPr id="0" name=""/>
        <dsp:cNvSpPr/>
      </dsp:nvSpPr>
      <dsp:spPr>
        <a:xfrm>
          <a:off x="1061836" y="2079047"/>
          <a:ext cx="769084" cy="353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Franklin Gothic Demi" pitchFamily="34" charset="0"/>
            </a:rPr>
            <a:t>день</a:t>
          </a:r>
        </a:p>
      </dsp:txBody>
      <dsp:txXfrm>
        <a:off x="1072182" y="2089393"/>
        <a:ext cx="748392" cy="332561"/>
      </dsp:txXfrm>
    </dsp:sp>
    <dsp:sp modelId="{3C17F0EF-4F72-47CC-B296-266B30D9AC41}">
      <dsp:nvSpPr>
        <dsp:cNvPr id="0" name=""/>
        <dsp:cNvSpPr/>
      </dsp:nvSpPr>
      <dsp:spPr>
        <a:xfrm>
          <a:off x="915087" y="2545333"/>
          <a:ext cx="1247750" cy="518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AC2C4-4EA1-4BF8-91F6-C90909E0C477}">
      <dsp:nvSpPr>
        <dsp:cNvPr id="0" name=""/>
        <dsp:cNvSpPr/>
      </dsp:nvSpPr>
      <dsp:spPr>
        <a:xfrm>
          <a:off x="976899" y="2604054"/>
          <a:ext cx="1247750" cy="518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>
              <a:latin typeface="Franklin Gothic Demi" pitchFamily="34" charset="0"/>
            </a:rPr>
            <a:t>серотонин эргическая система</a:t>
          </a:r>
        </a:p>
      </dsp:txBody>
      <dsp:txXfrm>
        <a:off x="992093" y="2619248"/>
        <a:ext cx="1217362" cy="488385"/>
      </dsp:txXfrm>
    </dsp:sp>
    <dsp:sp modelId="{9FD2EB4D-7800-43CE-9A24-A005819EA84F}">
      <dsp:nvSpPr>
        <dsp:cNvPr id="0" name=""/>
        <dsp:cNvSpPr/>
      </dsp:nvSpPr>
      <dsp:spPr>
        <a:xfrm>
          <a:off x="477551" y="3225898"/>
          <a:ext cx="953900" cy="1894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C1222-6AF3-4701-95DB-6109578BC1F1}">
      <dsp:nvSpPr>
        <dsp:cNvPr id="0" name=""/>
        <dsp:cNvSpPr/>
      </dsp:nvSpPr>
      <dsp:spPr>
        <a:xfrm>
          <a:off x="539363" y="3284619"/>
          <a:ext cx="953900" cy="1894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Franklin Gothic Demi" pitchFamily="34" charset="0"/>
            </a:rPr>
            <a:t>серотонин в плазме крови снижен на 6,2% (до 985,6±13,9 нмоль/л)</a:t>
          </a:r>
        </a:p>
      </dsp:txBody>
      <dsp:txXfrm>
        <a:off x="567302" y="3312558"/>
        <a:ext cx="898022" cy="1838600"/>
      </dsp:txXfrm>
    </dsp:sp>
    <dsp:sp modelId="{3BC285AC-BF65-41AB-8EFA-A73571831543}">
      <dsp:nvSpPr>
        <dsp:cNvPr id="0" name=""/>
        <dsp:cNvSpPr/>
      </dsp:nvSpPr>
      <dsp:spPr>
        <a:xfrm>
          <a:off x="1610332" y="3225898"/>
          <a:ext cx="934785" cy="18457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B9653-5B31-4368-A611-72F16E59CCCF}">
      <dsp:nvSpPr>
        <dsp:cNvPr id="0" name=""/>
        <dsp:cNvSpPr/>
      </dsp:nvSpPr>
      <dsp:spPr>
        <a:xfrm>
          <a:off x="1672143" y="3284619"/>
          <a:ext cx="934785" cy="18457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Franklin Gothic Demi" pitchFamily="34" charset="0"/>
            </a:rPr>
            <a:t>на 40% снижена концентрация мелатонина в плазме крови (до 22,5±3,0 нмоль/л)</a:t>
          </a:r>
        </a:p>
      </dsp:txBody>
      <dsp:txXfrm>
        <a:off x="1699522" y="3311998"/>
        <a:ext cx="880027" cy="1790978"/>
      </dsp:txXfrm>
    </dsp:sp>
    <dsp:sp modelId="{44B14682-BCDD-4C52-AAF7-DDFDD6B6F6E9}">
      <dsp:nvSpPr>
        <dsp:cNvPr id="0" name=""/>
        <dsp:cNvSpPr/>
      </dsp:nvSpPr>
      <dsp:spPr>
        <a:xfrm>
          <a:off x="3278077" y="2005383"/>
          <a:ext cx="774664" cy="353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76B43-F5BB-4B1C-8E94-7C453297A39C}">
      <dsp:nvSpPr>
        <dsp:cNvPr id="0" name=""/>
        <dsp:cNvSpPr/>
      </dsp:nvSpPr>
      <dsp:spPr>
        <a:xfrm>
          <a:off x="3339889" y="2064104"/>
          <a:ext cx="774664" cy="353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Franklin Gothic Demi" pitchFamily="34" charset="0"/>
            </a:rPr>
            <a:t>ночь</a:t>
          </a:r>
        </a:p>
      </dsp:txBody>
      <dsp:txXfrm>
        <a:off x="3350235" y="2074450"/>
        <a:ext cx="753972" cy="332561"/>
      </dsp:txXfrm>
    </dsp:sp>
    <dsp:sp modelId="{8E52A7B6-689F-4DA7-AD54-F59E6A949BB0}">
      <dsp:nvSpPr>
        <dsp:cNvPr id="0" name=""/>
        <dsp:cNvSpPr/>
      </dsp:nvSpPr>
      <dsp:spPr>
        <a:xfrm>
          <a:off x="3277830" y="2545333"/>
          <a:ext cx="1273218" cy="552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9D738-B2E9-4862-84C3-BBBB9D390DBD}">
      <dsp:nvSpPr>
        <dsp:cNvPr id="0" name=""/>
        <dsp:cNvSpPr/>
      </dsp:nvSpPr>
      <dsp:spPr>
        <a:xfrm>
          <a:off x="3339641" y="2604054"/>
          <a:ext cx="1273218" cy="5527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>
              <a:latin typeface="Franklin Gothic Demi" pitchFamily="34" charset="0"/>
            </a:rPr>
            <a:t>уровень эндогенного мелатонина</a:t>
          </a:r>
        </a:p>
      </dsp:txBody>
      <dsp:txXfrm>
        <a:off x="3355831" y="2620244"/>
        <a:ext cx="1240838" cy="520404"/>
      </dsp:txXfrm>
    </dsp:sp>
    <dsp:sp modelId="{D9878160-2978-441D-9796-99284B1FBDD1}">
      <dsp:nvSpPr>
        <dsp:cNvPr id="0" name=""/>
        <dsp:cNvSpPr/>
      </dsp:nvSpPr>
      <dsp:spPr>
        <a:xfrm>
          <a:off x="2668740" y="3259909"/>
          <a:ext cx="872034" cy="1799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AEC47-F40C-45BF-AD9D-A97634796C0D}">
      <dsp:nvSpPr>
        <dsp:cNvPr id="0" name=""/>
        <dsp:cNvSpPr/>
      </dsp:nvSpPr>
      <dsp:spPr>
        <a:xfrm>
          <a:off x="2730552" y="3318630"/>
          <a:ext cx="872034" cy="1799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Franklin Gothic Demi" pitchFamily="34" charset="0"/>
            </a:rPr>
            <a:t>Концентрация мелатонина в плазме крови повышена в 4 раза (до 91,7±5,1 нмоль/л)</a:t>
          </a:r>
        </a:p>
      </dsp:txBody>
      <dsp:txXfrm>
        <a:off x="2756093" y="3344171"/>
        <a:ext cx="820952" cy="1747972"/>
      </dsp:txXfrm>
    </dsp:sp>
    <dsp:sp modelId="{6AE72595-2D50-4B27-9F69-CE41427DBFE5}">
      <dsp:nvSpPr>
        <dsp:cNvPr id="0" name=""/>
        <dsp:cNvSpPr/>
      </dsp:nvSpPr>
      <dsp:spPr>
        <a:xfrm>
          <a:off x="3664398" y="3259909"/>
          <a:ext cx="1495740" cy="1035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87E31-277A-4824-AB24-4A3DF325489E}">
      <dsp:nvSpPr>
        <dsp:cNvPr id="0" name=""/>
        <dsp:cNvSpPr/>
      </dsp:nvSpPr>
      <dsp:spPr>
        <a:xfrm>
          <a:off x="3726209" y="3318630"/>
          <a:ext cx="1495740" cy="1035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Franklin Gothic Demi" pitchFamily="34" charset="0"/>
            </a:rPr>
            <a:t>Концентрация серотонина в плазме крови снижена в 3 раза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Franklin Gothic Demi" pitchFamily="34" charset="0"/>
            </a:rPr>
            <a:t>(до 335,4±15,1 нмоль/л)</a:t>
          </a:r>
        </a:p>
      </dsp:txBody>
      <dsp:txXfrm>
        <a:off x="3756529" y="3348950"/>
        <a:ext cx="1435100" cy="974568"/>
      </dsp:txXfrm>
    </dsp:sp>
    <dsp:sp modelId="{C36AD8F5-B0E6-4371-80CE-58254E937627}">
      <dsp:nvSpPr>
        <dsp:cNvPr id="0" name=""/>
        <dsp:cNvSpPr/>
      </dsp:nvSpPr>
      <dsp:spPr>
        <a:xfrm>
          <a:off x="4436975" y="1003567"/>
          <a:ext cx="1416416" cy="725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6E2C5-07B2-4D6C-A683-E85FC7D49E75}">
      <dsp:nvSpPr>
        <dsp:cNvPr id="0" name=""/>
        <dsp:cNvSpPr/>
      </dsp:nvSpPr>
      <dsp:spPr>
        <a:xfrm>
          <a:off x="4498787" y="1062288"/>
          <a:ext cx="1416416" cy="72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Franklin Gothic Demi" pitchFamily="34" charset="0"/>
            </a:rPr>
            <a:t>снижен уровень серотонина у 25%</a:t>
          </a:r>
        </a:p>
      </dsp:txBody>
      <dsp:txXfrm>
        <a:off x="4520034" y="1083535"/>
        <a:ext cx="1373922" cy="682946"/>
      </dsp:txXfrm>
    </dsp:sp>
    <dsp:sp modelId="{69A5951C-5530-41C2-9EAE-D540326C5461}">
      <dsp:nvSpPr>
        <dsp:cNvPr id="0" name=""/>
        <dsp:cNvSpPr/>
      </dsp:nvSpPr>
      <dsp:spPr>
        <a:xfrm>
          <a:off x="4157107" y="4576129"/>
          <a:ext cx="1188270" cy="621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AA10F-07C4-48D0-9A7D-A11AE63E0FED}">
      <dsp:nvSpPr>
        <dsp:cNvPr id="0" name=""/>
        <dsp:cNvSpPr/>
      </dsp:nvSpPr>
      <dsp:spPr>
        <a:xfrm>
          <a:off x="4218919" y="4634850"/>
          <a:ext cx="1188270" cy="6211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Franklin Gothic Demi" pitchFamily="34" charset="0"/>
            </a:rPr>
            <a:t>показано применение экзогенного серотонина</a:t>
          </a:r>
        </a:p>
      </dsp:txBody>
      <dsp:txXfrm>
        <a:off x="4237111" y="4653042"/>
        <a:ext cx="1151886" cy="584726"/>
      </dsp:txXfrm>
    </dsp:sp>
    <dsp:sp modelId="{A2F3DD8C-2E5D-4AC5-97E7-ABFD78750FB6}">
      <dsp:nvSpPr>
        <dsp:cNvPr id="0" name=""/>
        <dsp:cNvSpPr/>
      </dsp:nvSpPr>
      <dsp:spPr>
        <a:xfrm>
          <a:off x="6582839" y="1018495"/>
          <a:ext cx="1658965" cy="687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F8DE5-EFDF-42C2-9CC7-137BF4BF3B23}">
      <dsp:nvSpPr>
        <dsp:cNvPr id="0" name=""/>
        <dsp:cNvSpPr/>
      </dsp:nvSpPr>
      <dsp:spPr>
        <a:xfrm>
          <a:off x="6644650" y="1077216"/>
          <a:ext cx="1658965" cy="687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Franklin Gothic Demi" pitchFamily="34" charset="0"/>
            </a:rPr>
            <a:t>повышен уровень ИЛ 2 у 75% пациентов</a:t>
          </a:r>
        </a:p>
      </dsp:txBody>
      <dsp:txXfrm>
        <a:off x="6664796" y="1097362"/>
        <a:ext cx="1618673" cy="647544"/>
      </dsp:txXfrm>
    </dsp:sp>
    <dsp:sp modelId="{14C1B0D6-D006-422D-8EC7-F14374E6B574}">
      <dsp:nvSpPr>
        <dsp:cNvPr id="0" name=""/>
        <dsp:cNvSpPr/>
      </dsp:nvSpPr>
      <dsp:spPr>
        <a:xfrm>
          <a:off x="5862942" y="1853195"/>
          <a:ext cx="2004029" cy="2472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CFB59-9ADA-4C1A-87AE-2296AB3BD34B}">
      <dsp:nvSpPr>
        <dsp:cNvPr id="0" name=""/>
        <dsp:cNvSpPr/>
      </dsp:nvSpPr>
      <dsp:spPr>
        <a:xfrm>
          <a:off x="5924754" y="1911916"/>
          <a:ext cx="2004029" cy="2472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Franklin Gothic Demi" pitchFamily="34" charset="0"/>
            </a:rPr>
            <a:t>повышает активность триптофан - и серотонин -дегради-рующего фермента – индоламин-2,3-диоксигеназы. Способствует снижению уровня, как триптофана, так и серотонина в мозге с ослаблением серотониноергических механизмов мозга и синтеза эндогенного мелатонина</a:t>
          </a:r>
        </a:p>
      </dsp:txBody>
      <dsp:txXfrm>
        <a:off x="5983450" y="1970612"/>
        <a:ext cx="1886637" cy="2354803"/>
      </dsp:txXfrm>
    </dsp:sp>
    <dsp:sp modelId="{63AEB57E-4E8D-4C0B-96C5-C6385201A031}">
      <dsp:nvSpPr>
        <dsp:cNvPr id="0" name=""/>
        <dsp:cNvSpPr/>
      </dsp:nvSpPr>
      <dsp:spPr>
        <a:xfrm>
          <a:off x="6924217" y="4845056"/>
          <a:ext cx="1066918" cy="607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11AA4-5D3F-4608-811C-294373813DDE}">
      <dsp:nvSpPr>
        <dsp:cNvPr id="0" name=""/>
        <dsp:cNvSpPr/>
      </dsp:nvSpPr>
      <dsp:spPr>
        <a:xfrm>
          <a:off x="6986028" y="4903777"/>
          <a:ext cx="1066918" cy="607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Franklin Gothic Demi" pitchFamily="34" charset="0"/>
            </a:rPr>
            <a:t>показано применение экзогенного мелатонина</a:t>
          </a:r>
        </a:p>
      </dsp:txBody>
      <dsp:txXfrm>
        <a:off x="7003811" y="4921560"/>
        <a:ext cx="1031352" cy="571598"/>
      </dsp:txXfrm>
    </dsp:sp>
    <dsp:sp modelId="{F1D4A2D5-BB47-49CC-9FCD-CCE06E95EA44}">
      <dsp:nvSpPr>
        <dsp:cNvPr id="0" name=""/>
        <dsp:cNvSpPr/>
      </dsp:nvSpPr>
      <dsp:spPr>
        <a:xfrm>
          <a:off x="5578329" y="4489377"/>
          <a:ext cx="1172221" cy="1219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2891F-939F-4A10-B285-4AC0FA5EC4DA}">
      <dsp:nvSpPr>
        <dsp:cNvPr id="0" name=""/>
        <dsp:cNvSpPr/>
      </dsp:nvSpPr>
      <dsp:spPr>
        <a:xfrm>
          <a:off x="5640141" y="4548098"/>
          <a:ext cx="1172221" cy="1219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Franklin Gothic Demi" pitchFamily="34" charset="0"/>
            </a:rPr>
            <a:t>показания для коррекции уровня триптофана - питание</a:t>
          </a:r>
        </a:p>
      </dsp:txBody>
      <dsp:txXfrm>
        <a:off x="5674474" y="4582431"/>
        <a:ext cx="1103555" cy="11512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AF9E5-AB20-40DC-BC12-8BEF0A9A3BED}">
      <dsp:nvSpPr>
        <dsp:cNvPr id="0" name=""/>
        <dsp:cNvSpPr/>
      </dsp:nvSpPr>
      <dsp:spPr>
        <a:xfrm>
          <a:off x="0" y="2597919"/>
          <a:ext cx="7408862" cy="852695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снижение СИ, л/мин/м</a:t>
          </a:r>
          <a:r>
            <a:rPr lang="ru-RU" sz="1000" kern="1200" baseline="30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</a:t>
          </a:r>
          <a:r>
            <a:rPr lang="ru-RU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(3-5 сутки)</a:t>
          </a:r>
        </a:p>
      </dsp:txBody>
      <dsp:txXfrm>
        <a:off x="0" y="2597919"/>
        <a:ext cx="7408862" cy="460455"/>
      </dsp:txXfrm>
    </dsp:sp>
    <dsp:sp modelId="{7AD28125-68FB-4636-BF27-BD63FFAA3F7C}">
      <dsp:nvSpPr>
        <dsp:cNvPr id="0" name=""/>
        <dsp:cNvSpPr/>
      </dsp:nvSpPr>
      <dsp:spPr>
        <a:xfrm>
          <a:off x="0" y="3041321"/>
          <a:ext cx="3704431" cy="39223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BIS</a:t>
          </a:r>
          <a:r>
            <a:rPr lang="ru-RU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- индекса</a:t>
          </a:r>
        </a:p>
      </dsp:txBody>
      <dsp:txXfrm>
        <a:off x="0" y="3041321"/>
        <a:ext cx="3704431" cy="392239"/>
      </dsp:txXfrm>
    </dsp:sp>
    <dsp:sp modelId="{F07C44F9-BC69-44A6-863E-ECF44474E64D}">
      <dsp:nvSpPr>
        <dsp:cNvPr id="0" name=""/>
        <dsp:cNvSpPr/>
      </dsp:nvSpPr>
      <dsp:spPr>
        <a:xfrm>
          <a:off x="3704431" y="3041321"/>
          <a:ext cx="3704431" cy="39223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VO</a:t>
          </a:r>
          <a:r>
            <a:rPr lang="ru-RU" sz="2100" kern="1200" baseline="-25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</a:t>
          </a:r>
          <a:r>
            <a:rPr lang="en-US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</a:t>
          </a:r>
          <a:r>
            <a:rPr lang="ru-RU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мл/мин/м</a:t>
          </a:r>
          <a:r>
            <a:rPr lang="ru-RU" sz="2100" kern="1200" baseline="30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</a:t>
          </a:r>
          <a:r>
            <a:rPr lang="ru-RU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</a:p>
      </dsp:txBody>
      <dsp:txXfrm>
        <a:off x="3704431" y="3041321"/>
        <a:ext cx="3704431" cy="392239"/>
      </dsp:txXfrm>
    </dsp:sp>
    <dsp:sp modelId="{B8DFF2FB-9FA7-4D15-BB1F-B37017A0C62F}">
      <dsp:nvSpPr>
        <dsp:cNvPr id="0" name=""/>
        <dsp:cNvSpPr/>
      </dsp:nvSpPr>
      <dsp:spPr>
        <a:xfrm rot="10800000">
          <a:off x="0" y="1299264"/>
          <a:ext cx="7408862" cy="1311445"/>
        </a:xfrm>
        <a:prstGeom prst="upArrowCallou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режим постоянной инфузии</a:t>
          </a:r>
        </a:p>
      </dsp:txBody>
      <dsp:txXfrm rot="-10800000">
        <a:off x="0" y="1460481"/>
        <a:ext cx="7408862" cy="299100"/>
      </dsp:txXfrm>
    </dsp:sp>
    <dsp:sp modelId="{AFE177D8-3314-4530-952C-AF45C57D7880}">
      <dsp:nvSpPr>
        <dsp:cNvPr id="0" name=""/>
        <dsp:cNvSpPr/>
      </dsp:nvSpPr>
      <dsp:spPr>
        <a:xfrm>
          <a:off x="0" y="1759582"/>
          <a:ext cx="3704431" cy="392122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</a:t>
          </a:r>
          <a:r>
            <a:rPr lang="ru-RU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</a:t>
          </a:r>
          <a:r>
            <a:rPr lang="en-US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vO</a:t>
          </a:r>
          <a:r>
            <a:rPr lang="ru-RU" sz="2100" kern="1200" baseline="-25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</a:t>
          </a:r>
          <a:r>
            <a:rPr lang="ru-RU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% </a:t>
          </a:r>
        </a:p>
      </dsp:txBody>
      <dsp:txXfrm>
        <a:off x="0" y="1759582"/>
        <a:ext cx="3704431" cy="392122"/>
      </dsp:txXfrm>
    </dsp:sp>
    <dsp:sp modelId="{95299CFA-784C-4B57-9949-C857CE83A6C4}">
      <dsp:nvSpPr>
        <dsp:cNvPr id="0" name=""/>
        <dsp:cNvSpPr/>
      </dsp:nvSpPr>
      <dsp:spPr>
        <a:xfrm>
          <a:off x="3704431" y="1759582"/>
          <a:ext cx="3704431" cy="392122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мелатонина</a:t>
          </a:r>
        </a:p>
      </dsp:txBody>
      <dsp:txXfrm>
        <a:off x="3704431" y="1759582"/>
        <a:ext cx="3704431" cy="392122"/>
      </dsp:txXfrm>
    </dsp:sp>
    <dsp:sp modelId="{9863F509-B41F-45A1-A908-C0F40973A536}">
      <dsp:nvSpPr>
        <dsp:cNvPr id="0" name=""/>
        <dsp:cNvSpPr/>
      </dsp:nvSpPr>
      <dsp:spPr>
        <a:xfrm rot="10800000">
          <a:off x="0" y="610"/>
          <a:ext cx="7408862" cy="1311445"/>
        </a:xfrm>
        <a:prstGeom prst="upArrowCallou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седация</a:t>
          </a:r>
        </a:p>
      </dsp:txBody>
      <dsp:txXfrm rot="-10800000">
        <a:off x="0" y="161827"/>
        <a:ext cx="7408862" cy="299100"/>
      </dsp:txXfrm>
    </dsp:sp>
    <dsp:sp modelId="{81A7D271-F09A-4680-AE22-EEF3BC1492FA}">
      <dsp:nvSpPr>
        <dsp:cNvPr id="0" name=""/>
        <dsp:cNvSpPr/>
      </dsp:nvSpPr>
      <dsp:spPr>
        <a:xfrm>
          <a:off x="3617" y="460927"/>
          <a:ext cx="2467208" cy="392122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тиопентал натрия</a:t>
          </a:r>
        </a:p>
      </dsp:txBody>
      <dsp:txXfrm>
        <a:off x="3617" y="460927"/>
        <a:ext cx="2467208" cy="392122"/>
      </dsp:txXfrm>
    </dsp:sp>
    <dsp:sp modelId="{F80DB36C-61E2-4C7D-8FEE-8055DA918FD0}">
      <dsp:nvSpPr>
        <dsp:cNvPr id="0" name=""/>
        <dsp:cNvSpPr/>
      </dsp:nvSpPr>
      <dsp:spPr>
        <a:xfrm>
          <a:off x="2470826" y="460927"/>
          <a:ext cx="2467208" cy="392122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мидазолам</a:t>
          </a:r>
        </a:p>
      </dsp:txBody>
      <dsp:txXfrm>
        <a:off x="2470826" y="460927"/>
        <a:ext cx="2467208" cy="392122"/>
      </dsp:txXfrm>
    </dsp:sp>
    <dsp:sp modelId="{78FDB49D-BAC3-4AD2-8430-84E83C71E4CD}">
      <dsp:nvSpPr>
        <dsp:cNvPr id="0" name=""/>
        <dsp:cNvSpPr/>
      </dsp:nvSpPr>
      <dsp:spPr>
        <a:xfrm>
          <a:off x="4938035" y="460927"/>
          <a:ext cx="2467208" cy="392122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дексмедетомидин </a:t>
          </a:r>
        </a:p>
      </dsp:txBody>
      <dsp:txXfrm>
        <a:off x="4938035" y="460927"/>
        <a:ext cx="2467208" cy="3921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2C807-1374-4856-BE24-D7B2545DC4A2}">
      <dsp:nvSpPr>
        <dsp:cNvPr id="0" name=""/>
        <dsp:cNvSpPr/>
      </dsp:nvSpPr>
      <dsp:spPr>
        <a:xfrm>
          <a:off x="1561461" y="0"/>
          <a:ext cx="5342938" cy="5342938"/>
        </a:xfrm>
        <a:prstGeom prst="triangl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13AA0-E114-461D-80A8-D35984D47976}">
      <dsp:nvSpPr>
        <dsp:cNvPr id="0" name=""/>
        <dsp:cNvSpPr/>
      </dsp:nvSpPr>
      <dsp:spPr>
        <a:xfrm>
          <a:off x="4232930" y="537163"/>
          <a:ext cx="3472909" cy="12647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err="1" smtClean="0"/>
            <a:t>пропофол</a:t>
          </a:r>
          <a:endParaRPr lang="ru-RU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4294671" y="598904"/>
        <a:ext cx="3349427" cy="1141291"/>
      </dsp:txXfrm>
    </dsp:sp>
    <dsp:sp modelId="{C711F3AC-733A-478C-9FF5-51E2DA07CA78}">
      <dsp:nvSpPr>
        <dsp:cNvPr id="0" name=""/>
        <dsp:cNvSpPr/>
      </dsp:nvSpPr>
      <dsp:spPr>
        <a:xfrm>
          <a:off x="4232930" y="1960033"/>
          <a:ext cx="3472909" cy="12647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449097"/>
              <a:satOff val="-27619"/>
              <a:lumOff val="33323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Тиопентал</a:t>
          </a:r>
          <a:r>
            <a:rPr lang="ru-RU" sz="3200" kern="1200" dirty="0" smtClean="0"/>
            <a:t> – натрия /</a:t>
          </a:r>
          <a:r>
            <a:rPr lang="ru-RU" sz="3200" kern="1200" dirty="0" err="1" smtClean="0"/>
            <a:t>мидазолам</a:t>
          </a:r>
          <a:endParaRPr lang="ru-RU" sz="3200" kern="1200" dirty="0"/>
        </a:p>
      </dsp:txBody>
      <dsp:txXfrm>
        <a:off x="4294671" y="2021774"/>
        <a:ext cx="3349427" cy="1141291"/>
      </dsp:txXfrm>
    </dsp:sp>
    <dsp:sp modelId="{248532D0-01AD-4979-B4C5-FE425919C650}">
      <dsp:nvSpPr>
        <dsp:cNvPr id="0" name=""/>
        <dsp:cNvSpPr/>
      </dsp:nvSpPr>
      <dsp:spPr>
        <a:xfrm>
          <a:off x="4232930" y="3382904"/>
          <a:ext cx="3472909" cy="12647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449097"/>
              <a:satOff val="-27619"/>
              <a:lumOff val="33323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err="1" smtClean="0"/>
            <a:t>Дексмедетомидин</a:t>
          </a:r>
          <a:r>
            <a:rPr lang="ru-RU" sz="4400" b="1" kern="1200" dirty="0" smtClean="0"/>
            <a:t> </a:t>
          </a:r>
          <a:endParaRPr lang="ru-RU" sz="4400" b="1" kern="1200" dirty="0"/>
        </a:p>
      </dsp:txBody>
      <dsp:txXfrm>
        <a:off x="4294671" y="3444645"/>
        <a:ext cx="3349427" cy="1141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2EC038-22F5-40DF-9C91-EE5B91D009A0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3A1FAF-8C60-4FE2-8064-53C857B7B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10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Заголовок- Положение 1 , выносимое на защиту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AA4BF-14CB-44F9-A940-A6B69853F49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00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Поставить восклицательный знак.  После 18 слайда сделать слайд где будет написано: Спонтанное угнетение сознания при инфузии исследованных гипнотиков является следствием гиперсекреции мелатонина.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AA4BF-14CB-44F9-A940-A6B69853F49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11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6054B6-2605-4FAA-8D1C-A0756FD3CCA6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F5DAC75-02A6-48AB-B8A7-959CF3B67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18567BE-D97B-468D-9A00-FF0534041D80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54584B0-CC5E-43D6-85AE-696602B3E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A246358-9FB2-4A51-8D33-9EAB5E05585C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F588CDA-6196-47EE-815F-10D3C7081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D5D89-2E67-45FE-BC2A-F12E2EEFF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41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D5D89-2E67-45FE-BC2A-F12E2EEFF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4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C4F89E7-73DC-482A-BBEA-B59ADEE485FD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25741BF-6297-4E90-B0EE-0C362829C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4940A9B-7CD4-45BB-AC69-E82E57DB15EC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9F607A-7827-47F6-800C-92ED46A7D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7B7A590-3982-46C9-A8B9-8858B154D2E2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7CA849-FA0A-4B0E-9108-7242580D2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4AD2D43-355F-4C35-BFC0-91F216ECC566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EDC75EB-02DA-41BC-AFC9-37369DD59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D09B55C-E65D-4A59-A03C-39C0DE38D742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BA8D8A5-EB1C-4837-A2AA-5B13B4371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0ABD9F-9F32-4D26-BEDF-FED19AA34E47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AB15FD3-0941-4929-A4CB-DDD18BC6A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736EB65-3B26-40C1-931B-B795C932BBE1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841AEDB-FFFE-4CFF-8EF3-0DCC083E7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69ACF4B-F4FB-4265-9E19-A0C147BD40FD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C478B2-6873-496A-B37A-4C8D663C8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310479-7D99-4897-9148-56D5B743F2BB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C9A58E-A6F6-4C35-8850-45B721601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5" r:id="rId11"/>
    <p:sldLayoutId id="2147484533" r:id="rId12"/>
    <p:sldLayoutId id="21474845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33338" y="-61913"/>
            <a:ext cx="91344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i="1" dirty="0"/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ГОО ВПО «Донецкий </a:t>
            </a:r>
            <a:r>
              <a:rPr lang="ru-RU" sz="1400" b="1" i="1" dirty="0">
                <a:solidFill>
                  <a:schemeClr val="bg1"/>
                </a:solidFill>
              </a:rPr>
              <a:t>национальный медицинский университет им. М. </a:t>
            </a:r>
            <a:r>
              <a:rPr lang="ru-RU" sz="1400" b="1" i="1" dirty="0" smtClean="0">
                <a:solidFill>
                  <a:schemeClr val="bg1"/>
                </a:solidFill>
              </a:rPr>
              <a:t>Горького»</a:t>
            </a:r>
            <a:endParaRPr lang="ru-RU" sz="1400" b="1" i="1" dirty="0">
              <a:solidFill>
                <a:schemeClr val="bg1"/>
              </a:solidFill>
            </a:endParaRPr>
          </a:p>
          <a:p>
            <a:pPr algn="ctr"/>
            <a:r>
              <a:rPr lang="ru-RU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9447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Федеральное государственное образовательное учреждение высшего образования Ингушский государственный университет </a:t>
            </a:r>
          </a:p>
          <a:p>
            <a:pPr algn="ctr"/>
            <a:r>
              <a:rPr lang="ru-RU" sz="1600" b="1" i="1" dirty="0">
                <a:solidFill>
                  <a:schemeClr val="bg1"/>
                </a:solidFill>
              </a:rPr>
              <a:t/>
            </a:r>
            <a:br>
              <a:rPr lang="ru-RU" sz="1600" b="1" i="1" dirty="0">
                <a:solidFill>
                  <a:schemeClr val="bg1"/>
                </a:solidFill>
              </a:rPr>
            </a:br>
            <a:endParaRPr lang="ru-RU" sz="1600" b="1" i="1" dirty="0">
              <a:solidFill>
                <a:schemeClr val="bg1"/>
              </a:solidFill>
            </a:endParaRPr>
          </a:p>
          <a:p>
            <a:pPr algn="ctr"/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1785926"/>
            <a:ext cx="885825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94479"/>
                </a:solidFill>
                <a:latin typeface="Franklin Gothic Heavy" pitchFamily="34" charset="0"/>
              </a:rPr>
              <a:t>Стратегия седативной терапии у пациентов, находящихся</a:t>
            </a:r>
            <a:endParaRPr lang="ru-RU" sz="2800" dirty="0">
              <a:solidFill>
                <a:srgbClr val="094479"/>
              </a:solidFill>
              <a:latin typeface="Franklin Gothic Heavy" pitchFamily="34" charset="0"/>
            </a:endParaRPr>
          </a:p>
          <a:p>
            <a:pPr algn="ctr"/>
            <a:r>
              <a:rPr lang="ru-RU" sz="2800" b="1" dirty="0">
                <a:solidFill>
                  <a:srgbClr val="094479"/>
                </a:solidFill>
                <a:latin typeface="Franklin Gothic Heavy" pitchFamily="34" charset="0"/>
              </a:rPr>
              <a:t>в критическом состоянии, с позиций </a:t>
            </a:r>
            <a:r>
              <a:rPr lang="ru-RU" sz="2800" b="1" dirty="0" err="1">
                <a:solidFill>
                  <a:srgbClr val="094479"/>
                </a:solidFill>
                <a:latin typeface="Franklin Gothic Heavy" pitchFamily="34" charset="0"/>
              </a:rPr>
              <a:t>хронофизиологии</a:t>
            </a:r>
            <a:endParaRPr lang="ru-RU" sz="2800" dirty="0">
              <a:solidFill>
                <a:srgbClr val="094479"/>
              </a:solidFill>
              <a:latin typeface="Franklin Gothic Heavy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Franklin Gothic Demi Cond" pitchFamily="34" charset="0"/>
                <a:cs typeface="+mn-cs"/>
              </a:rPr>
              <a:t> </a:t>
            </a:r>
            <a:endParaRPr lang="ru-RU" sz="2800" b="1" dirty="0">
              <a:solidFill>
                <a:srgbClr val="002060"/>
              </a:solidFill>
              <a:latin typeface="Franklin Gothic Demi Cond" pitchFamily="34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0167" y="1285860"/>
            <a:ext cx="3121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>
                <a:solidFill>
                  <a:srgbClr val="094479"/>
                </a:solidFill>
                <a:latin typeface="Franklin Gothic Demi" pitchFamily="34" charset="0"/>
              </a:rPr>
              <a:t>Осканова</a:t>
            </a:r>
            <a:r>
              <a:rPr lang="ru-RU" dirty="0">
                <a:solidFill>
                  <a:srgbClr val="094479"/>
                </a:solidFill>
                <a:latin typeface="Franklin Gothic Demi" pitchFamily="34" charset="0"/>
              </a:rPr>
              <a:t> </a:t>
            </a:r>
            <a:r>
              <a:rPr lang="ru-RU" dirty="0" err="1">
                <a:solidFill>
                  <a:srgbClr val="094479"/>
                </a:solidFill>
                <a:latin typeface="Franklin Gothic Demi" pitchFamily="34" charset="0"/>
              </a:rPr>
              <a:t>Марет</a:t>
            </a:r>
            <a:r>
              <a:rPr lang="ru-RU" dirty="0">
                <a:solidFill>
                  <a:srgbClr val="094479"/>
                </a:solidFill>
                <a:latin typeface="Franklin Gothic Demi" pitchFamily="34" charset="0"/>
              </a:rPr>
              <a:t> </a:t>
            </a:r>
            <a:r>
              <a:rPr lang="ru-RU" dirty="0" err="1">
                <a:solidFill>
                  <a:srgbClr val="094479"/>
                </a:solidFill>
                <a:latin typeface="Franklin Gothic Demi" pitchFamily="34" charset="0"/>
              </a:rPr>
              <a:t>Юсуповна</a:t>
            </a:r>
            <a:endParaRPr lang="ru-RU" altLang="ru-RU" dirty="0">
              <a:solidFill>
                <a:srgbClr val="094479"/>
              </a:solidFill>
              <a:latin typeface="Franklin Gothic Dem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6357958"/>
            <a:ext cx="13179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ДОНЕЦК-2020</a:t>
            </a:r>
            <a:endParaRPr lang="ru-RU" sz="14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pic>
        <p:nvPicPr>
          <p:cNvPr id="8" name="Picture 3" descr="C:\Users\Элзал3\Downloads\IMG_6806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498837"/>
            <a:ext cx="3386534" cy="1809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1853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537"/>
          </a:xfrm>
        </p:spPr>
        <p:txBody>
          <a:bodyPr/>
          <a:lstStyle/>
          <a:p>
            <a:r>
              <a:rPr lang="ru-RU" sz="4000" b="1" dirty="0" smtClean="0"/>
              <a:t>Показания </a:t>
            </a:r>
            <a:r>
              <a:rPr lang="ru-RU" sz="4000" b="1" dirty="0"/>
              <a:t>и сочетание препаратов для </a:t>
            </a:r>
            <a:r>
              <a:rPr lang="ru-RU" sz="4000" b="1" dirty="0" err="1"/>
              <a:t>анальгоседации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ле 141"/>
          <p:cNvSpPr txBox="1">
            <a:spLocks noChangeArrowheads="1"/>
          </p:cNvSpPr>
          <p:nvPr/>
        </p:nvSpPr>
        <p:spPr bwMode="auto">
          <a:xfrm>
            <a:off x="972279" y="2708920"/>
            <a:ext cx="1743075" cy="9366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Местные анестетики</a:t>
            </a:r>
            <a:endParaRPr kumimoji="0" lang="uk-UA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Лидокаин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ле 136"/>
          <p:cNvSpPr txBox="1">
            <a:spLocks noChangeArrowheads="1"/>
          </p:cNvSpPr>
          <p:nvPr/>
        </p:nvSpPr>
        <p:spPr bwMode="auto">
          <a:xfrm>
            <a:off x="90487" y="4074169"/>
            <a:ext cx="1190625" cy="3619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IL-1β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ая со стрелкой 137"/>
          <p:cNvSpPr>
            <a:spLocks noChangeShapeType="1"/>
          </p:cNvSpPr>
          <p:nvPr/>
        </p:nvSpPr>
        <p:spPr bwMode="auto">
          <a:xfrm rot="16200000" flipH="1">
            <a:off x="228278" y="4207837"/>
            <a:ext cx="200025" cy="95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оле 135"/>
          <p:cNvSpPr txBox="1">
            <a:spLocks noChangeArrowheads="1"/>
          </p:cNvSpPr>
          <p:nvPr/>
        </p:nvSpPr>
        <p:spPr bwMode="auto">
          <a:xfrm>
            <a:off x="1841911" y="4104331"/>
            <a:ext cx="1190625" cy="35401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TNF-α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ая со стрелкой 138"/>
          <p:cNvSpPr>
            <a:spLocks noChangeShapeType="1"/>
          </p:cNvSpPr>
          <p:nvPr/>
        </p:nvSpPr>
        <p:spPr bwMode="auto">
          <a:xfrm rot="16200000" flipH="1">
            <a:off x="1874937" y="4276574"/>
            <a:ext cx="219075" cy="95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ая со стрелкой 139"/>
          <p:cNvSpPr>
            <a:spLocks noChangeShapeType="1"/>
          </p:cNvSpPr>
          <p:nvPr/>
        </p:nvSpPr>
        <p:spPr bwMode="auto">
          <a:xfrm rot="10800000" flipV="1">
            <a:off x="843756" y="3645545"/>
            <a:ext cx="614363" cy="398462"/>
          </a:xfrm>
          <a:prstGeom prst="bentConnector3">
            <a:avLst>
              <a:gd name="adj1" fmla="val 4987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ая со стрелкой 140"/>
          <p:cNvSpPr>
            <a:spLocks noChangeShapeType="1"/>
          </p:cNvSpPr>
          <p:nvPr/>
        </p:nvSpPr>
        <p:spPr bwMode="auto">
          <a:xfrm>
            <a:off x="2136486" y="3639681"/>
            <a:ext cx="585788" cy="398462"/>
          </a:xfrm>
          <a:prstGeom prst="bentConnector3">
            <a:avLst>
              <a:gd name="adj1" fmla="val 49866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33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3696"/>
            <a:ext cx="3635055" cy="150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52960"/>
            <a:ext cx="3505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83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Показания и сочетание препаратов для </a:t>
            </a:r>
            <a:r>
              <a:rPr lang="ru-RU" b="1" dirty="0" err="1"/>
              <a:t>анальгоседации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302470"/>
            <a:ext cx="3368675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203" y="1700808"/>
            <a:ext cx="5926137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" y="4185241"/>
            <a:ext cx="4848551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382" y="4512267"/>
            <a:ext cx="3795713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8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08912" cy="1008112"/>
          </a:xfrm>
        </p:spPr>
        <p:txBody>
          <a:bodyPr>
            <a:noAutofit/>
          </a:bodyPr>
          <a:lstStyle/>
          <a:p>
            <a:pPr lvl="0"/>
            <a:r>
              <a:rPr lang="ru-RU" sz="2800" b="1" spc="50" dirty="0">
                <a:ln w="9525" cmpd="sng">
                  <a:solidFill>
                    <a:srgbClr val="1F497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Логическая цепочка в случае избыточной (глубокой) </a:t>
            </a:r>
            <a:r>
              <a:rPr lang="ru-RU" sz="2800" b="1" spc="50" dirty="0" err="1">
                <a:ln w="9525" cmpd="sng">
                  <a:solidFill>
                    <a:srgbClr val="1F497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седации</a:t>
            </a:r>
            <a:r>
              <a:rPr lang="ru-RU" sz="2800" b="1" spc="50" dirty="0">
                <a:ln w="9525" cmpd="sng">
                  <a:solidFill>
                    <a:srgbClr val="1F497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(</a:t>
            </a:r>
            <a:r>
              <a:rPr lang="ru-RU" sz="2800" b="1" spc="50" dirty="0" err="1">
                <a:ln w="9525" cmpd="sng">
                  <a:solidFill>
                    <a:srgbClr val="1F497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Осканова</a:t>
            </a:r>
            <a:r>
              <a:rPr lang="ru-RU" sz="2800" b="1" spc="50" dirty="0">
                <a:ln w="9525" cmpd="sng">
                  <a:solidFill>
                    <a:srgbClr val="1F497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М.Ю., 2014; </a:t>
            </a:r>
            <a:r>
              <a:rPr lang="en-US" sz="2800" b="1" spc="50" dirty="0" err="1">
                <a:ln w="9525" cmpd="sng">
                  <a:solidFill>
                    <a:srgbClr val="1F497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Visides</a:t>
            </a:r>
            <a:r>
              <a:rPr lang="ru-RU" sz="2800" b="1" spc="50" dirty="0">
                <a:ln w="9525" cmpd="sng">
                  <a:solidFill>
                    <a:srgbClr val="1F497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b="1" spc="50" dirty="0">
                <a:ln w="9525" cmpd="sng">
                  <a:solidFill>
                    <a:srgbClr val="1F497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P.E,</a:t>
            </a:r>
            <a:r>
              <a:rPr lang="ru-RU" sz="2800" b="1" spc="50" dirty="0">
                <a:ln w="9525" cmpd="sng">
                  <a:solidFill>
                    <a:srgbClr val="1F497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2019</a:t>
            </a:r>
            <a:r>
              <a:rPr lang="en-US" sz="2800" b="1" spc="50" dirty="0">
                <a:ln w="9525" cmpd="sng">
                  <a:solidFill>
                    <a:srgbClr val="1F497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</a:t>
            </a:r>
            <a:r>
              <a:rPr lang="ru-RU" sz="2800" b="1" spc="50" dirty="0">
                <a:ln w="9525" cmpd="sng">
                  <a:solidFill>
                    <a:srgbClr val="1F497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ru-RU" sz="2800" b="1" spc="50" dirty="0">
                <a:ln w="9525" cmpd="sng">
                  <a:solidFill>
                    <a:srgbClr val="1F497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endParaRPr lang="ru-RU" sz="2800" b="1" dirty="0">
              <a:effectLst>
                <a:glow rad="38100">
                  <a:srgbClr val="4F81BD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385388"/>
              </p:ext>
            </p:extLst>
          </p:nvPr>
        </p:nvGraphicFramePr>
        <p:xfrm>
          <a:off x="899592" y="1844824"/>
          <a:ext cx="7349988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1D8619-9CA3-4C89-89CE-928C63386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101D8619-9CA3-4C89-89CE-928C63386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A0AECE-F1AF-4E8A-BBF1-75445AF4A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>
                                            <p:graphicEl>
                                              <a:dgm id="{93A0AECE-F1AF-4E8A-BBF1-75445AF4A0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51C33D-D749-47AA-9A70-FD12BE0BD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>
                                            <p:graphicEl>
                                              <a:dgm id="{4051C33D-D749-47AA-9A70-FD12BE0BD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28CE04-3DF7-4F40-B357-E03FAA545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8">
                                            <p:graphicEl>
                                              <a:dgm id="{9D28CE04-3DF7-4F40-B357-E03FAA545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B51B7B-A8BA-4458-9424-7D5BE440E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>
                                            <p:graphicEl>
                                              <a:dgm id="{06B51B7B-A8BA-4458-9424-7D5BE440E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6C482E-3432-4AE7-9CFD-F913774D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8">
                                            <p:graphicEl>
                                              <a:dgm id="{C26C482E-3432-4AE7-9CFD-F913774DA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348880"/>
            <a:ext cx="8507288" cy="3168352"/>
          </a:xfrm>
        </p:spPr>
        <p:txBody>
          <a:bodyPr/>
          <a:lstStyle/>
          <a:p>
            <a:r>
              <a:rPr lang="uk-UA" dirty="0" err="1" smtClean="0">
                <a:latin typeface="Franklin Gothic Demi Cond" panose="020B0706030402020204" pitchFamily="34" charset="0"/>
              </a:rPr>
              <a:t>Ранний</a:t>
            </a:r>
            <a:r>
              <a:rPr lang="uk-UA" dirty="0" smtClean="0">
                <a:latin typeface="Franklin Gothic Demi Cond" panose="020B0706030402020204" pitchFamily="34" charset="0"/>
              </a:rPr>
              <a:t> </a:t>
            </a:r>
            <a:r>
              <a:rPr lang="uk-UA" dirty="0" err="1" smtClean="0">
                <a:latin typeface="Franklin Gothic Demi Cond" panose="020B0706030402020204" pitchFamily="34" charset="0"/>
              </a:rPr>
              <a:t>переход</a:t>
            </a:r>
            <a:r>
              <a:rPr lang="uk-UA" dirty="0" smtClean="0">
                <a:latin typeface="Franklin Gothic Demi Cond" panose="020B0706030402020204" pitchFamily="34" charset="0"/>
              </a:rPr>
              <a:t> на </a:t>
            </a:r>
            <a:r>
              <a:rPr lang="ru-RU" dirty="0" err="1">
                <a:latin typeface="Franklin Gothic Demi Cond" panose="020B0706030402020204" pitchFamily="34" charset="0"/>
              </a:rPr>
              <a:t>э</a:t>
            </a:r>
            <a:r>
              <a:rPr lang="uk-UA" dirty="0" err="1" smtClean="0">
                <a:latin typeface="Franklin Gothic Demi Cond" panose="020B0706030402020204" pitchFamily="34" charset="0"/>
              </a:rPr>
              <a:t>нтеральное</a:t>
            </a:r>
            <a:r>
              <a:rPr lang="uk-UA" dirty="0" smtClean="0">
                <a:latin typeface="Franklin Gothic Demi Cond" panose="020B0706030402020204" pitchFamily="34" charset="0"/>
              </a:rPr>
              <a:t> </a:t>
            </a:r>
            <a:r>
              <a:rPr lang="uk-UA" dirty="0" err="1" smtClean="0">
                <a:latin typeface="Franklin Gothic Demi Cond" panose="020B0706030402020204" pitchFamily="34" charset="0"/>
              </a:rPr>
              <a:t>питание</a:t>
            </a:r>
            <a:r>
              <a:rPr lang="uk-UA" dirty="0" smtClean="0">
                <a:latin typeface="Franklin Gothic Demi Cond" panose="020B0706030402020204" pitchFamily="34" charset="0"/>
              </a:rPr>
              <a:t> в </a:t>
            </a:r>
            <a:r>
              <a:rPr lang="uk-UA" dirty="0" err="1" smtClean="0">
                <a:latin typeface="Franklin Gothic Demi Cond" panose="020B0706030402020204" pitchFamily="34" charset="0"/>
              </a:rPr>
              <a:t>послеоперационном</a:t>
            </a:r>
            <a:r>
              <a:rPr lang="uk-UA" dirty="0" smtClean="0">
                <a:latin typeface="Franklin Gothic Demi Cond" panose="020B0706030402020204" pitchFamily="34" charset="0"/>
              </a:rPr>
              <a:t> </a:t>
            </a:r>
            <a:r>
              <a:rPr lang="uk-UA" dirty="0" err="1" smtClean="0">
                <a:latin typeface="Franklin Gothic Demi Cond" panose="020B0706030402020204" pitchFamily="34" charset="0"/>
              </a:rPr>
              <a:t>периоде</a:t>
            </a:r>
            <a:r>
              <a:rPr lang="uk-UA" dirty="0" smtClean="0">
                <a:latin typeface="Franklin Gothic Demi Cond" panose="020B0706030402020204" pitchFamily="34" charset="0"/>
              </a:rPr>
              <a:t> </a:t>
            </a:r>
            <a:r>
              <a:rPr lang="uk-UA" dirty="0" err="1" smtClean="0">
                <a:latin typeface="Franklin Gothic Demi Cond" panose="020B0706030402020204" pitchFamily="34" charset="0"/>
              </a:rPr>
              <a:t>снижает</a:t>
            </a:r>
            <a:r>
              <a:rPr lang="uk-UA" dirty="0" smtClean="0">
                <a:latin typeface="Franklin Gothic Demi Cond" panose="020B0706030402020204" pitchFamily="34" charset="0"/>
              </a:rPr>
              <a:t> частоту </a:t>
            </a:r>
            <a:r>
              <a:rPr lang="uk-UA" dirty="0" err="1" smtClean="0">
                <a:latin typeface="Franklin Gothic Demi Cond" panose="020B0706030402020204" pitchFamily="34" charset="0"/>
              </a:rPr>
              <a:t>послеоперационных</a:t>
            </a:r>
            <a:r>
              <a:rPr lang="uk-UA" dirty="0" smtClean="0">
                <a:latin typeface="Franklin Gothic Demi Cond" panose="020B0706030402020204" pitchFamily="34" charset="0"/>
              </a:rPr>
              <a:t> </a:t>
            </a:r>
            <a:r>
              <a:rPr lang="uk-UA" dirty="0" err="1" smtClean="0">
                <a:latin typeface="Franklin Gothic Demi Cond" panose="020B0706030402020204" pitchFamily="34" charset="0"/>
              </a:rPr>
              <a:t>осложнений</a:t>
            </a:r>
            <a:r>
              <a:rPr lang="uk-UA" dirty="0" smtClean="0">
                <a:latin typeface="Franklin Gothic Demi Cond" panose="020B0706030402020204" pitchFamily="34" charset="0"/>
              </a:rPr>
              <a:t> и </a:t>
            </a:r>
            <a:r>
              <a:rPr lang="uk-UA" dirty="0" err="1" smtClean="0">
                <a:latin typeface="Franklin Gothic Demi Cond" panose="020B0706030402020204" pitchFamily="34" charset="0"/>
              </a:rPr>
              <a:t>длительность</a:t>
            </a:r>
            <a:r>
              <a:rPr lang="uk-UA" dirty="0" smtClean="0">
                <a:latin typeface="Franklin Gothic Demi Cond" panose="020B0706030402020204" pitchFamily="34" charset="0"/>
              </a:rPr>
              <a:t> </a:t>
            </a:r>
            <a:r>
              <a:rPr lang="uk-UA" dirty="0" err="1" smtClean="0">
                <a:latin typeface="Franklin Gothic Demi Cond" panose="020B0706030402020204" pitchFamily="34" charset="0"/>
              </a:rPr>
              <a:t>пребывания</a:t>
            </a:r>
            <a:r>
              <a:rPr lang="uk-UA" dirty="0" smtClean="0">
                <a:latin typeface="Franklin Gothic Demi Cond" panose="020B0706030402020204" pitchFamily="34" charset="0"/>
              </a:rPr>
              <a:t> </a:t>
            </a:r>
            <a:r>
              <a:rPr lang="uk-UA" dirty="0" err="1" smtClean="0">
                <a:latin typeface="Franklin Gothic Demi Cond" panose="020B0706030402020204" pitchFamily="34" charset="0"/>
              </a:rPr>
              <a:t>пациентов</a:t>
            </a:r>
            <a:r>
              <a:rPr lang="uk-UA" dirty="0" smtClean="0">
                <a:latin typeface="Franklin Gothic Demi Cond" panose="020B0706030402020204" pitchFamily="34" charset="0"/>
              </a:rPr>
              <a:t> ОРИТ</a:t>
            </a:r>
            <a:r>
              <a:rPr lang="en-US" dirty="0" smtClean="0">
                <a:latin typeface="Franklin Gothic Demi Cond" panose="020B0706030402020204" pitchFamily="34" charset="0"/>
              </a:rPr>
              <a:t> [1].</a:t>
            </a:r>
            <a:endParaRPr lang="ru-RU" dirty="0" smtClean="0">
              <a:latin typeface="Franklin Gothic Demi Cond" panose="020B0706030402020204" pitchFamily="34" charset="0"/>
            </a:endParaRPr>
          </a:p>
          <a:p>
            <a:r>
              <a:rPr lang="ru-RU" dirty="0" smtClean="0">
                <a:latin typeface="Franklin Gothic Demi Cond" panose="020B0706030402020204" pitchFamily="34" charset="0"/>
              </a:rPr>
              <a:t>Препараты для </a:t>
            </a:r>
            <a:r>
              <a:rPr lang="ru-RU" dirty="0" err="1" smtClean="0">
                <a:latin typeface="Franklin Gothic Demi Cond" panose="020B0706030402020204" pitchFamily="34" charset="0"/>
              </a:rPr>
              <a:t>седации</a:t>
            </a:r>
            <a:r>
              <a:rPr lang="ru-RU" dirty="0" smtClean="0">
                <a:latin typeface="Franklin Gothic Demi Cond" panose="020B0706030402020204" pitchFamily="34" charset="0"/>
              </a:rPr>
              <a:t> </a:t>
            </a:r>
            <a:r>
              <a:rPr lang="ru-RU" dirty="0">
                <a:latin typeface="Franklin Gothic Demi Cond" panose="020B0706030402020204" pitchFamily="34" charset="0"/>
              </a:rPr>
              <a:t>модулируют </a:t>
            </a:r>
            <a:r>
              <a:rPr lang="ru-RU" dirty="0" smtClean="0">
                <a:latin typeface="Franklin Gothic Demi Cond" panose="020B0706030402020204" pitchFamily="34" charset="0"/>
              </a:rPr>
              <a:t>аппетит. Было выявлено, что  </a:t>
            </a:r>
            <a:r>
              <a:rPr lang="ru-RU" dirty="0" err="1">
                <a:solidFill>
                  <a:srgbClr val="FF0000"/>
                </a:solidFill>
                <a:latin typeface="Franklin Gothic Demi Cond" panose="020B0706030402020204" pitchFamily="34" charset="0"/>
              </a:rPr>
              <a:t>п</a:t>
            </a:r>
            <a:r>
              <a:rPr lang="ru-RU" dirty="0" err="1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ропофол</a:t>
            </a:r>
            <a:r>
              <a:rPr lang="ru-RU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Franklin Gothic Demi Cond" panose="020B0706030402020204" pitchFamily="34" charset="0"/>
              </a:rPr>
              <a:t>мидазолам</a:t>
            </a:r>
            <a:r>
              <a:rPr lang="ru-RU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 и </a:t>
            </a:r>
            <a:r>
              <a:rPr lang="ru-RU" dirty="0" err="1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фенобарбитал</a:t>
            </a:r>
            <a:r>
              <a:rPr lang="ru-RU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 способствуют усилению аппетита  </a:t>
            </a:r>
            <a:r>
              <a:rPr lang="en-US" dirty="0" smtClean="0">
                <a:latin typeface="Franklin Gothic Demi Cond" panose="020B0706030402020204" pitchFamily="34" charset="0"/>
              </a:rPr>
              <a:t>[2,3].</a:t>
            </a:r>
            <a:endParaRPr lang="uk-UA" dirty="0" smtClean="0">
              <a:latin typeface="Franklin Gothic Demi Cond" panose="020B07060304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препаратов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седации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аппетит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761" y="5373216"/>
            <a:ext cx="850728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solidFill>
                  <a:srgbClr val="094479"/>
                </a:solidFill>
              </a:rPr>
              <a:t>Charoenkwan</a:t>
            </a:r>
            <a:r>
              <a:rPr lang="en-US" sz="1200" dirty="0">
                <a:solidFill>
                  <a:srgbClr val="094479"/>
                </a:solidFill>
              </a:rPr>
              <a:t> K, Phillipson G, </a:t>
            </a:r>
            <a:r>
              <a:rPr lang="en-US" sz="1200" dirty="0" err="1">
                <a:solidFill>
                  <a:srgbClr val="094479"/>
                </a:solidFill>
              </a:rPr>
              <a:t>Vutyavanich</a:t>
            </a:r>
            <a:r>
              <a:rPr lang="en-US" sz="1200" dirty="0">
                <a:solidFill>
                  <a:srgbClr val="094479"/>
                </a:solidFill>
              </a:rPr>
              <a:t> T. Early versus delayed (traditional) oral fluids and food for reducing complications after major abdominal </a:t>
            </a:r>
            <a:r>
              <a:rPr lang="en-US" sz="1200" dirty="0" err="1">
                <a:solidFill>
                  <a:srgbClr val="094479"/>
                </a:solidFill>
              </a:rPr>
              <a:t>gynaecologic</a:t>
            </a:r>
            <a:r>
              <a:rPr lang="en-US" sz="1200" dirty="0">
                <a:solidFill>
                  <a:srgbClr val="094479"/>
                </a:solidFill>
              </a:rPr>
              <a:t> surgery. </a:t>
            </a:r>
            <a:r>
              <a:rPr lang="ru-RU" sz="1200" dirty="0" err="1">
                <a:solidFill>
                  <a:srgbClr val="094479"/>
                </a:solidFill>
              </a:rPr>
              <a:t>Cochrane</a:t>
            </a:r>
            <a:r>
              <a:rPr lang="ru-RU" sz="1200" dirty="0">
                <a:solidFill>
                  <a:srgbClr val="094479"/>
                </a:solidFill>
              </a:rPr>
              <a:t> </a:t>
            </a:r>
            <a:r>
              <a:rPr lang="ru-RU" sz="1200" dirty="0" err="1">
                <a:solidFill>
                  <a:srgbClr val="094479"/>
                </a:solidFill>
              </a:rPr>
              <a:t>Database</a:t>
            </a:r>
            <a:r>
              <a:rPr lang="ru-RU" sz="1200" dirty="0">
                <a:solidFill>
                  <a:srgbClr val="094479"/>
                </a:solidFill>
              </a:rPr>
              <a:t> </a:t>
            </a:r>
            <a:r>
              <a:rPr lang="ru-RU" sz="1200" dirty="0" err="1">
                <a:solidFill>
                  <a:srgbClr val="094479"/>
                </a:solidFill>
              </a:rPr>
              <a:t>Syst</a:t>
            </a:r>
            <a:r>
              <a:rPr lang="ru-RU" sz="1200" dirty="0">
                <a:solidFill>
                  <a:srgbClr val="094479"/>
                </a:solidFill>
              </a:rPr>
              <a:t> </a:t>
            </a:r>
            <a:r>
              <a:rPr lang="ru-RU" sz="1200" dirty="0" err="1">
                <a:solidFill>
                  <a:srgbClr val="094479"/>
                </a:solidFill>
              </a:rPr>
              <a:t>Rev</a:t>
            </a:r>
            <a:r>
              <a:rPr lang="ru-RU" sz="1200" dirty="0">
                <a:solidFill>
                  <a:srgbClr val="094479"/>
                </a:solidFill>
              </a:rPr>
              <a:t>. 2007;17:CD004508</a:t>
            </a:r>
            <a:r>
              <a:rPr lang="ru-RU" sz="1200" dirty="0" smtClean="0">
                <a:solidFill>
                  <a:srgbClr val="094479"/>
                </a:solidFill>
              </a:rPr>
              <a:t>.</a:t>
            </a:r>
            <a:endParaRPr lang="en-US" sz="1200" dirty="0" smtClean="0">
              <a:solidFill>
                <a:srgbClr val="09447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solidFill>
                  <a:srgbClr val="094479"/>
                </a:solidFill>
              </a:rPr>
              <a:t>Grouzmann</a:t>
            </a:r>
            <a:r>
              <a:rPr lang="en-US" sz="1200" dirty="0">
                <a:solidFill>
                  <a:srgbClr val="094479"/>
                </a:solidFill>
              </a:rPr>
              <a:t> </a:t>
            </a:r>
            <a:r>
              <a:rPr lang="en-US" sz="1200" dirty="0" smtClean="0">
                <a:solidFill>
                  <a:srgbClr val="094479"/>
                </a:solidFill>
              </a:rPr>
              <a:t>E, et al. </a:t>
            </a:r>
            <a:r>
              <a:rPr lang="en-US" sz="1200" dirty="0">
                <a:solidFill>
                  <a:srgbClr val="094479"/>
                </a:solidFill>
              </a:rPr>
              <a:t>Plasma and cerebrospinal fluid concentrations of neuropeptide Y, serotonin, and </a:t>
            </a:r>
            <a:r>
              <a:rPr lang="en-US" sz="1200" dirty="0" err="1">
                <a:solidFill>
                  <a:srgbClr val="094479"/>
                </a:solidFill>
              </a:rPr>
              <a:t>catecholamines</a:t>
            </a:r>
            <a:r>
              <a:rPr lang="en-US" sz="1200" dirty="0">
                <a:solidFill>
                  <a:srgbClr val="094479"/>
                </a:solidFill>
              </a:rPr>
              <a:t> in patients </a:t>
            </a:r>
            <a:r>
              <a:rPr lang="en-US" sz="1200" dirty="0" smtClean="0">
                <a:solidFill>
                  <a:srgbClr val="094479"/>
                </a:solidFill>
              </a:rPr>
              <a:t>under </a:t>
            </a:r>
            <a:r>
              <a:rPr lang="en-US" sz="1200" dirty="0" err="1">
                <a:solidFill>
                  <a:srgbClr val="094479"/>
                </a:solidFill>
              </a:rPr>
              <a:t>propofol</a:t>
            </a:r>
            <a:r>
              <a:rPr lang="en-US" sz="1200" dirty="0">
                <a:solidFill>
                  <a:srgbClr val="094479"/>
                </a:solidFill>
              </a:rPr>
              <a:t> or isoflurane anesthesia. </a:t>
            </a:r>
            <a:r>
              <a:rPr lang="ru-RU" sz="1200" dirty="0" err="1">
                <a:solidFill>
                  <a:srgbClr val="094479"/>
                </a:solidFill>
              </a:rPr>
              <a:t>Can</a:t>
            </a:r>
            <a:r>
              <a:rPr lang="ru-RU" sz="1200" dirty="0">
                <a:solidFill>
                  <a:srgbClr val="094479"/>
                </a:solidFill>
              </a:rPr>
              <a:t> J </a:t>
            </a:r>
            <a:r>
              <a:rPr lang="ru-RU" sz="1200" dirty="0" err="1">
                <a:solidFill>
                  <a:srgbClr val="094479"/>
                </a:solidFill>
              </a:rPr>
              <a:t>Physiol</a:t>
            </a:r>
            <a:r>
              <a:rPr lang="ru-RU" sz="1200" dirty="0">
                <a:solidFill>
                  <a:srgbClr val="094479"/>
                </a:solidFill>
              </a:rPr>
              <a:t> </a:t>
            </a:r>
            <a:r>
              <a:rPr lang="ru-RU" sz="1200" dirty="0" err="1">
                <a:solidFill>
                  <a:srgbClr val="094479"/>
                </a:solidFill>
              </a:rPr>
              <a:t>Pharmacol</a:t>
            </a:r>
            <a:r>
              <a:rPr lang="ru-RU" sz="1200" dirty="0">
                <a:solidFill>
                  <a:srgbClr val="094479"/>
                </a:solidFill>
              </a:rPr>
              <a:t>. 2000;78:100–7</a:t>
            </a:r>
            <a:r>
              <a:rPr lang="ru-RU" sz="1200" dirty="0" smtClean="0">
                <a:solidFill>
                  <a:srgbClr val="094479"/>
                </a:solidFill>
              </a:rPr>
              <a:t>.</a:t>
            </a:r>
            <a:endParaRPr lang="en-US" sz="1200" dirty="0" smtClean="0">
              <a:solidFill>
                <a:srgbClr val="094479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>
                <a:solidFill>
                  <a:srgbClr val="094479"/>
                </a:solidFill>
              </a:rPr>
              <a:t>Haney M, Comer SD, </a:t>
            </a:r>
            <a:r>
              <a:rPr lang="en-US" sz="1200" dirty="0" err="1">
                <a:solidFill>
                  <a:srgbClr val="094479"/>
                </a:solidFill>
              </a:rPr>
              <a:t>Fischman</a:t>
            </a:r>
            <a:r>
              <a:rPr lang="en-US" sz="1200" dirty="0">
                <a:solidFill>
                  <a:srgbClr val="094479"/>
                </a:solidFill>
              </a:rPr>
              <a:t> MW, </a:t>
            </a:r>
            <a:r>
              <a:rPr lang="en-US" sz="1200" dirty="0" err="1">
                <a:solidFill>
                  <a:srgbClr val="094479"/>
                </a:solidFill>
              </a:rPr>
              <a:t>Foltin</a:t>
            </a:r>
            <a:r>
              <a:rPr lang="en-US" sz="1200" dirty="0">
                <a:solidFill>
                  <a:srgbClr val="094479"/>
                </a:solidFill>
              </a:rPr>
              <a:t> RW. Alprazolam increases food intake in humans. </a:t>
            </a:r>
            <a:r>
              <a:rPr lang="ru-RU" sz="1200" dirty="0" err="1">
                <a:solidFill>
                  <a:srgbClr val="094479"/>
                </a:solidFill>
              </a:rPr>
              <a:t>Psychopharmacology</a:t>
            </a:r>
            <a:r>
              <a:rPr lang="ru-RU" sz="1200" dirty="0">
                <a:solidFill>
                  <a:srgbClr val="094479"/>
                </a:solidFill>
              </a:rPr>
              <a:t>. 1997;132:311–4.</a:t>
            </a:r>
            <a:endParaRPr lang="en-US" sz="1000" dirty="0" smtClean="0">
              <a:solidFill>
                <a:srgbClr val="09447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sz="700" dirty="0">
              <a:solidFill>
                <a:srgbClr val="0944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0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0706"/>
            <a:ext cx="7632848" cy="65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6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Стратегия </a:t>
            </a:r>
            <a:r>
              <a:rPr lang="ru-RU" sz="3200" dirty="0" err="1"/>
              <a:t>седации</a:t>
            </a:r>
            <a:r>
              <a:rPr lang="ru-RU" sz="3200" dirty="0"/>
              <a:t> пациентов с позиции регуляции циркадных ритмов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62118225"/>
              </p:ext>
            </p:extLst>
          </p:nvPr>
        </p:nvGraphicFramePr>
        <p:xfrm>
          <a:off x="251520" y="1089977"/>
          <a:ext cx="8640960" cy="5768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24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57" y="476672"/>
            <a:ext cx="906845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1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916832"/>
            <a:ext cx="8964488" cy="4608512"/>
          </a:xfrm>
        </p:spPr>
        <p:txBody>
          <a:bodyPr>
            <a:noAutofit/>
          </a:bodyPr>
          <a:lstStyle/>
          <a:p>
            <a:r>
              <a:rPr lang="ru-RU" sz="1600" dirty="0">
                <a:latin typeface="Franklin Gothic Demi" pitchFamily="34" charset="0"/>
              </a:rPr>
              <a:t>1. Первые 72 часа проведения </a:t>
            </a:r>
            <a:r>
              <a:rPr lang="ru-RU" sz="1600" dirty="0" err="1">
                <a:latin typeface="Franklin Gothic Demi" pitchFamily="34" charset="0"/>
              </a:rPr>
              <a:t>аналгоседации</a:t>
            </a:r>
            <a:r>
              <a:rPr lang="ru-RU" sz="1600" dirty="0">
                <a:latin typeface="Franklin Gothic Demi" pitchFamily="34" charset="0"/>
              </a:rPr>
              <a:t> необходимо признать критическими для принятия решения:</a:t>
            </a:r>
          </a:p>
          <a:p>
            <a:r>
              <a:rPr lang="ru-RU" sz="1600" dirty="0">
                <a:latin typeface="Franklin Gothic Demi" pitchFamily="34" charset="0"/>
              </a:rPr>
              <a:t>- о смене режима аналгезии (отмене НА (</a:t>
            </a:r>
            <a:r>
              <a:rPr lang="ru-RU" sz="1600" dirty="0" err="1">
                <a:latin typeface="Franklin Gothic Demi" pitchFamily="34" charset="0"/>
              </a:rPr>
              <a:t>фентанил</a:t>
            </a:r>
            <a:r>
              <a:rPr lang="ru-RU" sz="1600" dirty="0">
                <a:latin typeface="Franklin Gothic Demi" pitchFamily="34" charset="0"/>
              </a:rPr>
              <a:t>) или переходе на альтернативное обезболивание (ненаркотические аналгетики, НПВС, </a:t>
            </a:r>
            <a:r>
              <a:rPr lang="ru-RU" sz="1600" dirty="0" err="1">
                <a:latin typeface="Franklin Gothic Demi" pitchFamily="34" charset="0"/>
              </a:rPr>
              <a:t>кетамин</a:t>
            </a:r>
            <a:r>
              <a:rPr lang="ru-RU" sz="1600" dirty="0">
                <a:latin typeface="Franklin Gothic Demi" pitchFamily="34" charset="0"/>
              </a:rPr>
              <a:t>, местные анестетики и др.));</a:t>
            </a:r>
          </a:p>
          <a:p>
            <a:r>
              <a:rPr lang="ru-RU" sz="1600" dirty="0">
                <a:latin typeface="Franklin Gothic Demi" pitchFamily="34" charset="0"/>
              </a:rPr>
              <a:t>- смене режима </a:t>
            </a:r>
            <a:r>
              <a:rPr lang="ru-RU" sz="1600" dirty="0" err="1">
                <a:latin typeface="Franklin Gothic Demi" pitchFamily="34" charset="0"/>
              </a:rPr>
              <a:t>седации</a:t>
            </a:r>
            <a:r>
              <a:rPr lang="ru-RU" sz="1600" dirty="0">
                <a:latin typeface="Franklin Gothic Demi" pitchFamily="34" charset="0"/>
              </a:rPr>
              <a:t> (уменьшении доз вводимых препаратов);</a:t>
            </a:r>
          </a:p>
          <a:p>
            <a:r>
              <a:rPr lang="ru-RU" sz="1600" dirty="0">
                <a:latin typeface="Franklin Gothic Demi" pitchFamily="34" charset="0"/>
              </a:rPr>
              <a:t>- переводе на полное </a:t>
            </a:r>
            <a:r>
              <a:rPr lang="ru-RU" sz="1600" dirty="0" err="1">
                <a:latin typeface="Franklin Gothic Demi" pitchFamily="34" charset="0"/>
              </a:rPr>
              <a:t>энтеральное</a:t>
            </a:r>
            <a:r>
              <a:rPr lang="ru-RU" sz="1600" dirty="0">
                <a:latin typeface="Franklin Gothic Demi" pitchFamily="34" charset="0"/>
              </a:rPr>
              <a:t> питание;</a:t>
            </a:r>
          </a:p>
          <a:p>
            <a:r>
              <a:rPr lang="ru-RU" sz="1600" dirty="0">
                <a:latin typeface="Franklin Gothic Demi" pitchFamily="34" charset="0"/>
              </a:rPr>
              <a:t>- о смене режимов ИВЛ, с переходом на режимы, поддерживающие самостоятельное дыхание.</a:t>
            </a:r>
          </a:p>
          <a:p>
            <a:r>
              <a:rPr lang="ru-RU" sz="1600" dirty="0">
                <a:latin typeface="Franklin Gothic Demi" pitchFamily="34" charset="0"/>
              </a:rPr>
              <a:t>2. Необходимо разделять режимы </a:t>
            </a:r>
            <a:r>
              <a:rPr lang="ru-RU" sz="1600" dirty="0" err="1">
                <a:latin typeface="Franklin Gothic Demi" pitchFamily="34" charset="0"/>
              </a:rPr>
              <a:t>седации</a:t>
            </a:r>
            <a:r>
              <a:rPr lang="ru-RU" sz="1600" dirty="0">
                <a:latin typeface="Franklin Gothic Demi" pitchFamily="34" charset="0"/>
              </a:rPr>
              <a:t> на ночные и дневные с использованием в качестве дневного седативного средства - </a:t>
            </a:r>
            <a:r>
              <a:rPr lang="ru-RU" sz="1600" dirty="0" err="1">
                <a:latin typeface="Franklin Gothic Demi" pitchFamily="34" charset="0"/>
              </a:rPr>
              <a:t>пропофола</a:t>
            </a:r>
            <a:r>
              <a:rPr lang="ru-RU" sz="1600" dirty="0">
                <a:latin typeface="Franklin Gothic Demi" pitchFamily="34" charset="0"/>
              </a:rPr>
              <a:t> (в больших дозировках), в качестве ночного – </a:t>
            </a:r>
            <a:r>
              <a:rPr lang="ru-RU" sz="1600" dirty="0" err="1">
                <a:latin typeface="Franklin Gothic Demi" pitchFamily="34" charset="0"/>
              </a:rPr>
              <a:t>тиопентала</a:t>
            </a:r>
            <a:r>
              <a:rPr lang="ru-RU" sz="1600" dirty="0">
                <a:latin typeface="Franklin Gothic Demi" pitchFamily="34" charset="0"/>
              </a:rPr>
              <a:t> натрия или </a:t>
            </a:r>
            <a:r>
              <a:rPr lang="ru-RU" sz="1600" dirty="0" err="1">
                <a:latin typeface="Franklin Gothic Demi" pitchFamily="34" charset="0"/>
              </a:rPr>
              <a:t>мидазолама</a:t>
            </a:r>
            <a:r>
              <a:rPr lang="ru-RU" sz="1600" dirty="0">
                <a:latin typeface="Franklin Gothic Demi" pitchFamily="34" charset="0"/>
              </a:rPr>
              <a:t> (в меньших дозировках). </a:t>
            </a:r>
          </a:p>
          <a:p>
            <a:r>
              <a:rPr lang="ru-RU" sz="1600" dirty="0">
                <a:latin typeface="Franklin Gothic Demi" pitchFamily="34" charset="0"/>
              </a:rPr>
              <a:t>3. </a:t>
            </a:r>
            <a:r>
              <a:rPr lang="ru-RU" sz="1600" dirty="0" err="1">
                <a:latin typeface="Franklin Gothic Demi" pitchFamily="34" charset="0"/>
              </a:rPr>
              <a:t>Дексмедетомидин</a:t>
            </a:r>
            <a:r>
              <a:rPr lang="ru-RU" sz="1600" dirty="0">
                <a:latin typeface="Franklin Gothic Demi" pitchFamily="34" charset="0"/>
              </a:rPr>
              <a:t> можно признать базовым препаратом, вопрос об изменении дозировок и возможности перехода на моно-введение после 3-х суток требует уточнения.</a:t>
            </a:r>
          </a:p>
          <a:p>
            <a:r>
              <a:rPr lang="ru-RU" sz="1600" dirty="0">
                <a:latin typeface="Franklin Gothic Demi" pitchFamily="34" charset="0"/>
              </a:rPr>
              <a:t>4. 75% пациентов нуждаются в «консервации сна», путем введения экзогенного мелатонина.</a:t>
            </a:r>
          </a:p>
          <a:p>
            <a:r>
              <a:rPr lang="ru-RU" sz="1600" dirty="0">
                <a:latin typeface="Franklin Gothic Demi" pitchFamily="34" charset="0"/>
              </a:rPr>
              <a:t>5. 5-е сутки терапии являются контрольными для решения вопроса об отказе от респиратора:</a:t>
            </a:r>
          </a:p>
          <a:p>
            <a:r>
              <a:rPr lang="ru-RU" sz="1600" dirty="0">
                <a:latin typeface="Franklin Gothic Demi" pitchFamily="34" charset="0"/>
              </a:rPr>
              <a:t>- у 25% пациентов существует абсолютная необходимость в применении экзогенного серотонина.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537"/>
          </a:xfrm>
        </p:spPr>
        <p:txBody>
          <a:bodyPr/>
          <a:lstStyle/>
          <a:p>
            <a:r>
              <a:rPr lang="ru-RU" sz="4000" dirty="0" smtClean="0"/>
              <a:t>концепция </a:t>
            </a:r>
            <a:r>
              <a:rPr lang="ru-RU" sz="4000" dirty="0" err="1"/>
              <a:t>аналгоседации</a:t>
            </a:r>
            <a:r>
              <a:rPr lang="ru-RU" sz="4000" dirty="0"/>
              <a:t> у пациентов с травмой в ОИТ на ИВЛ будет включать в себя</a:t>
            </a:r>
          </a:p>
        </p:txBody>
      </p:sp>
    </p:spTree>
    <p:extLst>
      <p:ext uri="{BB962C8B-B14F-4D97-AF65-F5344CB8AC3E}">
        <p14:creationId xmlns:p14="http://schemas.microsoft.com/office/powerpoint/2010/main" val="33008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260648"/>
            <a:ext cx="810090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latin typeface="Franklin Gothic Heavy" pitchFamily="34" charset="0"/>
              </a:rPr>
              <a:t>являлось выявление зависимости показателей кислородного баланса, гемодинамики и </a:t>
            </a:r>
            <a:r>
              <a:rPr lang="en-US" i="1" dirty="0">
                <a:latin typeface="Franklin Gothic Heavy" pitchFamily="34" charset="0"/>
              </a:rPr>
              <a:t>BIS</a:t>
            </a:r>
            <a:r>
              <a:rPr lang="ru-RU" i="1" dirty="0">
                <a:latin typeface="Franklin Gothic Heavy" pitchFamily="34" charset="0"/>
              </a:rPr>
              <a:t> – индекса от концентрации мелатонина, то есть связь с </a:t>
            </a:r>
            <a:r>
              <a:rPr lang="ru-RU" i="1" dirty="0" err="1">
                <a:latin typeface="Franklin Gothic Heavy" pitchFamily="34" charset="0"/>
              </a:rPr>
              <a:t>хронофизиологическими</a:t>
            </a:r>
            <a:r>
              <a:rPr lang="ru-RU" i="1" dirty="0">
                <a:latin typeface="Franklin Gothic Heavy" pitchFamily="34" charset="0"/>
              </a:rPr>
              <a:t> ритмами и их регуляцией.</a:t>
            </a:r>
            <a:endParaRPr lang="ru-RU" dirty="0">
              <a:latin typeface="Franklin Gothic Heavy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Новизной проведенного исследования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1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1"/>
          <p:cNvSpPr>
            <a:spLocks noGrp="1"/>
          </p:cNvSpPr>
          <p:nvPr>
            <p:ph idx="1"/>
          </p:nvPr>
        </p:nvSpPr>
        <p:spPr>
          <a:xfrm>
            <a:off x="285720" y="1857364"/>
            <a:ext cx="8858280" cy="4667980"/>
          </a:xfrm>
        </p:spPr>
        <p:txBody>
          <a:bodyPr lIns="0" tIns="0" rIns="0" bIns="0">
            <a:noAutofit/>
          </a:bodyPr>
          <a:lstStyle/>
          <a:p>
            <a:r>
              <a:rPr lang="ru-RU" dirty="0" smtClean="0">
                <a:solidFill>
                  <a:srgbClr val="094479"/>
                </a:solidFill>
                <a:latin typeface="Franklin Gothic Demi Cond" pitchFamily="34" charset="0"/>
              </a:rPr>
              <a:t>В </a:t>
            </a:r>
            <a:r>
              <a:rPr lang="ru-RU" dirty="0">
                <a:solidFill>
                  <a:srgbClr val="094479"/>
                </a:solidFill>
                <a:latin typeface="Franklin Gothic Demi Cond" pitchFamily="34" charset="0"/>
              </a:rPr>
              <a:t>комплексе проведения интенсивной </a:t>
            </a:r>
            <a:r>
              <a:rPr lang="ru-RU" dirty="0">
                <a:solidFill>
                  <a:schemeClr val="bg1"/>
                </a:solidFill>
                <a:latin typeface="Franklin Gothic Demi Cond" pitchFamily="34" charset="0"/>
              </a:rPr>
              <a:t>терапии у больных, </a:t>
            </a:r>
            <a:r>
              <a:rPr lang="ru-RU" dirty="0">
                <a:solidFill>
                  <a:srgbClr val="094479"/>
                </a:solidFill>
                <a:latin typeface="Franklin Gothic Demi Cond" pitchFamily="34" charset="0"/>
              </a:rPr>
              <a:t>находящихся в критическом состоянии, наряду с поддержанием важнейших витальных функций организма, важное место занимает адекватная </a:t>
            </a:r>
            <a:r>
              <a:rPr lang="ru-RU" dirty="0" err="1">
                <a:solidFill>
                  <a:srgbClr val="094479"/>
                </a:solidFill>
                <a:latin typeface="Franklin Gothic Demi Cond" pitchFamily="34" charset="0"/>
              </a:rPr>
              <a:t>седация</a:t>
            </a:r>
            <a:r>
              <a:rPr lang="ru-RU" dirty="0">
                <a:solidFill>
                  <a:srgbClr val="094479"/>
                </a:solidFill>
                <a:latin typeface="Franklin Gothic Demi Cond" pitchFamily="34" charset="0"/>
              </a:rPr>
              <a:t> (</a:t>
            </a:r>
            <a:r>
              <a:rPr lang="ru-RU" dirty="0" err="1">
                <a:solidFill>
                  <a:srgbClr val="094479"/>
                </a:solidFill>
                <a:latin typeface="Franklin Gothic Demi Cond" pitchFamily="34" charset="0"/>
              </a:rPr>
              <a:t>Заболотских</a:t>
            </a:r>
            <a:r>
              <a:rPr lang="ru-RU" dirty="0">
                <a:solidFill>
                  <a:srgbClr val="094479"/>
                </a:solidFill>
                <a:latin typeface="Franklin Gothic Demi Cond" pitchFamily="34" charset="0"/>
              </a:rPr>
              <a:t> И.Б., </a:t>
            </a:r>
            <a:r>
              <a:rPr lang="ru-RU" dirty="0" err="1">
                <a:solidFill>
                  <a:srgbClr val="094479"/>
                </a:solidFill>
                <a:latin typeface="Franklin Gothic Demi Cond" pitchFamily="34" charset="0"/>
              </a:rPr>
              <a:t>Песняк</a:t>
            </a:r>
            <a:r>
              <a:rPr lang="ru-RU" dirty="0">
                <a:solidFill>
                  <a:srgbClr val="094479"/>
                </a:solidFill>
                <a:latin typeface="Franklin Gothic Demi Cond" pitchFamily="34" charset="0"/>
              </a:rPr>
              <a:t> Е.В., 2017)..</a:t>
            </a:r>
            <a:endParaRPr lang="ru-RU" dirty="0" smtClean="0">
              <a:solidFill>
                <a:srgbClr val="094479"/>
              </a:solidFill>
              <a:latin typeface="Franklin Gothic Demi Cond" pitchFamily="34" charset="0"/>
            </a:endParaRPr>
          </a:p>
          <a:p>
            <a:r>
              <a:rPr lang="ru-RU" dirty="0">
                <a:solidFill>
                  <a:srgbClr val="094479"/>
                </a:solidFill>
                <a:latin typeface="Franklin Gothic Demi Cond" pitchFamily="34" charset="0"/>
              </a:rPr>
              <a:t>Чрезмерная </a:t>
            </a:r>
            <a:r>
              <a:rPr lang="ru-RU" dirty="0" err="1">
                <a:solidFill>
                  <a:srgbClr val="094479"/>
                </a:solidFill>
                <a:latin typeface="Franklin Gothic Demi Cond" pitchFamily="34" charset="0"/>
              </a:rPr>
              <a:t>седация</a:t>
            </a:r>
            <a:r>
              <a:rPr lang="ru-RU" dirty="0">
                <a:solidFill>
                  <a:srgbClr val="094479"/>
                </a:solidFill>
                <a:latin typeface="Franklin Gothic Demi Cond" pitchFamily="34" charset="0"/>
              </a:rPr>
              <a:t> создает риск депрессии дыхания, гипотонии, брадикардии, угнетения моторики ЖКТ, тромбозов глубоких вен, вследствие иммобилизации пациента, а также затрудняет оценку неврологического статуса пациентов (</a:t>
            </a:r>
            <a:r>
              <a:rPr lang="ru-RU" dirty="0" err="1">
                <a:solidFill>
                  <a:srgbClr val="094479"/>
                </a:solidFill>
                <a:latin typeface="Franklin Gothic Demi Cond" pitchFamily="34" charset="0"/>
              </a:rPr>
              <a:t>Hoyt</a:t>
            </a:r>
            <a:r>
              <a:rPr lang="ru-RU" dirty="0">
                <a:solidFill>
                  <a:srgbClr val="094479"/>
                </a:solidFill>
                <a:latin typeface="Franklin Gothic Demi Cond" pitchFamily="34" charset="0"/>
              </a:rPr>
              <a:t> J.W., 1999). </a:t>
            </a:r>
            <a:endParaRPr lang="ru-RU" dirty="0" smtClean="0">
              <a:solidFill>
                <a:srgbClr val="094479"/>
              </a:solidFill>
              <a:latin typeface="Franklin Gothic Demi Cond" pitchFamily="34" charset="0"/>
            </a:endParaRPr>
          </a:p>
          <a:p>
            <a:r>
              <a:rPr lang="ru-RU" dirty="0">
                <a:solidFill>
                  <a:srgbClr val="094479"/>
                </a:solidFill>
                <a:latin typeface="Franklin Gothic Demi Cond" pitchFamily="34" charset="0"/>
              </a:rPr>
              <a:t>длительная седативная терапия с глубокой утратой сознания (BIS&lt; 45), увеличивает риск смерти в течение ближайшего года на 24,4% (С.Ф. </a:t>
            </a:r>
            <a:r>
              <a:rPr lang="ru-RU" dirty="0" err="1">
                <a:solidFill>
                  <a:srgbClr val="094479"/>
                </a:solidFill>
                <a:latin typeface="Franklin Gothic Demi Cond" pitchFamily="34" charset="0"/>
              </a:rPr>
              <a:t>Грицук</a:t>
            </a:r>
            <a:r>
              <a:rPr lang="ru-RU" dirty="0">
                <a:solidFill>
                  <a:srgbClr val="094479"/>
                </a:solidFill>
                <a:latin typeface="Franklin Gothic Demi Cond" pitchFamily="34" charset="0"/>
              </a:rPr>
              <a:t> с </a:t>
            </a:r>
            <a:r>
              <a:rPr lang="ru-RU" dirty="0" err="1">
                <a:solidFill>
                  <a:srgbClr val="094479"/>
                </a:solidFill>
                <a:latin typeface="Franklin Gothic Demi Cond" pitchFamily="34" charset="0"/>
              </a:rPr>
              <a:t>соавт</a:t>
            </a:r>
            <a:r>
              <a:rPr lang="ru-RU" dirty="0">
                <a:solidFill>
                  <a:srgbClr val="094479"/>
                </a:solidFill>
                <a:latin typeface="Franklin Gothic Demi Cond" pitchFamily="34" charset="0"/>
              </a:rPr>
              <a:t>., 2011), а также увеличивает риск нарушения памяти, удлиняет время пребывания пациента в реанимации (K. </a:t>
            </a:r>
            <a:r>
              <a:rPr lang="ru-RU" dirty="0" err="1">
                <a:solidFill>
                  <a:srgbClr val="094479"/>
                </a:solidFill>
                <a:latin typeface="Franklin Gothic Demi Cond" pitchFamily="34" charset="0"/>
              </a:rPr>
              <a:t>Samuelson</a:t>
            </a:r>
            <a:r>
              <a:rPr lang="ru-RU" dirty="0">
                <a:solidFill>
                  <a:srgbClr val="094479"/>
                </a:solidFill>
                <a:latin typeface="Franklin Gothic Demi Cond" pitchFamily="34" charset="0"/>
              </a:rPr>
              <a:t> и </a:t>
            </a:r>
            <a:r>
              <a:rPr lang="ru-RU" dirty="0" err="1">
                <a:solidFill>
                  <a:srgbClr val="094479"/>
                </a:solidFill>
                <a:latin typeface="Franklin Gothic Demi Cond" pitchFamily="34" charset="0"/>
              </a:rPr>
              <a:t>соавт</a:t>
            </a:r>
            <a:r>
              <a:rPr lang="ru-RU" dirty="0">
                <a:solidFill>
                  <a:srgbClr val="094479"/>
                </a:solidFill>
                <a:latin typeface="Franklin Gothic Demi Cond" pitchFamily="34" charset="0"/>
              </a:rPr>
              <a:t>., 2006)</a:t>
            </a:r>
            <a:endParaRPr lang="en-US" dirty="0" smtClean="0">
              <a:solidFill>
                <a:srgbClr val="094479"/>
              </a:solidFill>
              <a:latin typeface="Franklin Gothic Demi Cond" pitchFamily="34" charset="0"/>
            </a:endParaRPr>
          </a:p>
        </p:txBody>
      </p:sp>
      <p:sp>
        <p:nvSpPr>
          <p:cNvPr id="14339" name="Заголовок 2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733425"/>
          </a:xfrm>
        </p:spPr>
        <p:txBody>
          <a:bodyPr lIns="0" tIns="0" rIns="0" bIns="0"/>
          <a:lstStyle/>
          <a:p>
            <a:r>
              <a:rPr lang="ru-RU" dirty="0" smtClean="0"/>
              <a:t>Актуальность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chababs.com/big/4114_8OFF%2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030711"/>
              </p:ext>
            </p:extLst>
          </p:nvPr>
        </p:nvGraphicFramePr>
        <p:xfrm>
          <a:off x="1115616" y="2426276"/>
          <a:ext cx="7207946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75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r>
                        <a:rPr lang="ru-RU" sz="240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</a:rPr>
                        <a:t>тиопентал натрия 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</a:rPr>
                        <a:t>604,3±24,3 мкг/кг/ч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r>
                        <a:rPr lang="ru-RU" sz="240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</a:rPr>
                        <a:t>мидазолам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</a:rPr>
                        <a:t>84,3±7,2 мкг/кг/ч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r>
                        <a:rPr lang="ru-RU" sz="240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</a:rPr>
                        <a:t>пропофол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</a:rPr>
                        <a:t>2004,3±88,8 мкг/кг/ч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r>
                        <a:rPr lang="ru-RU" sz="240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</a:rPr>
                        <a:t>дексмедетомидин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</a:rPr>
                        <a:t>1,10±0,20 мкг/кг/ч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29004" y="448142"/>
            <a:ext cx="868599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952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Оптимальными дозами гипнотиков, необходимых для обеспечения постоянной глубины утраты сознания у критических пациентов при проведении длительной седативной терапии до уровня 5-го по шкале Ramsаy являются:</a:t>
            </a:r>
          </a:p>
        </p:txBody>
      </p:sp>
    </p:spTree>
    <p:extLst>
      <p:ext uri="{BB962C8B-B14F-4D97-AF65-F5344CB8AC3E}">
        <p14:creationId xmlns:p14="http://schemas.microsoft.com/office/powerpoint/2010/main" val="39044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016" y="3238338"/>
            <a:ext cx="5961905" cy="23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47667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Franklin Gothic Heavy" pitchFamily="34" charset="0"/>
              </a:rPr>
              <a:t>Механизм развития тканевой гипоксии при постоянной </a:t>
            </a:r>
            <a:r>
              <a:rPr lang="ru-RU" sz="2400" dirty="0" err="1">
                <a:solidFill>
                  <a:schemeClr val="bg1"/>
                </a:solidFill>
                <a:latin typeface="Franklin Gothic Heavy" pitchFamily="34" charset="0"/>
              </a:rPr>
              <a:t>инфузии</a:t>
            </a:r>
            <a:r>
              <a:rPr lang="ru-RU" sz="2400" dirty="0">
                <a:solidFill>
                  <a:schemeClr val="bg1"/>
                </a:solidFill>
                <a:latin typeface="Franklin Gothic Heavy" pitchFamily="34" charset="0"/>
              </a:rPr>
              <a:t> пациентам </a:t>
            </a:r>
            <a:r>
              <a:rPr lang="ru-RU" sz="2400" dirty="0" err="1" smtClean="0">
                <a:solidFill>
                  <a:schemeClr val="bg1"/>
                </a:solidFill>
                <a:latin typeface="Franklin Gothic Heavy" pitchFamily="34" charset="0"/>
              </a:rPr>
              <a:t>тиопентала</a:t>
            </a:r>
            <a:r>
              <a:rPr lang="ru-RU" sz="2400" dirty="0" smtClean="0">
                <a:solidFill>
                  <a:schemeClr val="bg1"/>
                </a:solidFill>
                <a:latin typeface="Franklin Gothic Heavy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Franklin Gothic Heavy" pitchFamily="34" charset="0"/>
              </a:rPr>
              <a:t>натрия</a:t>
            </a:r>
          </a:p>
        </p:txBody>
      </p:sp>
    </p:spTree>
    <p:extLst>
      <p:ext uri="{BB962C8B-B14F-4D97-AF65-F5344CB8AC3E}">
        <p14:creationId xmlns:p14="http://schemas.microsoft.com/office/powerpoint/2010/main" val="165461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52537"/>
          </a:xfrm>
        </p:spPr>
        <p:txBody>
          <a:bodyPr>
            <a:noAutofit/>
          </a:bodyPr>
          <a:lstStyle/>
          <a:p>
            <a:r>
              <a:rPr lang="ru-RU" sz="2800" dirty="0"/>
              <a:t>общность для </a:t>
            </a:r>
            <a:r>
              <a:rPr lang="ru-RU" sz="2800" dirty="0" err="1"/>
              <a:t>тиопентала</a:t>
            </a:r>
            <a:r>
              <a:rPr lang="ru-RU" sz="2800" dirty="0"/>
              <a:t> натрия, </a:t>
            </a:r>
            <a:r>
              <a:rPr lang="ru-RU" sz="2800" dirty="0" err="1"/>
              <a:t>мидазолама</a:t>
            </a:r>
            <a:r>
              <a:rPr lang="ru-RU" sz="2800" dirty="0"/>
              <a:t> и </a:t>
            </a:r>
            <a:r>
              <a:rPr lang="ru-RU" sz="2800" dirty="0" err="1"/>
              <a:t>дексмедетомидина</a:t>
            </a:r>
            <a:r>
              <a:rPr lang="ru-RU" sz="2800" dirty="0"/>
              <a:t> при применении в режиме постоянной </a:t>
            </a:r>
            <a:r>
              <a:rPr lang="ru-RU" sz="2800" dirty="0" err="1"/>
              <a:t>инфузии</a:t>
            </a:r>
            <a:r>
              <a:rPr lang="ru-RU" sz="2800" dirty="0"/>
              <a:t> у пациентов с </a:t>
            </a:r>
            <a:r>
              <a:rPr lang="ru-RU" sz="2800" dirty="0" err="1"/>
              <a:t>политравмой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24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82453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</a:t>
            </a:r>
            <a:r>
              <a:rPr lang="ru-RU" dirty="0">
                <a:latin typeface="Franklin Gothic Demi Cond" pitchFamily="34" charset="0"/>
              </a:rPr>
              <a:t>. Режим регулируемой </a:t>
            </a:r>
            <a:r>
              <a:rPr lang="ru-RU" dirty="0" err="1">
                <a:latin typeface="Franklin Gothic Demi Cond" pitchFamily="34" charset="0"/>
              </a:rPr>
              <a:t>инфузии</a:t>
            </a:r>
            <a:r>
              <a:rPr lang="ru-RU" dirty="0">
                <a:latin typeface="Franklin Gothic Demi Cond" pitchFamily="34" charset="0"/>
              </a:rPr>
              <a:t> препаратов для </a:t>
            </a:r>
            <a:r>
              <a:rPr lang="ru-RU" dirty="0" err="1">
                <a:latin typeface="Franklin Gothic Demi Cond" pitchFamily="34" charset="0"/>
              </a:rPr>
              <a:t>седации</a:t>
            </a:r>
            <a:r>
              <a:rPr lang="ru-RU" dirty="0">
                <a:latin typeface="Franklin Gothic Demi Cond" pitchFamily="34" charset="0"/>
              </a:rPr>
              <a:t> с уменьшением дозировки как в зависимости от времени суток, так и от длительности применения в сторону уменьшения соответствует </a:t>
            </a:r>
            <a:r>
              <a:rPr lang="ru-RU" dirty="0" err="1">
                <a:latin typeface="Franklin Gothic Demi Cond" pitchFamily="34" charset="0"/>
              </a:rPr>
              <a:t>хронофизиологическим</a:t>
            </a:r>
            <a:r>
              <a:rPr lang="ru-RU" dirty="0">
                <a:latin typeface="Franklin Gothic Demi Cond" pitchFamily="34" charset="0"/>
              </a:rPr>
              <a:t> особенностям организма и позволяет избежать нарушений синтеза эндогенного мелатонина.</a:t>
            </a:r>
          </a:p>
          <a:p>
            <a:r>
              <a:rPr lang="ru-RU" dirty="0">
                <a:latin typeface="Franklin Gothic Demi Cond" pitchFamily="34" charset="0"/>
              </a:rPr>
              <a:t>2. Как следствие – позволяет избежать избыточной </a:t>
            </a:r>
            <a:r>
              <a:rPr lang="ru-RU" dirty="0" err="1">
                <a:latin typeface="Franklin Gothic Demi Cond" pitchFamily="34" charset="0"/>
              </a:rPr>
              <a:t>седации</a:t>
            </a:r>
            <a:r>
              <a:rPr lang="ru-RU" dirty="0">
                <a:latin typeface="Franklin Gothic Demi Cond" pitchFamily="34" charset="0"/>
              </a:rPr>
              <a:t> и связанной с ней нарушений в доставке, потреблении и экстракции кислорода, как периферическими, так и мозговой тканями.</a:t>
            </a:r>
          </a:p>
          <a:p>
            <a:r>
              <a:rPr lang="ru-RU" dirty="0">
                <a:latin typeface="Franklin Gothic Demi Cond" pitchFamily="34" charset="0"/>
              </a:rPr>
              <a:t>3. Данная закономерность касается </a:t>
            </a:r>
            <a:r>
              <a:rPr lang="ru-RU" dirty="0" err="1">
                <a:latin typeface="Franklin Gothic Demi Cond" pitchFamily="34" charset="0"/>
              </a:rPr>
              <a:t>тиопентала</a:t>
            </a:r>
            <a:r>
              <a:rPr lang="ru-RU" dirty="0">
                <a:latin typeface="Franklin Gothic Demi Cond" pitchFamily="34" charset="0"/>
              </a:rPr>
              <a:t> натрия, </a:t>
            </a:r>
            <a:r>
              <a:rPr lang="ru-RU" dirty="0" err="1">
                <a:latin typeface="Franklin Gothic Demi Cond" pitchFamily="34" charset="0"/>
              </a:rPr>
              <a:t>пропофола</a:t>
            </a:r>
            <a:r>
              <a:rPr lang="ru-RU" dirty="0">
                <a:latin typeface="Franklin Gothic Demi Cond" pitchFamily="34" charset="0"/>
              </a:rPr>
              <a:t> и </a:t>
            </a:r>
            <a:r>
              <a:rPr lang="ru-RU" dirty="0" err="1">
                <a:latin typeface="Franklin Gothic Demi Cond" pitchFamily="34" charset="0"/>
              </a:rPr>
              <a:t>мидазолама</a:t>
            </a:r>
            <a:r>
              <a:rPr lang="ru-RU" dirty="0">
                <a:latin typeface="Franklin Gothic Demi Cond" pitchFamily="34" charset="0"/>
              </a:rPr>
              <a:t>, но не </a:t>
            </a:r>
            <a:r>
              <a:rPr lang="ru-RU" dirty="0" err="1">
                <a:latin typeface="Franklin Gothic Demi Cond" pitchFamily="34" charset="0"/>
              </a:rPr>
              <a:t>дексмедетомидина</a:t>
            </a:r>
            <a:r>
              <a:rPr lang="ru-RU" dirty="0">
                <a:latin typeface="Franklin Gothic Demi Cond" pitchFamily="34" charset="0"/>
              </a:rPr>
              <a:t>.</a:t>
            </a:r>
          </a:p>
          <a:p>
            <a:r>
              <a:rPr lang="ru-RU" dirty="0">
                <a:latin typeface="Franklin Gothic Demi Cond" pitchFamily="34" charset="0"/>
              </a:rPr>
              <a:t>4. В ранге препаратов для </a:t>
            </a:r>
            <a:r>
              <a:rPr lang="ru-RU" dirty="0" err="1">
                <a:latin typeface="Franklin Gothic Demi Cond" pitchFamily="34" charset="0"/>
              </a:rPr>
              <a:t>седации</a:t>
            </a:r>
            <a:r>
              <a:rPr lang="ru-RU" dirty="0">
                <a:latin typeface="Franklin Gothic Demi Cond" pitchFamily="34" charset="0"/>
              </a:rPr>
              <a:t> в ОИТ их можно расположить в следующей последовательности: </a:t>
            </a:r>
            <a:r>
              <a:rPr lang="ru-RU" dirty="0" err="1">
                <a:latin typeface="Franklin Gothic Demi Cond" pitchFamily="34" charset="0"/>
              </a:rPr>
              <a:t>пропофол</a:t>
            </a:r>
            <a:r>
              <a:rPr lang="ru-RU" dirty="0">
                <a:latin typeface="Franklin Gothic Demi Cond" pitchFamily="34" charset="0"/>
              </a:rPr>
              <a:t>, </a:t>
            </a:r>
            <a:r>
              <a:rPr lang="ru-RU" dirty="0" err="1">
                <a:latin typeface="Franklin Gothic Demi Cond" pitchFamily="34" charset="0"/>
              </a:rPr>
              <a:t>мидазолам</a:t>
            </a:r>
            <a:r>
              <a:rPr lang="ru-RU" dirty="0">
                <a:latin typeface="Franklin Gothic Demi Cond" pitchFamily="34" charset="0"/>
              </a:rPr>
              <a:t>/</a:t>
            </a:r>
            <a:r>
              <a:rPr lang="ru-RU" dirty="0" err="1">
                <a:latin typeface="Franklin Gothic Demi Cond" pitchFamily="34" charset="0"/>
              </a:rPr>
              <a:t>тиопентал</a:t>
            </a:r>
            <a:r>
              <a:rPr lang="ru-RU" dirty="0">
                <a:latin typeface="Franklin Gothic Demi Cond" pitchFamily="34" charset="0"/>
              </a:rPr>
              <a:t> натрия, </a:t>
            </a:r>
            <a:r>
              <a:rPr lang="ru-RU" dirty="0" err="1">
                <a:latin typeface="Franklin Gothic Demi Cond" pitchFamily="34" charset="0"/>
              </a:rPr>
              <a:t>дексмедетомидин</a:t>
            </a:r>
            <a:r>
              <a:rPr lang="ru-RU" dirty="0">
                <a:latin typeface="Franklin Gothic Demi Cond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215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hababs.com/big/4114_8OFF%2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" y="110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603959"/>
              </p:ext>
            </p:extLst>
          </p:nvPr>
        </p:nvGraphicFramePr>
        <p:xfrm>
          <a:off x="-423335" y="1235662"/>
          <a:ext cx="9267301" cy="5342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0107" y="332656"/>
            <a:ext cx="85689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Препарат выбора при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седации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критических пациентов в отделениях реанимации и интенсивной терапии</a:t>
            </a:r>
          </a:p>
        </p:txBody>
      </p:sp>
    </p:spTree>
    <p:extLst>
      <p:ext uri="{BB962C8B-B14F-4D97-AF65-F5344CB8AC3E}">
        <p14:creationId xmlns:p14="http://schemas.microsoft.com/office/powerpoint/2010/main" val="40650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82C807-1374-4856-BE24-D7B2545DC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D82C807-1374-4856-BE24-D7B2545DC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E13AA0-E114-461D-80A8-D35984D47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CAE13AA0-E114-461D-80A8-D35984D47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11F3AC-733A-478C-9FF5-51E2DA07C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C711F3AC-733A-478C-9FF5-51E2DA07C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8532D0-01AD-4979-B4C5-FE425919C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248532D0-01AD-4979-B4C5-FE425919C6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chababs.com/big/4114_8OFF%2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Отображается файл &quot;IMG_6809_3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4" descr="Отображается файл &quot;IMG_6809_3.JPG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79" y="1706801"/>
            <a:ext cx="9147577" cy="5147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651" y="15874"/>
            <a:ext cx="57014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Благодарю за 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внимание!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157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F497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F497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1"/>
          <p:cNvSpPr>
            <a:spLocks noGrp="1"/>
          </p:cNvSpPr>
          <p:nvPr>
            <p:ph idx="1"/>
          </p:nvPr>
        </p:nvSpPr>
        <p:spPr>
          <a:xfrm>
            <a:off x="512583" y="1916832"/>
            <a:ext cx="8572500" cy="3500437"/>
          </a:xfrm>
        </p:spPr>
        <p:txBody>
          <a:bodyPr lIns="0" tIns="0" rIns="0" bIns="0"/>
          <a:lstStyle/>
          <a:p>
            <a:r>
              <a:rPr lang="ru-RU" dirty="0">
                <a:latin typeface="Franklin Gothic Demi Cond" panose="020B0706030402020204" pitchFamily="34" charset="0"/>
              </a:rPr>
              <a:t>Большинство биологических механизмов </a:t>
            </a:r>
            <a:r>
              <a:rPr lang="ru-RU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изменяется в </a:t>
            </a:r>
            <a:r>
              <a:rPr lang="ru-RU" dirty="0">
                <a:latin typeface="Franklin Gothic Demi Cond" panose="020B0706030402020204" pitchFamily="34" charset="0"/>
              </a:rPr>
              <a:t>зависимости от циркадного </a:t>
            </a:r>
            <a:r>
              <a:rPr lang="ru-RU" dirty="0" smtClean="0">
                <a:latin typeface="Franklin Gothic Demi Cond" panose="020B0706030402020204" pitchFamily="34" charset="0"/>
              </a:rPr>
              <a:t>ритма. Пациенты в критическом состоянии особенно уязвимы </a:t>
            </a:r>
            <a:r>
              <a:rPr lang="ru-RU" dirty="0">
                <a:latin typeface="Franklin Gothic Demi Cond" panose="020B0706030402020204" pitchFamily="34" charset="0"/>
              </a:rPr>
              <a:t>в нарушении функции клеток в результате изменения  циркадного ритма. Интенсивная терапия традиционно отражает “нормализацию” физиологических </a:t>
            </a:r>
            <a:r>
              <a:rPr lang="ru-RU" dirty="0" smtClean="0">
                <a:latin typeface="Franklin Gothic Demi Cond" panose="020B0706030402020204" pitchFamily="34" charset="0"/>
              </a:rPr>
              <a:t>показателей </a:t>
            </a:r>
            <a:r>
              <a:rPr lang="en-US" dirty="0" smtClean="0">
                <a:latin typeface="Franklin Gothic Demi Cond" panose="020B0706030402020204" pitchFamily="34" charset="0"/>
              </a:rPr>
              <a:t>[1, 2]</a:t>
            </a:r>
            <a:r>
              <a:rPr lang="ru-RU" dirty="0" smtClean="0">
                <a:latin typeface="Franklin Gothic Demi Cond" panose="020B0706030402020204" pitchFamily="34" charset="0"/>
              </a:rPr>
              <a:t>, </a:t>
            </a:r>
            <a:r>
              <a:rPr lang="ru-RU" dirty="0">
                <a:latin typeface="Franklin Gothic Demi Cond" panose="020B0706030402020204" pitchFamily="34" charset="0"/>
              </a:rPr>
              <a:t>но сохранение физиологии циркадного цикла не является частью рутинной клинической практики. </a:t>
            </a:r>
            <a:endParaRPr lang="ru-RU" dirty="0" smtClean="0">
              <a:latin typeface="Franklin Gothic Demi Cond" panose="020B0706030402020204" pitchFamily="34" charset="0"/>
            </a:endParaRPr>
          </a:p>
          <a:p>
            <a:r>
              <a:rPr lang="ru-RU" u="sng" dirty="0">
                <a:latin typeface="Franklin Gothic Demi Cond" panose="020B0706030402020204" pitchFamily="34" charset="0"/>
              </a:rPr>
              <a:t>Регуляция здорового циркадного ритма может и должна стать мишенью для </a:t>
            </a:r>
            <a:r>
              <a:rPr lang="ru-RU" u="sng" dirty="0" smtClean="0">
                <a:latin typeface="Franklin Gothic Demi Cond" panose="020B0706030402020204" pitchFamily="34" charset="0"/>
              </a:rPr>
              <a:t>реаниматологии!</a:t>
            </a:r>
            <a:endParaRPr lang="ru-RU" sz="3200" u="sng" dirty="0" smtClean="0">
              <a:solidFill>
                <a:srgbClr val="094479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>
          <a:xfrm>
            <a:off x="528638" y="188640"/>
            <a:ext cx="8229600" cy="1252537"/>
          </a:xfrm>
        </p:spPr>
        <p:txBody>
          <a:bodyPr/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хронофизиологии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лечении пациентов ОИТ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6119336"/>
            <a:ext cx="8892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err="1">
                <a:solidFill>
                  <a:srgbClr val="094479"/>
                </a:solidFill>
              </a:rPr>
              <a:t>GottsJE</a:t>
            </a:r>
            <a:r>
              <a:rPr lang="ru-RU" sz="1400" dirty="0">
                <a:solidFill>
                  <a:srgbClr val="094479"/>
                </a:solidFill>
              </a:rPr>
              <a:t>, </a:t>
            </a:r>
            <a:r>
              <a:rPr lang="en-US" sz="1400" dirty="0" err="1">
                <a:solidFill>
                  <a:srgbClr val="094479"/>
                </a:solidFill>
              </a:rPr>
              <a:t>MatthayMA</a:t>
            </a:r>
            <a:r>
              <a:rPr lang="ru-RU" sz="1400" dirty="0">
                <a:solidFill>
                  <a:srgbClr val="094479"/>
                </a:solidFill>
              </a:rPr>
              <a:t>.</a:t>
            </a:r>
            <a:r>
              <a:rPr lang="en-US" sz="1400" dirty="0">
                <a:solidFill>
                  <a:srgbClr val="094479"/>
                </a:solidFill>
              </a:rPr>
              <a:t>Sepsis</a:t>
            </a:r>
            <a:r>
              <a:rPr lang="ru-RU" sz="1400" dirty="0">
                <a:solidFill>
                  <a:srgbClr val="094479"/>
                </a:solidFill>
              </a:rPr>
              <a:t>: </a:t>
            </a:r>
            <a:r>
              <a:rPr lang="en-US" sz="1400" dirty="0" err="1">
                <a:solidFill>
                  <a:srgbClr val="094479"/>
                </a:solidFill>
              </a:rPr>
              <a:t>pathophysiologyandclinicalmanagement</a:t>
            </a:r>
            <a:r>
              <a:rPr lang="ru-RU" sz="1400" dirty="0">
                <a:solidFill>
                  <a:srgbClr val="094479"/>
                </a:solidFill>
              </a:rPr>
              <a:t>. </a:t>
            </a:r>
            <a:r>
              <a:rPr lang="en-US" sz="1400" dirty="0">
                <a:solidFill>
                  <a:srgbClr val="094479"/>
                </a:solidFill>
              </a:rPr>
              <a:t>BMJ. </a:t>
            </a:r>
            <a:r>
              <a:rPr lang="en-US" sz="1400" dirty="0" smtClean="0">
                <a:solidFill>
                  <a:srgbClr val="094479"/>
                </a:solidFill>
              </a:rPr>
              <a:t>2016;353:i1585.,</a:t>
            </a:r>
            <a:r>
              <a:rPr lang="en-US" sz="1400" dirty="0">
                <a:solidFill>
                  <a:srgbClr val="094479"/>
                </a:solidFill>
              </a:rPr>
              <a:t> </a:t>
            </a:r>
            <a:endParaRPr lang="en-US" sz="1400" dirty="0" smtClean="0">
              <a:solidFill>
                <a:srgbClr val="09447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rgbClr val="094479"/>
                </a:solidFill>
              </a:rPr>
              <a:t>Holst </a:t>
            </a:r>
            <a:r>
              <a:rPr lang="en-US" sz="1400" dirty="0">
                <a:solidFill>
                  <a:srgbClr val="094479"/>
                </a:solidFill>
              </a:rPr>
              <a:t>LB, </a:t>
            </a:r>
            <a:r>
              <a:rPr lang="en-US" sz="1400" dirty="0" err="1">
                <a:solidFill>
                  <a:srgbClr val="094479"/>
                </a:solidFill>
              </a:rPr>
              <a:t>Haase</a:t>
            </a:r>
            <a:r>
              <a:rPr lang="en-US" sz="1400" dirty="0">
                <a:solidFill>
                  <a:srgbClr val="094479"/>
                </a:solidFill>
              </a:rPr>
              <a:t> N, </a:t>
            </a:r>
            <a:r>
              <a:rPr lang="en-US" sz="1400" dirty="0" err="1">
                <a:solidFill>
                  <a:srgbClr val="094479"/>
                </a:solidFill>
              </a:rPr>
              <a:t>Wetterslev</a:t>
            </a:r>
            <a:r>
              <a:rPr lang="en-US" sz="1400" dirty="0">
                <a:solidFill>
                  <a:srgbClr val="094479"/>
                </a:solidFill>
              </a:rPr>
              <a:t> J, et al. Lower versus higher hemoglobin threshold for transfusion in septic shock. N </a:t>
            </a:r>
            <a:r>
              <a:rPr lang="en-US" sz="1400" dirty="0" err="1">
                <a:solidFill>
                  <a:srgbClr val="094479"/>
                </a:solidFill>
              </a:rPr>
              <a:t>Engl</a:t>
            </a:r>
            <a:r>
              <a:rPr lang="en-US" sz="1400" dirty="0">
                <a:solidFill>
                  <a:srgbClr val="094479"/>
                </a:solidFill>
              </a:rPr>
              <a:t> J Med. 2014;371:1381–91</a:t>
            </a:r>
            <a:r>
              <a:rPr lang="en-US" sz="1400" dirty="0" smtClean="0">
                <a:solidFill>
                  <a:srgbClr val="094479"/>
                </a:solidFill>
              </a:rPr>
              <a:t>.</a:t>
            </a:r>
            <a:endParaRPr lang="ru-RU" sz="1400" dirty="0">
              <a:solidFill>
                <a:srgbClr val="09447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2177481"/>
            <a:ext cx="8640960" cy="468051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latin typeface="Franklin Gothic Demi Cond" panose="020B0706030402020204" pitchFamily="34" charset="0"/>
              </a:rPr>
              <a:t>В ночное время, искусственный свет окружает </a:t>
            </a:r>
            <a:r>
              <a:rPr lang="ru-RU" dirty="0" smtClean="0">
                <a:latin typeface="Franklin Gothic Demi Cond" panose="020B0706030402020204" pitchFamily="34" charset="0"/>
              </a:rPr>
              <a:t>пациентов.</a:t>
            </a:r>
            <a:r>
              <a:rPr lang="en-US" dirty="0" smtClean="0">
                <a:latin typeface="Franklin Gothic Demi Cond" panose="020B0706030402020204" pitchFamily="34" charset="0"/>
              </a:rPr>
              <a:t> </a:t>
            </a:r>
            <a:r>
              <a:rPr lang="ru-RU" dirty="0">
                <a:latin typeface="Franklin Gothic Demi Cond" panose="020B0706030402020204" pitchFamily="34" charset="0"/>
              </a:rPr>
              <a:t>Чрезмерная же освещенность в ночное время подавляет высвобождение </a:t>
            </a:r>
            <a:r>
              <a:rPr lang="ru-RU" b="1" dirty="0">
                <a:latin typeface="Franklin Gothic Demi Cond" panose="020B0706030402020204" pitchFamily="34" charset="0"/>
              </a:rPr>
              <a:t>мелатонина</a:t>
            </a:r>
            <a:r>
              <a:rPr lang="en-US" b="1" dirty="0">
                <a:latin typeface="Franklin Gothic Demi Cond" panose="020B0706030402020204" pitchFamily="34" charset="0"/>
              </a:rPr>
              <a:t>,</a:t>
            </a:r>
            <a:r>
              <a:rPr lang="en-US" dirty="0">
                <a:latin typeface="Franklin Gothic Demi Cond" panose="020B0706030402020204" pitchFamily="34" charset="0"/>
              </a:rPr>
              <a:t> </a:t>
            </a:r>
            <a:r>
              <a:rPr lang="ru-RU" dirty="0">
                <a:latin typeface="Franklin Gothic Demi Cond" panose="020B0706030402020204" pitchFamily="34" charset="0"/>
              </a:rPr>
              <a:t>ключевой молекулы организации циркадной </a:t>
            </a:r>
            <a:r>
              <a:rPr lang="ru-RU" dirty="0" smtClean="0">
                <a:latin typeface="Franklin Gothic Demi Cond" panose="020B0706030402020204" pitchFamily="34" charset="0"/>
              </a:rPr>
              <a:t>ритмичности</a:t>
            </a:r>
            <a:r>
              <a:rPr lang="en-US" dirty="0" smtClean="0">
                <a:latin typeface="Franklin Gothic Demi Cond" panose="020B0706030402020204" pitchFamily="34" charset="0"/>
              </a:rPr>
              <a:t> </a:t>
            </a:r>
            <a:r>
              <a:rPr lang="ru-RU" dirty="0" smtClean="0">
                <a:latin typeface="Franklin Gothic Demi Cond" panose="020B0706030402020204" pitchFamily="34" charset="0"/>
              </a:rPr>
              <a:t>с</a:t>
            </a:r>
            <a:r>
              <a:rPr lang="en-US" dirty="0" smtClean="0">
                <a:latin typeface="Franklin Gothic Demi Cond" panose="020B0706030402020204" pitchFamily="34" charset="0"/>
              </a:rPr>
              <a:t> </a:t>
            </a:r>
            <a:r>
              <a:rPr lang="ru-RU" dirty="0" smtClean="0">
                <a:latin typeface="Franklin Gothic Demi Cond" panose="020B0706030402020204" pitchFamily="34" charset="0"/>
              </a:rPr>
              <a:t>развитием</a:t>
            </a:r>
            <a:r>
              <a:rPr lang="en-US" dirty="0" smtClean="0">
                <a:latin typeface="Franklin Gothic Demi Cond" panose="020B0706030402020204" pitchFamily="34" charset="0"/>
              </a:rPr>
              <a:t> </a:t>
            </a:r>
            <a:r>
              <a:rPr lang="ru-RU" dirty="0" smtClean="0">
                <a:latin typeface="Franklin Gothic Demi Cond" panose="020B0706030402020204" pitchFamily="34" charset="0"/>
              </a:rPr>
              <a:t>десинхронизации</a:t>
            </a:r>
            <a:r>
              <a:rPr lang="en-US" dirty="0" smtClean="0">
                <a:latin typeface="Franklin Gothic Demi Cond" panose="020B0706030402020204" pitchFamily="34" charset="0"/>
              </a:rPr>
              <a:t> </a:t>
            </a:r>
            <a:r>
              <a:rPr lang="ru-RU" dirty="0" smtClean="0">
                <a:latin typeface="Franklin Gothic Demi Cond" panose="020B0706030402020204" pitchFamily="34" charset="0"/>
              </a:rPr>
              <a:t>на</a:t>
            </a:r>
            <a:r>
              <a:rPr lang="en-US" dirty="0" smtClean="0">
                <a:latin typeface="Franklin Gothic Demi Cond" panose="020B0706030402020204" pitchFamily="34" charset="0"/>
              </a:rPr>
              <a:t> </a:t>
            </a:r>
            <a:r>
              <a:rPr lang="ru-RU" dirty="0" smtClean="0">
                <a:latin typeface="Franklin Gothic Demi Cond" panose="020B0706030402020204" pitchFamily="34" charset="0"/>
              </a:rPr>
              <a:t>клеточном</a:t>
            </a:r>
            <a:r>
              <a:rPr lang="en-US" dirty="0" smtClean="0">
                <a:latin typeface="Franklin Gothic Demi Cond" panose="020B0706030402020204" pitchFamily="34" charset="0"/>
              </a:rPr>
              <a:t> </a:t>
            </a:r>
            <a:r>
              <a:rPr lang="ru-RU" dirty="0" smtClean="0">
                <a:latin typeface="Franklin Gothic Demi Cond" panose="020B0706030402020204" pitchFamily="34" charset="0"/>
              </a:rPr>
              <a:t>уровне </a:t>
            </a:r>
            <a:r>
              <a:rPr lang="en-US" dirty="0" smtClean="0">
                <a:latin typeface="Franklin Gothic Demi Cond" panose="020B0706030402020204" pitchFamily="34" charset="0"/>
              </a:rPr>
              <a:t>[1]</a:t>
            </a:r>
            <a:r>
              <a:rPr lang="ru-RU" dirty="0" smtClean="0">
                <a:latin typeface="Franklin Gothic Demi Cond" panose="020B0706030402020204" pitchFamily="34" charset="0"/>
              </a:rPr>
              <a:t>. </a:t>
            </a:r>
            <a:endParaRPr lang="en-US" dirty="0" smtClean="0">
              <a:latin typeface="Franklin Gothic Demi Cond" panose="020B0706030402020204" pitchFamily="34" charset="0"/>
            </a:endParaRPr>
          </a:p>
          <a:p>
            <a:pPr>
              <a:defRPr/>
            </a:pPr>
            <a:endParaRPr lang="ru-RU" dirty="0" smtClean="0">
              <a:solidFill>
                <a:srgbClr val="094479"/>
              </a:solidFill>
              <a:latin typeface="Franklin Gothic Demi Cond" pitchFamily="34" charset="0"/>
            </a:endParaRPr>
          </a:p>
        </p:txBody>
      </p:sp>
      <p:sp>
        <p:nvSpPr>
          <p:cNvPr id="7475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мелатонина в регуляции циркадного ритма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6093296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solidFill>
                  <a:srgbClr val="094479"/>
                </a:solidFill>
              </a:rPr>
              <a:t>Lewy</a:t>
            </a:r>
            <a:r>
              <a:rPr lang="en-US" sz="1600" dirty="0">
                <a:solidFill>
                  <a:srgbClr val="094479"/>
                </a:solidFill>
              </a:rPr>
              <a:t> AJ, </a:t>
            </a:r>
            <a:r>
              <a:rPr lang="en-US" sz="1600" dirty="0" err="1">
                <a:solidFill>
                  <a:srgbClr val="094479"/>
                </a:solidFill>
              </a:rPr>
              <a:t>Wehr</a:t>
            </a:r>
            <a:r>
              <a:rPr lang="en-US" sz="1600" dirty="0">
                <a:solidFill>
                  <a:srgbClr val="094479"/>
                </a:solidFill>
              </a:rPr>
              <a:t> TA, Goodwin FK, Newsome DA, Markey SP. Light suppresses melatonin secretion in humans. Science.1980;210:1267–9.</a:t>
            </a:r>
            <a:endParaRPr lang="ru-RU" sz="1600" dirty="0">
              <a:solidFill>
                <a:srgbClr val="0944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5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ъект 1"/>
          <p:cNvSpPr>
            <a:spLocks noGrp="1"/>
          </p:cNvSpPr>
          <p:nvPr>
            <p:ph idx="1"/>
          </p:nvPr>
        </p:nvSpPr>
        <p:spPr>
          <a:xfrm>
            <a:off x="420332" y="2328416"/>
            <a:ext cx="8572500" cy="3383036"/>
          </a:xfrm>
        </p:spPr>
        <p:txBody>
          <a:bodyPr lIns="0" tIns="0" rIns="0" bIns="0"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ru-RU" sz="1700" dirty="0" smtClean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ru-RU" dirty="0">
                <a:latin typeface="Franklin Gothic Demi Cond" panose="020B0706030402020204" pitchFamily="34" charset="0"/>
              </a:rPr>
              <a:t>В настоящее время в комплексе проведения интенсивной терапии у больных, находящихся в критическом состоянии, наряду с поддержанием важнейших витальных функций организма, важное место занимает </a:t>
            </a:r>
            <a:r>
              <a:rPr lang="ru-RU" u="sng" dirty="0">
                <a:latin typeface="Franklin Gothic Demi Cond" panose="020B0706030402020204" pitchFamily="34" charset="0"/>
              </a:rPr>
              <a:t>адекватная </a:t>
            </a:r>
            <a:r>
              <a:rPr lang="ru-RU" u="sng" dirty="0" err="1" smtClean="0">
                <a:latin typeface="Franklin Gothic Demi Cond" panose="020B0706030402020204" pitchFamily="34" charset="0"/>
              </a:rPr>
              <a:t>седация</a:t>
            </a:r>
            <a:r>
              <a:rPr lang="ru-RU" dirty="0" smtClean="0">
                <a:latin typeface="Franklin Gothic Demi Cond" panose="020B0706030402020204" pitchFamily="34" charset="0"/>
              </a:rPr>
              <a:t>[</a:t>
            </a:r>
            <a:r>
              <a:rPr lang="en-US" dirty="0" smtClean="0">
                <a:latin typeface="Franklin Gothic Demi Cond" panose="020B0706030402020204" pitchFamily="34" charset="0"/>
              </a:rPr>
              <a:t>1</a:t>
            </a:r>
            <a:r>
              <a:rPr lang="ru-RU" dirty="0" smtClean="0">
                <a:latin typeface="Franklin Gothic Demi Cond" panose="020B0706030402020204" pitchFamily="34" charset="0"/>
              </a:rPr>
              <a:t>].</a:t>
            </a:r>
            <a:endParaRPr lang="ru-RU" sz="1700" dirty="0" smtClean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7827" name="Заголовок 2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572500" cy="858302"/>
          </a:xfrm>
        </p:spPr>
        <p:txBody>
          <a:bodyPr lIns="0" tIns="0" rIns="0" bIns="0"/>
          <a:lstStyle/>
          <a:p>
            <a:pPr lvl="1"/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Седативная терапия у критических больных или «спокойный, сознательный и сотрудничающий» пациент в реанимации - как стратегия фармакологической регуляции циркадного ритма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612" y="5912806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rgbClr val="094479"/>
                </a:solidFill>
              </a:rPr>
              <a:t>Заболотских</a:t>
            </a:r>
            <a:r>
              <a:rPr lang="ru-RU" dirty="0">
                <a:solidFill>
                  <a:srgbClr val="094479"/>
                </a:solidFill>
              </a:rPr>
              <a:t> И.Б., </a:t>
            </a:r>
            <a:r>
              <a:rPr lang="ru-RU" dirty="0" err="1">
                <a:solidFill>
                  <a:srgbClr val="094479"/>
                </a:solidFill>
              </a:rPr>
              <a:t>Песняк</a:t>
            </a:r>
            <a:r>
              <a:rPr lang="ru-RU" dirty="0">
                <a:solidFill>
                  <a:srgbClr val="094479"/>
                </a:solidFill>
              </a:rPr>
              <a:t> Е.В.   </a:t>
            </a:r>
            <a:r>
              <a:rPr lang="ru-RU" dirty="0" err="1">
                <a:solidFill>
                  <a:srgbClr val="094479"/>
                </a:solidFill>
              </a:rPr>
              <a:t>Седация</a:t>
            </a:r>
            <a:r>
              <a:rPr lang="ru-RU" dirty="0">
                <a:solidFill>
                  <a:srgbClr val="094479"/>
                </a:solidFill>
              </a:rPr>
              <a:t> в интенсивной терапии.   ООО «</a:t>
            </a:r>
            <a:r>
              <a:rPr lang="ru-RU" dirty="0" err="1">
                <a:solidFill>
                  <a:srgbClr val="094479"/>
                </a:solidFill>
              </a:rPr>
              <a:t>ИнтелТек</a:t>
            </a:r>
            <a:r>
              <a:rPr lang="ru-RU" dirty="0">
                <a:solidFill>
                  <a:srgbClr val="094479"/>
                </a:solidFill>
              </a:rPr>
              <a:t>». Петрозаводск, 2007.- 80 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492896"/>
            <a:ext cx="8640960" cy="2088232"/>
          </a:xfrm>
        </p:spPr>
        <p:txBody>
          <a:bodyPr>
            <a:normAutofit/>
          </a:bodyPr>
          <a:lstStyle/>
          <a:p>
            <a:pPr lvl="0" algn="just"/>
            <a:r>
              <a:rPr lang="ru-RU" dirty="0">
                <a:latin typeface="Franklin Gothic Demi Cond" panose="020B0706030402020204" pitchFamily="34" charset="0"/>
              </a:rPr>
              <a:t>Улучшить комфорт и безопасность пациента, и его окружения;</a:t>
            </a:r>
          </a:p>
          <a:p>
            <a:pPr lvl="0" algn="just"/>
            <a:r>
              <a:rPr lang="ru-RU" dirty="0">
                <a:latin typeface="Franklin Gothic Demi Cond" panose="020B0706030402020204" pitchFamily="34" charset="0"/>
              </a:rPr>
              <a:t>Обеспечить реализацию диагностических и лечебных действий в оптимальных комфортных и безопасных для пациента условиях;</a:t>
            </a:r>
          </a:p>
          <a:p>
            <a:pPr lvl="0" algn="just"/>
            <a:r>
              <a:rPr lang="ru-RU" dirty="0">
                <a:latin typeface="Franklin Gothic Demi Cond" panose="020B0706030402020204" pitchFamily="34" charset="0"/>
              </a:rPr>
              <a:t>Улучшить состояние пациента и устранить последствия, связанные с определенной патологией.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41995"/>
          </a:xfrm>
        </p:spPr>
        <p:txBody>
          <a:bodyPr/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проведения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седации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ОРИТ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26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7524" y="1590675"/>
            <a:ext cx="8568952" cy="4464496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Franklin Gothic Demi Cond" panose="020B0706030402020204" pitchFamily="34" charset="0"/>
              </a:rPr>
              <a:t>На фоне адекватной анальгезии, </a:t>
            </a:r>
            <a:r>
              <a:rPr lang="ru-RU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седативные препараты, обычно </a:t>
            </a:r>
            <a:r>
              <a:rPr lang="ru-RU" dirty="0">
                <a:latin typeface="Franklin Gothic Demi Cond" panose="020B0706030402020204" pitchFamily="34" charset="0"/>
              </a:rPr>
              <a:t>вводимые путем непрерывной </a:t>
            </a:r>
            <a:r>
              <a:rPr lang="ru-RU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внутривенной </a:t>
            </a:r>
            <a:r>
              <a:rPr lang="ru-RU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инфузии</a:t>
            </a:r>
            <a:r>
              <a:rPr lang="ru-RU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, </a:t>
            </a:r>
            <a:r>
              <a:rPr lang="ru-RU" dirty="0">
                <a:latin typeface="Franklin Gothic Demi Cond" panose="020B0706030402020204" pitchFamily="34" charset="0"/>
              </a:rPr>
              <a:t>обеспечивают комфорт и позволяют проводить процедуры, являясь бесценным средством во время пребывания в реанимации. Однако они имеют ряд побочных </a:t>
            </a:r>
            <a:r>
              <a:rPr lang="ru-RU" dirty="0" smtClean="0">
                <a:latin typeface="Franklin Gothic Demi Cond" panose="020B0706030402020204" pitchFamily="34" charset="0"/>
              </a:rPr>
              <a:t>эффектов </a:t>
            </a:r>
            <a:r>
              <a:rPr lang="en-US" dirty="0" smtClean="0">
                <a:latin typeface="Franklin Gothic Demi Cond" panose="020B0706030402020204" pitchFamily="34" charset="0"/>
              </a:rPr>
              <a:t>[1,2].</a:t>
            </a:r>
          </a:p>
          <a:p>
            <a:pPr algn="just"/>
            <a:r>
              <a:rPr lang="ru-RU" dirty="0">
                <a:latin typeface="Franklin Gothic Demi Cond" panose="020B0706030402020204" pitchFamily="34" charset="0"/>
              </a:rPr>
              <a:t>Альтернативным мнением является то, что любая седативная терапия в реаниматологии воспринимается как «необходимое зло», ухудшает качество сна и </a:t>
            </a:r>
            <a:r>
              <a:rPr lang="ru-RU" dirty="0" smtClean="0">
                <a:latin typeface="Franklin Gothic Demi Cond" panose="020B0706030402020204" pitchFamily="34" charset="0"/>
              </a:rPr>
              <a:t>сам </a:t>
            </a:r>
            <a:r>
              <a:rPr lang="ru-RU" dirty="0">
                <a:latin typeface="Franklin Gothic Demi Cond" panose="020B0706030402020204" pitchFamily="34" charset="0"/>
              </a:rPr>
              <a:t>по себе ведет к развитию </a:t>
            </a:r>
            <a:r>
              <a:rPr lang="ru-RU" u="sng" dirty="0">
                <a:latin typeface="Franklin Gothic Demi Cond" panose="020B0706030402020204" pitchFamily="34" charset="0"/>
              </a:rPr>
              <a:t>делирия</a:t>
            </a:r>
            <a:r>
              <a:rPr lang="ru-RU" dirty="0">
                <a:latin typeface="Franklin Gothic Demi Cond" panose="020B0706030402020204" pitchFamily="34" charset="0"/>
              </a:rPr>
              <a:t>, что связывают с нарушениями циркадного </a:t>
            </a:r>
            <a:r>
              <a:rPr lang="ru-RU" dirty="0" smtClean="0">
                <a:latin typeface="Franklin Gothic Demi Cond" panose="020B0706030402020204" pitchFamily="34" charset="0"/>
              </a:rPr>
              <a:t>ритма</a:t>
            </a:r>
            <a:r>
              <a:rPr lang="en-US" dirty="0" smtClean="0">
                <a:latin typeface="Franklin Gothic Demi Cond" panose="020B0706030402020204" pitchFamily="34" charset="0"/>
              </a:rPr>
              <a:t> [3,4].</a:t>
            </a:r>
            <a:endParaRPr lang="ru-RU" dirty="0">
              <a:latin typeface="Franklin Gothic Demi Cond" panose="020B07060304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Седация</a:t>
            </a:r>
            <a:r>
              <a:rPr lang="ru-RU" dirty="0" smtClean="0"/>
              <a:t> пациентов в ОРИТ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7524" y="5229200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400" dirty="0" err="1">
                <a:solidFill>
                  <a:srgbClr val="094479"/>
                </a:solidFill>
              </a:rPr>
              <a:t>NseirS</a:t>
            </a:r>
            <a:r>
              <a:rPr lang="en-US" sz="1400" dirty="0">
                <a:solidFill>
                  <a:srgbClr val="094479"/>
                </a:solidFill>
              </a:rPr>
              <a:t>, </a:t>
            </a:r>
            <a:r>
              <a:rPr lang="en-US" sz="1400" dirty="0" err="1">
                <a:solidFill>
                  <a:srgbClr val="094479"/>
                </a:solidFill>
              </a:rPr>
              <a:t>MakrisD</a:t>
            </a:r>
            <a:r>
              <a:rPr lang="en-US" sz="1400" dirty="0">
                <a:solidFill>
                  <a:srgbClr val="094479"/>
                </a:solidFill>
              </a:rPr>
              <a:t>, </a:t>
            </a:r>
            <a:r>
              <a:rPr lang="en-US" sz="1400" dirty="0" err="1">
                <a:solidFill>
                  <a:srgbClr val="094479"/>
                </a:solidFill>
              </a:rPr>
              <a:t>MathieuD</a:t>
            </a:r>
            <a:r>
              <a:rPr lang="en-US" sz="1400" dirty="0">
                <a:solidFill>
                  <a:srgbClr val="094479"/>
                </a:solidFill>
              </a:rPr>
              <a:t>, </a:t>
            </a:r>
            <a:r>
              <a:rPr lang="en-US" sz="1400" dirty="0" err="1">
                <a:solidFill>
                  <a:srgbClr val="094479"/>
                </a:solidFill>
              </a:rPr>
              <a:t>DurocherA</a:t>
            </a:r>
            <a:r>
              <a:rPr lang="en-US" sz="1400" dirty="0">
                <a:solidFill>
                  <a:srgbClr val="094479"/>
                </a:solidFill>
              </a:rPr>
              <a:t>, </a:t>
            </a:r>
            <a:r>
              <a:rPr lang="en-US" sz="1400" dirty="0" err="1">
                <a:solidFill>
                  <a:srgbClr val="094479"/>
                </a:solidFill>
              </a:rPr>
              <a:t>MarquetteCH.Intensive</a:t>
            </a:r>
            <a:r>
              <a:rPr lang="en-US" sz="1400" dirty="0">
                <a:solidFill>
                  <a:srgbClr val="094479"/>
                </a:solidFill>
              </a:rPr>
              <a:t> care unit-acquired infection as a side effect of sedation. </a:t>
            </a:r>
            <a:r>
              <a:rPr lang="en-US" sz="1400" dirty="0" err="1">
                <a:solidFill>
                  <a:srgbClr val="094479"/>
                </a:solidFill>
              </a:rPr>
              <a:t>Crit</a:t>
            </a:r>
            <a:r>
              <a:rPr lang="en-US" sz="1400" dirty="0">
                <a:solidFill>
                  <a:srgbClr val="094479"/>
                </a:solidFill>
              </a:rPr>
              <a:t> Care. 2010;14(2):</a:t>
            </a:r>
            <a:r>
              <a:rPr lang="en-US" sz="1400" dirty="0" smtClean="0">
                <a:solidFill>
                  <a:srgbClr val="094479"/>
                </a:solidFill>
              </a:rPr>
              <a:t>R30. </a:t>
            </a:r>
            <a:r>
              <a:rPr lang="en-US" sz="1400" dirty="0">
                <a:solidFill>
                  <a:srgbClr val="094479"/>
                </a:solidFill>
              </a:rPr>
              <a:t> </a:t>
            </a:r>
            <a:endParaRPr lang="en-US" sz="1400" dirty="0" smtClean="0">
              <a:solidFill>
                <a:srgbClr val="094479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err="1" smtClean="0">
                <a:solidFill>
                  <a:srgbClr val="094479"/>
                </a:solidFill>
              </a:rPr>
              <a:t>Vasilevskis</a:t>
            </a:r>
            <a:r>
              <a:rPr lang="en-US" sz="1400" dirty="0" smtClean="0">
                <a:solidFill>
                  <a:srgbClr val="094479"/>
                </a:solidFill>
              </a:rPr>
              <a:t> </a:t>
            </a:r>
            <a:r>
              <a:rPr lang="en-US" sz="1400" dirty="0">
                <a:solidFill>
                  <a:srgbClr val="094479"/>
                </a:solidFill>
              </a:rPr>
              <a:t>EE, Ely EW, </a:t>
            </a:r>
            <a:r>
              <a:rPr lang="en-US" sz="1400" dirty="0" err="1">
                <a:solidFill>
                  <a:srgbClr val="094479"/>
                </a:solidFill>
              </a:rPr>
              <a:t>Speroff</a:t>
            </a:r>
            <a:r>
              <a:rPr lang="en-US" sz="1400" dirty="0">
                <a:solidFill>
                  <a:srgbClr val="094479"/>
                </a:solidFill>
              </a:rPr>
              <a:t> T, Pun BT, Boehm L, </a:t>
            </a:r>
            <a:r>
              <a:rPr lang="en-US" sz="1400" dirty="0" err="1">
                <a:solidFill>
                  <a:srgbClr val="094479"/>
                </a:solidFill>
              </a:rPr>
              <a:t>Dittus</a:t>
            </a:r>
            <a:r>
              <a:rPr lang="en-US" sz="1400" dirty="0">
                <a:solidFill>
                  <a:srgbClr val="094479"/>
                </a:solidFill>
              </a:rPr>
              <a:t> RS. Reducing iatrogenic risks: ICU-acquired delirium and weakness–crossing the quality </a:t>
            </a:r>
            <a:r>
              <a:rPr lang="en-US" sz="1400" dirty="0" err="1">
                <a:solidFill>
                  <a:srgbClr val="094479"/>
                </a:solidFill>
              </a:rPr>
              <a:t>chasm.Chest</a:t>
            </a:r>
            <a:r>
              <a:rPr lang="en-US" sz="1400" dirty="0">
                <a:solidFill>
                  <a:srgbClr val="094479"/>
                </a:solidFill>
              </a:rPr>
              <a:t>. 2010;138(5):1224–33</a:t>
            </a:r>
            <a:r>
              <a:rPr lang="en-US" sz="1400" dirty="0" smtClean="0">
                <a:solidFill>
                  <a:srgbClr val="094479"/>
                </a:solidFill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>
                <a:solidFill>
                  <a:srgbClr val="094479"/>
                </a:solidFill>
              </a:rPr>
              <a:t>Reade MC</a:t>
            </a:r>
            <a:r>
              <a:rPr lang="ru-RU" sz="1400" dirty="0">
                <a:solidFill>
                  <a:srgbClr val="094479"/>
                </a:solidFill>
              </a:rPr>
              <a:t>, </a:t>
            </a:r>
            <a:r>
              <a:rPr lang="en-US" sz="1400" dirty="0" err="1">
                <a:solidFill>
                  <a:srgbClr val="094479"/>
                </a:solidFill>
              </a:rPr>
              <a:t>Finfer</a:t>
            </a:r>
            <a:r>
              <a:rPr lang="en-US" sz="1400" dirty="0">
                <a:solidFill>
                  <a:srgbClr val="094479"/>
                </a:solidFill>
              </a:rPr>
              <a:t> S</a:t>
            </a:r>
            <a:r>
              <a:rPr lang="ru-RU" sz="1400" dirty="0">
                <a:solidFill>
                  <a:srgbClr val="094479"/>
                </a:solidFill>
              </a:rPr>
              <a:t>.</a:t>
            </a:r>
            <a:r>
              <a:rPr lang="en-US" sz="1400" dirty="0">
                <a:solidFill>
                  <a:srgbClr val="094479"/>
                </a:solidFill>
              </a:rPr>
              <a:t>Sedation and delirium in the intensive care unit</a:t>
            </a:r>
            <a:r>
              <a:rPr lang="ru-RU" sz="1400" dirty="0">
                <a:solidFill>
                  <a:srgbClr val="094479"/>
                </a:solidFill>
              </a:rPr>
              <a:t>. </a:t>
            </a:r>
            <a:r>
              <a:rPr lang="en-US" sz="1400" dirty="0">
                <a:solidFill>
                  <a:srgbClr val="094479"/>
                </a:solidFill>
              </a:rPr>
              <a:t>N </a:t>
            </a:r>
            <a:r>
              <a:rPr lang="en-US" sz="1400" dirty="0" err="1">
                <a:solidFill>
                  <a:srgbClr val="094479"/>
                </a:solidFill>
              </a:rPr>
              <a:t>Engl</a:t>
            </a:r>
            <a:r>
              <a:rPr lang="en-US" sz="1400" dirty="0">
                <a:solidFill>
                  <a:srgbClr val="094479"/>
                </a:solidFill>
              </a:rPr>
              <a:t> J Med</a:t>
            </a:r>
            <a:r>
              <a:rPr lang="ru-RU" sz="1400" dirty="0">
                <a:solidFill>
                  <a:srgbClr val="094479"/>
                </a:solidFill>
              </a:rPr>
              <a:t>. </a:t>
            </a:r>
            <a:r>
              <a:rPr lang="ru-RU" sz="1400" dirty="0" smtClean="0">
                <a:solidFill>
                  <a:srgbClr val="094479"/>
                </a:solidFill>
              </a:rPr>
              <a:t>2014;370:444–54</a:t>
            </a:r>
            <a:r>
              <a:rPr lang="en-US" sz="1400" dirty="0" smtClean="0">
                <a:solidFill>
                  <a:srgbClr val="094479"/>
                </a:solidFill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>
                <a:solidFill>
                  <a:srgbClr val="094479"/>
                </a:solidFill>
              </a:rPr>
              <a:t>Scholar, </a:t>
            </a:r>
            <a:r>
              <a:rPr lang="en-US" sz="1400" dirty="0" err="1">
                <a:solidFill>
                  <a:srgbClr val="094479"/>
                </a:solidFill>
              </a:rPr>
              <a:t>Pandharipande</a:t>
            </a:r>
            <a:r>
              <a:rPr lang="en-US" sz="1400" dirty="0">
                <a:solidFill>
                  <a:srgbClr val="094479"/>
                </a:solidFill>
              </a:rPr>
              <a:t> P, Ely EW. Sedative and analgesic medications: risk factors for delirium and sleep disturbances in the critically ill. </a:t>
            </a:r>
            <a:r>
              <a:rPr lang="en-US" sz="1400" dirty="0" err="1">
                <a:solidFill>
                  <a:srgbClr val="094479"/>
                </a:solidFill>
              </a:rPr>
              <a:t>CritCareClin</a:t>
            </a:r>
            <a:r>
              <a:rPr lang="en-US" sz="1400" dirty="0">
                <a:solidFill>
                  <a:srgbClr val="094479"/>
                </a:solidFill>
              </a:rPr>
              <a:t>. 2006;22:313–27.</a:t>
            </a:r>
            <a:endParaRPr lang="en-US" sz="1100" dirty="0" smtClean="0">
              <a:solidFill>
                <a:srgbClr val="09447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rgbClr val="0944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3040" y="1700808"/>
            <a:ext cx="8425444" cy="3451225"/>
          </a:xfrm>
        </p:spPr>
        <p:txBody>
          <a:bodyPr/>
          <a:lstStyle/>
          <a:p>
            <a:pPr lvl="0" algn="just"/>
            <a:r>
              <a:rPr lang="ru-RU" dirty="0" err="1">
                <a:latin typeface="Franklin Gothic Demi Cond" panose="020B0706030402020204" pitchFamily="34" charset="0"/>
              </a:rPr>
              <a:t>бензодиазепины</a:t>
            </a:r>
            <a:r>
              <a:rPr lang="ru-RU" dirty="0">
                <a:latin typeface="Franklin Gothic Demi Cond" panose="020B0706030402020204" pitchFamily="34" charset="0"/>
              </a:rPr>
              <a:t> (</a:t>
            </a:r>
            <a:r>
              <a:rPr lang="ru-RU" dirty="0" err="1">
                <a:solidFill>
                  <a:srgbClr val="FF0000"/>
                </a:solidFill>
                <a:latin typeface="Franklin Gothic Demi Cond" panose="020B0706030402020204" pitchFamily="34" charset="0"/>
              </a:rPr>
              <a:t>диазепам</a:t>
            </a:r>
            <a:r>
              <a:rPr lang="ru-RU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Franklin Gothic Demi Cond" panose="020B0706030402020204" pitchFamily="34" charset="0"/>
              </a:rPr>
              <a:t>мидазолам,лоразепам</a:t>
            </a:r>
            <a:r>
              <a:rPr lang="ru-RU" dirty="0">
                <a:latin typeface="Franklin Gothic Demi Cond" panose="020B0706030402020204" pitchFamily="34" charset="0"/>
              </a:rPr>
              <a:t>);</a:t>
            </a:r>
          </a:p>
          <a:p>
            <a:pPr lvl="0" algn="just"/>
            <a:r>
              <a:rPr lang="ru-RU" dirty="0" err="1">
                <a:solidFill>
                  <a:srgbClr val="FF0000"/>
                </a:solidFill>
                <a:latin typeface="Franklin Gothic Demi Cond" panose="020B0706030402020204" pitchFamily="34" charset="0"/>
              </a:rPr>
              <a:t>пропофол</a:t>
            </a:r>
            <a:r>
              <a:rPr lang="ru-RU" dirty="0">
                <a:latin typeface="Franklin Gothic Demi Cond" panose="020B0706030402020204" pitchFamily="34" charset="0"/>
              </a:rPr>
              <a:t>;</a:t>
            </a:r>
          </a:p>
          <a:p>
            <a:pPr lvl="0"/>
            <a:r>
              <a:rPr lang="ru-RU" dirty="0">
                <a:latin typeface="Franklin Gothic Demi Cond" panose="020B0706030402020204" pitchFamily="34" charset="0"/>
              </a:rPr>
              <a:t>агонисты альфа2-адренорецепторов (</a:t>
            </a:r>
            <a:r>
              <a:rPr lang="ru-RU" dirty="0" err="1">
                <a:solidFill>
                  <a:srgbClr val="FF0000"/>
                </a:solidFill>
                <a:latin typeface="Franklin Gothic Demi Cond" panose="020B0706030402020204" pitchFamily="34" charset="0"/>
              </a:rPr>
              <a:t>дексмедетомидин</a:t>
            </a:r>
            <a:r>
              <a:rPr lang="ru-RU" dirty="0">
                <a:latin typeface="Franklin Gothic Demi Cond" panose="020B0706030402020204" pitchFamily="34" charset="0"/>
              </a:rPr>
              <a:t>);</a:t>
            </a:r>
          </a:p>
          <a:p>
            <a:pPr lvl="0" algn="just"/>
            <a:r>
              <a:rPr lang="ru-RU" dirty="0" smtClean="0">
                <a:latin typeface="Franklin Gothic Demi Cond" panose="020B0706030402020204" pitchFamily="34" charset="0"/>
              </a:rPr>
              <a:t>барбитураты (</a:t>
            </a:r>
            <a:r>
              <a:rPr lang="ru-RU" dirty="0" err="1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тиопентал</a:t>
            </a:r>
            <a:r>
              <a:rPr lang="ru-RU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-натрия</a:t>
            </a:r>
            <a:r>
              <a:rPr lang="ru-RU" dirty="0" smtClean="0">
                <a:latin typeface="Franklin Gothic Demi Cond" panose="020B0706030402020204" pitchFamily="34" charset="0"/>
              </a:rPr>
              <a:t>) </a:t>
            </a:r>
            <a:r>
              <a:rPr lang="en-US" dirty="0" smtClean="0">
                <a:latin typeface="Franklin Gothic Demi Cond" panose="020B0706030402020204" pitchFamily="34" charset="0"/>
              </a:rPr>
              <a:t>[1,2].</a:t>
            </a:r>
            <a:endParaRPr lang="ru-RU" dirty="0">
              <a:latin typeface="Franklin Gothic Demi Cond" panose="020B07060304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Franklin Gothic Demi Cond" panose="020B0706030402020204" pitchFamily="34" charset="0"/>
              </a:rPr>
              <a:t>При </a:t>
            </a:r>
            <a:r>
              <a:rPr lang="ru-RU" dirty="0">
                <a:latin typeface="Franklin Gothic Demi Cond" panose="020B0706030402020204" pitchFamily="34" charset="0"/>
              </a:rPr>
              <a:t>анализе литературных источников обращает на себя внимание, что дозы перечисленных гипнотиков, используемых для </a:t>
            </a:r>
            <a:r>
              <a:rPr lang="ru-RU" dirty="0" err="1">
                <a:latin typeface="Franklin Gothic Demi Cond" panose="020B0706030402020204" pitchFamily="34" charset="0"/>
              </a:rPr>
              <a:t>седации</a:t>
            </a:r>
            <a:r>
              <a:rPr lang="ru-RU" dirty="0">
                <a:latin typeface="Franklin Gothic Demi Cond" panose="020B0706030402020204" pitchFamily="34" charset="0"/>
              </a:rPr>
              <a:t> больных, находящихся в критическом состоянии, могут отличаться в разы от минимальной до максимальной, рекомендуемых </a:t>
            </a:r>
            <a:r>
              <a:rPr lang="ru-RU" dirty="0" smtClean="0">
                <a:latin typeface="Franklin Gothic Demi Cond" panose="020B0706030402020204" pitchFamily="34" charset="0"/>
              </a:rPr>
              <a:t>авторами </a:t>
            </a:r>
            <a:r>
              <a:rPr lang="en-US" dirty="0" smtClean="0">
                <a:latin typeface="Franklin Gothic Demi Cond" panose="020B0706030402020204" pitchFamily="34" charset="0"/>
              </a:rPr>
              <a:t>[3]</a:t>
            </a:r>
            <a:endParaRPr lang="ru-RU" dirty="0">
              <a:latin typeface="Franklin Gothic Demi Cond" panose="020B07060304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52537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Препараты для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седации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пациентов ОРИТ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657671"/>
            <a:ext cx="8604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200" dirty="0" err="1">
                <a:solidFill>
                  <a:srgbClr val="094479"/>
                </a:solidFill>
              </a:rPr>
              <a:t>Гологорский</a:t>
            </a:r>
            <a:r>
              <a:rPr lang="ru-RU" sz="1200" dirty="0">
                <a:solidFill>
                  <a:srgbClr val="094479"/>
                </a:solidFill>
              </a:rPr>
              <a:t> В.А.   Проблема </a:t>
            </a:r>
            <a:r>
              <a:rPr lang="ru-RU" sz="1200" dirty="0" err="1">
                <a:solidFill>
                  <a:srgbClr val="094479"/>
                </a:solidFill>
              </a:rPr>
              <a:t>седации</a:t>
            </a:r>
            <a:r>
              <a:rPr lang="ru-RU" sz="1200" dirty="0">
                <a:solidFill>
                  <a:srgbClr val="094479"/>
                </a:solidFill>
              </a:rPr>
              <a:t> в интенсивной терапии//Вестник интенсивной терапии (приложение).- 1998.- С.7-13; </a:t>
            </a:r>
            <a:endParaRPr lang="en-US" sz="1200" dirty="0" smtClean="0">
              <a:solidFill>
                <a:srgbClr val="094479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 err="1" smtClean="0">
                <a:solidFill>
                  <a:srgbClr val="094479"/>
                </a:solidFill>
              </a:rPr>
              <a:t>Заболотских</a:t>
            </a:r>
            <a:r>
              <a:rPr lang="ru-RU" sz="1200" dirty="0" smtClean="0">
                <a:solidFill>
                  <a:srgbClr val="094479"/>
                </a:solidFill>
              </a:rPr>
              <a:t> </a:t>
            </a:r>
            <a:r>
              <a:rPr lang="ru-RU" sz="1200" dirty="0">
                <a:solidFill>
                  <a:srgbClr val="094479"/>
                </a:solidFill>
              </a:rPr>
              <a:t>И.Б., </a:t>
            </a:r>
            <a:r>
              <a:rPr lang="ru-RU" sz="1200" dirty="0" err="1">
                <a:solidFill>
                  <a:srgbClr val="094479"/>
                </a:solidFill>
              </a:rPr>
              <a:t>Песняк</a:t>
            </a:r>
            <a:r>
              <a:rPr lang="ru-RU" sz="1200" dirty="0">
                <a:solidFill>
                  <a:srgbClr val="094479"/>
                </a:solidFill>
              </a:rPr>
              <a:t> Е.В.   </a:t>
            </a:r>
            <a:r>
              <a:rPr lang="ru-RU" sz="1200" dirty="0" err="1">
                <a:solidFill>
                  <a:srgbClr val="094479"/>
                </a:solidFill>
              </a:rPr>
              <a:t>Седация</a:t>
            </a:r>
            <a:r>
              <a:rPr lang="ru-RU" sz="1200" dirty="0">
                <a:solidFill>
                  <a:srgbClr val="094479"/>
                </a:solidFill>
              </a:rPr>
              <a:t> в интенсивной терапии.   ООО «</a:t>
            </a:r>
            <a:r>
              <a:rPr lang="ru-RU" sz="1200" dirty="0" err="1">
                <a:solidFill>
                  <a:srgbClr val="094479"/>
                </a:solidFill>
              </a:rPr>
              <a:t>ИнтелТек</a:t>
            </a:r>
            <a:r>
              <a:rPr lang="ru-RU" sz="1200" dirty="0">
                <a:solidFill>
                  <a:srgbClr val="094479"/>
                </a:solidFill>
              </a:rPr>
              <a:t>». Петрозаводск, 2007.- 80 с</a:t>
            </a:r>
            <a:r>
              <a:rPr lang="en-US" sz="1200" dirty="0" smtClean="0">
                <a:solidFill>
                  <a:srgbClr val="094479"/>
                </a:solidFill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 smtClean="0">
                <a:solidFill>
                  <a:srgbClr val="094479"/>
                </a:solidFill>
              </a:rPr>
              <a:t>Propofol</a:t>
            </a:r>
            <a:r>
              <a:rPr lang="en-US" sz="1200" dirty="0" smtClean="0">
                <a:solidFill>
                  <a:srgbClr val="094479"/>
                </a:solidFill>
              </a:rPr>
              <a:t> and </a:t>
            </a:r>
            <a:r>
              <a:rPr lang="en-US" sz="1200" dirty="0" err="1" smtClean="0">
                <a:solidFill>
                  <a:srgbClr val="094479"/>
                </a:solidFill>
              </a:rPr>
              <a:t>remifentanileffect</a:t>
            </a:r>
            <a:r>
              <a:rPr lang="ru-RU" sz="1200" dirty="0">
                <a:solidFill>
                  <a:srgbClr val="094479"/>
                </a:solidFill>
              </a:rPr>
              <a:t>-</a:t>
            </a:r>
            <a:r>
              <a:rPr lang="en-US" sz="1200" dirty="0" smtClean="0">
                <a:solidFill>
                  <a:srgbClr val="094479"/>
                </a:solidFill>
              </a:rPr>
              <a:t>side concentration </a:t>
            </a:r>
            <a:r>
              <a:rPr lang="en-US" sz="1200" dirty="0" err="1" smtClean="0">
                <a:solidFill>
                  <a:srgbClr val="094479"/>
                </a:solidFill>
              </a:rPr>
              <a:t>sestimated</a:t>
            </a:r>
            <a:r>
              <a:rPr lang="en-US" sz="1200" dirty="0" smtClean="0">
                <a:solidFill>
                  <a:srgbClr val="094479"/>
                </a:solidFill>
              </a:rPr>
              <a:t> by pharmacokinetic simulation and BIS monitoring during craniotomy with intraoperative awakening for brain tumor surgery</a:t>
            </a:r>
            <a:r>
              <a:rPr lang="ru-RU" sz="1200" dirty="0" smtClean="0">
                <a:solidFill>
                  <a:srgbClr val="094479"/>
                </a:solidFill>
              </a:rPr>
              <a:t> </a:t>
            </a:r>
            <a:r>
              <a:rPr lang="ru-RU" sz="1200" dirty="0">
                <a:solidFill>
                  <a:srgbClr val="094479"/>
                </a:solidFill>
              </a:rPr>
              <a:t>/ </a:t>
            </a:r>
            <a:r>
              <a:rPr lang="en-US" sz="1200" dirty="0">
                <a:solidFill>
                  <a:srgbClr val="094479"/>
                </a:solidFill>
              </a:rPr>
              <a:t>F</a:t>
            </a:r>
            <a:r>
              <a:rPr lang="ru-RU" sz="1200" dirty="0">
                <a:solidFill>
                  <a:srgbClr val="094479"/>
                </a:solidFill>
              </a:rPr>
              <a:t>. </a:t>
            </a:r>
            <a:r>
              <a:rPr lang="en-US" sz="1200" dirty="0">
                <a:solidFill>
                  <a:srgbClr val="094479"/>
                </a:solidFill>
              </a:rPr>
              <a:t>Lobo</a:t>
            </a:r>
            <a:r>
              <a:rPr lang="ru-RU" sz="1200" dirty="0">
                <a:solidFill>
                  <a:srgbClr val="094479"/>
                </a:solidFill>
              </a:rPr>
              <a:t>, </a:t>
            </a:r>
            <a:r>
              <a:rPr lang="en-US" sz="1200" dirty="0">
                <a:solidFill>
                  <a:srgbClr val="094479"/>
                </a:solidFill>
              </a:rPr>
              <a:t>A</a:t>
            </a:r>
            <a:r>
              <a:rPr lang="ru-RU" sz="1200" dirty="0">
                <a:solidFill>
                  <a:srgbClr val="094479"/>
                </a:solidFill>
              </a:rPr>
              <a:t>. </a:t>
            </a:r>
            <a:r>
              <a:rPr lang="en-US" sz="1200" dirty="0" err="1">
                <a:solidFill>
                  <a:srgbClr val="094479"/>
                </a:solidFill>
              </a:rPr>
              <a:t>Beiras</a:t>
            </a:r>
            <a:r>
              <a:rPr lang="ru-RU" sz="1200" dirty="0">
                <a:solidFill>
                  <a:srgbClr val="094479"/>
                </a:solidFill>
              </a:rPr>
              <a:t> // </a:t>
            </a:r>
            <a:r>
              <a:rPr lang="en-US" sz="1200" dirty="0">
                <a:solidFill>
                  <a:srgbClr val="094479"/>
                </a:solidFill>
              </a:rPr>
              <a:t>J</a:t>
            </a:r>
            <a:r>
              <a:rPr lang="ru-RU" sz="1200" dirty="0">
                <a:solidFill>
                  <a:srgbClr val="094479"/>
                </a:solidFill>
              </a:rPr>
              <a:t>. </a:t>
            </a:r>
            <a:r>
              <a:rPr lang="en-US" sz="1200" dirty="0" err="1">
                <a:solidFill>
                  <a:srgbClr val="094479"/>
                </a:solidFill>
              </a:rPr>
              <a:t>Neurosurg</a:t>
            </a:r>
            <a:r>
              <a:rPr lang="ru-RU" sz="1200" dirty="0">
                <a:solidFill>
                  <a:srgbClr val="094479"/>
                </a:solidFill>
              </a:rPr>
              <a:t>. </a:t>
            </a:r>
            <a:r>
              <a:rPr lang="en-US" sz="1200" dirty="0" err="1">
                <a:solidFill>
                  <a:srgbClr val="094479"/>
                </a:solidFill>
              </a:rPr>
              <a:t>Anesth</a:t>
            </a:r>
            <a:r>
              <a:rPr lang="en-US" sz="1200" dirty="0">
                <a:solidFill>
                  <a:srgbClr val="094479"/>
                </a:solidFill>
              </a:rPr>
              <a:t>. – 2007. - Vol.19. – </a:t>
            </a:r>
            <a:r>
              <a:rPr lang="ru-RU" sz="1200" dirty="0">
                <a:solidFill>
                  <a:srgbClr val="094479"/>
                </a:solidFill>
              </a:rPr>
              <a:t>Р</a:t>
            </a:r>
            <a:r>
              <a:rPr lang="en-US" sz="1200" dirty="0" smtClean="0">
                <a:solidFill>
                  <a:srgbClr val="094479"/>
                </a:solidFill>
              </a:rPr>
              <a:t>.183-189</a:t>
            </a:r>
            <a:endParaRPr lang="ru-RU" sz="1200" dirty="0">
              <a:solidFill>
                <a:srgbClr val="0944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132856"/>
            <a:ext cx="7408862" cy="345122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РАЗНЫЕ ПРЕПАРАТЫ</a:t>
            </a:r>
          </a:p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РАЗНАЯ ОЦЕНКА</a:t>
            </a:r>
          </a:p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СУММАРНЫЙ ЭФФЕКТ НЕ УЧИТЫВАЕТСЯ</a:t>
            </a:r>
          </a:p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ПОДМЕНА ПОНЯТИЙ ОДНОГО – ДРУГИМ</a:t>
            </a:r>
          </a:p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ВРАГ – ТЕРМИН «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АНАЛЬГОСЕДАЦИЯ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КОТОРОМ ПО СУТИ ПОНИМАЕТСЯ ИЛИ АНАЛГЕЗИЯ ИЛИ СЕДАЦИЯ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НИ ТОГО НИ ДРУГОГО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СЕДАЦИЯ ≠ ОБЕЗБОЛИВАНИЕ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3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22875</TotalTime>
  <Words>1555</Words>
  <Application>Microsoft Office PowerPoint</Application>
  <PresentationFormat>Экран (4:3)</PresentationFormat>
  <Paragraphs>137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Презентация PowerPoint</vt:lpstr>
      <vt:lpstr>Актуальность</vt:lpstr>
      <vt:lpstr>Роль хронофизиологии в лечении пациентов ОИТ</vt:lpstr>
      <vt:lpstr>Роль мелатонина в регуляции циркадного ритма</vt:lpstr>
      <vt:lpstr>Седативная терапия у критических больных или «спокойный, сознательный и сотрудничающий» пациент в реанимации - как стратегия фармакологической регуляции циркадного ритма </vt:lpstr>
      <vt:lpstr>Цели проведения седации в ОРИТ</vt:lpstr>
      <vt:lpstr>Седация пациентов в ОРИТ</vt:lpstr>
      <vt:lpstr>  Препараты для седации пациентов ОРИТ</vt:lpstr>
      <vt:lpstr>СЕДАЦИЯ ≠ ОБЕЗБОЛИВАНИЕ</vt:lpstr>
      <vt:lpstr>Показания и сочетание препаратов для анальгоседации </vt:lpstr>
      <vt:lpstr>Показания и сочетание препаратов для анальгоседации</vt:lpstr>
      <vt:lpstr>Логическая цепочка в случае избыточной (глубокой) седации (Осканова М.Ю., 2014; Visides P.E, 2019) </vt:lpstr>
      <vt:lpstr>Влияние препаратов для седации на аппетит</vt:lpstr>
      <vt:lpstr>Презентация PowerPoint</vt:lpstr>
      <vt:lpstr>Стратегия седации пациентов с позиции регуляции циркадных ритмов </vt:lpstr>
      <vt:lpstr>Презентация PowerPoint</vt:lpstr>
      <vt:lpstr>концепция аналгоседации у пациентов с травмой в ОИТ на ИВЛ будет включать в себя</vt:lpstr>
      <vt:lpstr>Презентация PowerPoint</vt:lpstr>
      <vt:lpstr>Новизной проведенного исследования </vt:lpstr>
      <vt:lpstr>Презентация PowerPoint</vt:lpstr>
      <vt:lpstr>Презентация PowerPoint</vt:lpstr>
      <vt:lpstr>общность для тиопентала натрия, мидазолама и дексмедетомидина при применении в режиме постоянной инфузии у пациентов с политравмой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Сергей</dc:creator>
  <cp:lastModifiedBy>Андрей</cp:lastModifiedBy>
  <cp:revision>935</cp:revision>
  <dcterms:created xsi:type="dcterms:W3CDTF">2013-08-28T04:51:27Z</dcterms:created>
  <dcterms:modified xsi:type="dcterms:W3CDTF">2020-10-28T08:57:04Z</dcterms:modified>
</cp:coreProperties>
</file>