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362EB3A-6323-448E-B5FB-A45FC6A589E7}">
          <p14:sldIdLst>
            <p14:sldId id="256"/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71" autoAdjust="0"/>
  </p:normalViewPr>
  <p:slideViewPr>
    <p:cSldViewPr>
      <p:cViewPr varScale="1">
        <p:scale>
          <a:sx n="41" d="100"/>
          <a:sy n="41" d="100"/>
        </p:scale>
        <p:origin x="-130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6A7A-D6FE-4EDB-AA3F-AAF24F284307}" type="datetimeFigureOut">
              <a:rPr lang="ru-RU" smtClean="0"/>
              <a:t>22.04.2024</a:t>
            </a:fld>
            <a:endParaRPr lang="ru-R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B8A6-557D-4A56-BF70-8332DB7BFA3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6A7A-D6FE-4EDB-AA3F-AAF24F284307}" type="datetimeFigureOut">
              <a:rPr lang="ru-RU" smtClean="0"/>
              <a:t>22.04.2024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B8A6-557D-4A56-BF70-8332DB7BFA3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6A7A-D6FE-4EDB-AA3F-AAF24F284307}" type="datetimeFigureOut">
              <a:rPr lang="ru-RU" smtClean="0"/>
              <a:t>22.04.2024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B8A6-557D-4A56-BF70-8332DB7BFA3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6A7A-D6FE-4EDB-AA3F-AAF24F284307}" type="datetimeFigureOut">
              <a:rPr lang="ru-RU" smtClean="0"/>
              <a:t>22.04.2024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B8A6-557D-4A56-BF70-8332DB7BFA3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6A7A-D6FE-4EDB-AA3F-AAF24F284307}" type="datetimeFigureOut">
              <a:rPr lang="ru-RU" smtClean="0"/>
              <a:t>22.04.2024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B8A6-557D-4A56-BF70-8332DB7BFA3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6A7A-D6FE-4EDB-AA3F-AAF24F284307}" type="datetimeFigureOut">
              <a:rPr lang="ru-RU" smtClean="0"/>
              <a:t>22.04.2024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B8A6-557D-4A56-BF70-8332DB7BFA3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6A7A-D6FE-4EDB-AA3F-AAF24F284307}" type="datetimeFigureOut">
              <a:rPr lang="ru-RU" smtClean="0"/>
              <a:t>22.04.2024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B8A6-557D-4A56-BF70-8332DB7BFA3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6A7A-D6FE-4EDB-AA3F-AAF24F284307}" type="datetimeFigureOut">
              <a:rPr lang="ru-RU" smtClean="0"/>
              <a:t>22.04.2024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B8A6-557D-4A56-BF70-8332DB7BFA3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6A7A-D6FE-4EDB-AA3F-AAF24F284307}" type="datetimeFigureOut">
              <a:rPr lang="ru-RU" smtClean="0"/>
              <a:t>22.04.2024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B8A6-557D-4A56-BF70-8332DB7BFA3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6A7A-D6FE-4EDB-AA3F-AAF24F284307}" type="datetimeFigureOut">
              <a:rPr lang="ru-RU" smtClean="0"/>
              <a:t>22.04.2024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0B8A6-557D-4A56-BF70-8332DB7BFA3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6A7A-D6FE-4EDB-AA3F-AAF24F284307}" type="datetimeFigureOut">
              <a:rPr lang="ru-RU" smtClean="0"/>
              <a:t>22.04.2024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190B8A6-557D-4A56-BF70-8332DB7BFA3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796A7A-D6FE-4EDB-AA3F-AAF24F284307}" type="datetimeFigureOut">
              <a:rPr lang="ru-RU" smtClean="0"/>
              <a:t>22.04.2024</a:t>
            </a:fld>
            <a:endParaRPr lang="ru-R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90B8A6-557D-4A56-BF70-8332DB7BFA35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ПРИГЛАШАЕМ СОТРУДНИКОВ </a:t>
            </a:r>
            <a:br>
              <a:rPr lang="ru-RU" dirty="0" smtClean="0"/>
            </a:br>
            <a:r>
              <a:rPr lang="ru-RU" dirty="0" smtClean="0"/>
              <a:t>НА РАБОТУ В РЦЭМП И МК ДНР!!!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636" y="1935163"/>
            <a:ext cx="6586728" cy="4389437"/>
          </a:xfrm>
        </p:spPr>
      </p:pic>
    </p:spTree>
    <p:extLst>
      <p:ext uri="{BB962C8B-B14F-4D97-AF65-F5344CB8AC3E}">
        <p14:creationId xmlns:p14="http://schemas.microsoft.com/office/powerpoint/2010/main" val="45141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РУКОВОДСТВО РЦЭМП И МК ДНР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Главный  врач РЦЭМП И МК ДНР- КОШЕЛЕВА Виктория Владимировна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Заместитель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главного врача по медицинской работе – по вопросам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выездной консультативной специализированной  экстренной медицинской помощи и медицины катастроф -МИХЕЕВ Иван Владимирович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37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РЦЭМП И МК ДНР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08512"/>
          </a:xfrm>
        </p:spPr>
        <p:txBody>
          <a:bodyPr>
            <a:no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Республиканский центр экстренной медицинской помощи и медицины катастроф Донецкой Народной Республики представляет собой систему организации круглосуточной экстренной (скорой) медицинской помощи пациентам и пострадавшим при угрожающих жизни состояниях и заболеваниях, на месте происшествия и в пути следования в лечебно-профилактические учреждения.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Республиканский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центр экстренной медицинской помощи и медицины катастроф Донецкой Народной Республики обеспечивает: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оказание экстренной (скорой) медицинской помощи на до госпитальном этапе больным при неотложных состояниях и пострадавшим при ЧС;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предоставление выездной специализированной консультативной медицинской помощи;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принятие вызовов экстренной медицинской помощи;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координацию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действий бригад экстренной (скорой) медицинской помощи и учреждений здравоохранения по оказанию экстренной медицинской помощи;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взаимодействие с органами исполнительной власти, органами местного самоуправления, учреждениями, предприятиями и организациями;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участие в приеме – передаче информации о чрезвычайных ситуациях (ЧС);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участие в ликвидации последствий ЧС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835330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РЦЭМП И МК ДНР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200" dirty="0"/>
              <a:t>В структуру Центра входит:</a:t>
            </a:r>
          </a:p>
          <a:p>
            <a:pPr lvl="0"/>
            <a:r>
              <a:rPr lang="ru-RU" sz="2200" dirty="0"/>
              <a:t>выездная консультативная специализированная экстренная медицинская помощь;</a:t>
            </a:r>
          </a:p>
          <a:p>
            <a:pPr lvl="0"/>
            <a:r>
              <a:rPr lang="ru-RU" sz="2200" dirty="0"/>
              <a:t>шесть станций скорой медицинской помощи в крупных городах: Донецк, Макеевка, Горловка, Енакиево, Торез, Мариуполь;</a:t>
            </a:r>
          </a:p>
          <a:p>
            <a:r>
              <a:rPr lang="ru-RU" sz="2200" dirty="0"/>
              <a:t>Выездная консультативная экстренная медицинская помощь как структурное подразделение Центра, предоставляет собой консультативную специализированную высококвалифицированную многопрофильную медицинскую помощь по экстренным показаниям в круглосуточном режиме и обеспечение безопасной межбольничной транспортировки пациентов, которые находятся в критическом состоянии.</a:t>
            </a:r>
          </a:p>
        </p:txBody>
      </p:sp>
    </p:spTree>
    <p:extLst>
      <p:ext uri="{BB962C8B-B14F-4D97-AF65-F5344CB8AC3E}">
        <p14:creationId xmlns:p14="http://schemas.microsoft.com/office/powerpoint/2010/main" val="375888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МЫ ЖДЕМ НА РАБОТУ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врачей всех  специальностей, особенно </a:t>
            </a:r>
            <a:r>
              <a:rPr lang="ru-RU" sz="3600" dirty="0" smtClean="0"/>
              <a:t> по специальности  </a:t>
            </a:r>
            <a:r>
              <a:rPr lang="ru-RU" sz="3600" dirty="0" smtClean="0"/>
              <a:t>скорой </a:t>
            </a:r>
            <a:r>
              <a:rPr lang="ru-RU" sz="3600" dirty="0" smtClean="0"/>
              <a:t>медицинской помощи  </a:t>
            </a:r>
          </a:p>
        </p:txBody>
      </p:sp>
    </p:spTree>
    <p:extLst>
      <p:ext uri="{BB962C8B-B14F-4D97-AF65-F5344CB8AC3E}">
        <p14:creationId xmlns:p14="http://schemas.microsoft.com/office/powerpoint/2010/main" val="326447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 НАС ПРЕДУСМОТРЕНЫ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Гибкий </a:t>
            </a:r>
            <a:r>
              <a:rPr lang="ru-RU" dirty="0"/>
              <a:t>график работы;</a:t>
            </a:r>
          </a:p>
          <a:p>
            <a:pPr lvl="0"/>
            <a:r>
              <a:rPr lang="ru-RU" dirty="0"/>
              <a:t>Дополнительные дни ежегодного основанного оплачиваемого  отпуска;</a:t>
            </a:r>
          </a:p>
          <a:p>
            <a:pPr lvl="0"/>
            <a:r>
              <a:rPr lang="ru-RU" dirty="0"/>
              <a:t>Доплата за стаж работы в медицинский учреждениях и категория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Премиальные </a:t>
            </a:r>
            <a:r>
              <a:rPr lang="ru-RU" dirty="0"/>
              <a:t>выплаты по итогам работы за период (месяц, квартал, год</a:t>
            </a:r>
            <a:r>
              <a:rPr lang="ru-RU" dirty="0" smtClean="0"/>
              <a:t>).</a:t>
            </a:r>
          </a:p>
          <a:p>
            <a:r>
              <a:rPr lang="ru-RU" dirty="0" smtClean="0"/>
              <a:t>Социальные выплаты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51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КОНТАКТНАЯ информация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ctr"/>
            <a:r>
              <a:rPr lang="ru-RU" sz="12000" dirty="0" smtClean="0"/>
              <a:t>Будем рады каждому, кто желает устроиться </a:t>
            </a:r>
          </a:p>
          <a:p>
            <a:pPr algn="ctr"/>
            <a:r>
              <a:rPr lang="ru-RU" sz="12000" dirty="0" smtClean="0"/>
              <a:t>к нам на работу, окажем содействие и поддержку:</a:t>
            </a:r>
          </a:p>
          <a:p>
            <a:pPr algn="ctr"/>
            <a:r>
              <a:rPr lang="ru-RU" sz="12000" dirty="0" smtClean="0"/>
              <a:t>Наш адрес: Донецкая Народная Республика</a:t>
            </a:r>
          </a:p>
          <a:p>
            <a:pPr algn="ctr"/>
            <a:r>
              <a:rPr lang="ru-RU" sz="12000" dirty="0" smtClean="0"/>
              <a:t>Г.ДОНЕЦК, ПР-КТ ИЛЬИЧА, Д.14И,</a:t>
            </a:r>
          </a:p>
          <a:p>
            <a:pPr algn="ctr"/>
            <a:r>
              <a:rPr lang="ru-RU" sz="12000" dirty="0" smtClean="0"/>
              <a:t>тел. приемной главного врача </a:t>
            </a:r>
          </a:p>
          <a:p>
            <a:pPr algn="ctr"/>
            <a:r>
              <a:rPr lang="ru-RU" sz="12000" dirty="0" smtClean="0"/>
              <a:t>(+7 856)334-12-58</a:t>
            </a:r>
          </a:p>
          <a:p>
            <a:pPr algn="ctr"/>
            <a:r>
              <a:rPr lang="ru-RU" sz="12000" dirty="0" smtClean="0"/>
              <a:t>тел. отдела кадров (+7 856) 304-79-54;</a:t>
            </a:r>
          </a:p>
          <a:p>
            <a:pPr algn="ctr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40396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184</TotalTime>
  <Words>363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ПРИГЛАШАЕМ СОТРУДНИКОВ  НА РАБОТУ В РЦЭМП И МК ДНР!!!</vt:lpstr>
      <vt:lpstr>РУКОВОДСТВО РЦЭМП И МК ДНР</vt:lpstr>
      <vt:lpstr>О РЦЭМП И МК ДНР </vt:lpstr>
      <vt:lpstr>СТРУКТУРА РЦЭМП И МК ДНР</vt:lpstr>
      <vt:lpstr>МЫ ЖДЕМ НА РАБОТУ</vt:lpstr>
      <vt:lpstr>У НАС ПРЕДУСМОТРЕНЫ</vt:lpstr>
      <vt:lpstr>КОНТАКТНАЯ информация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ПРИГЛАШАЕМ СОТРУДНИКОВ  НА РАБОТУ В РЦЭМП И МК ДНР</dc:title>
  <dc:creator>KADRI-NADEJDA</dc:creator>
  <cp:lastModifiedBy>KADRI-NADEJDA</cp:lastModifiedBy>
  <cp:revision>25</cp:revision>
  <dcterms:created xsi:type="dcterms:W3CDTF">2023-06-06T06:43:26Z</dcterms:created>
  <dcterms:modified xsi:type="dcterms:W3CDTF">2024-04-22T13:33:19Z</dcterms:modified>
</cp:coreProperties>
</file>