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ФГБОУ ВО Донецкий Государственный Медицинский Университет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Министерства Здравоохранения России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Донецкий Республиканский  Перинатальный Центр имени профессора В.К.Чайки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643050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Факторы, обуславливающие социально-психологическое неблагополучие молодых женщин в период беременности.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1" name="Picture 3" descr="C:\Users\lenovo\Desktop\1648666130_26-bigfoto-name-p-psikhologiya-dizain-deyatelnosti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20"/>
            <a:ext cx="5266635" cy="3986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5214942" y="2857496"/>
            <a:ext cx="371477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Таций</a:t>
            </a:r>
            <a:r>
              <a:rPr kumimoji="0" lang="ru-RU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В.Н.,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кандидат психологических наук, заведующая центром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медико-социальной поддержки беременных, оказавшихся в трудной жизненной ситуации  ГБУ ДРПЦ ИМ. ПРОФ. В.К.ЧАЙКИ МЗ ДНР;  республиканский  специалист по медицинской психологии МЗ ДНР; член Общественной палаты ДНР.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Сметанина С.Р.,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студентка 6 курса ФГБОУ ВО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ДонГМУ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МЗ России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8992" y="571480"/>
            <a:ext cx="20277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Выводы.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4" name="Picture 2" descr="C:\Users\lenovo\Desktop\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57166"/>
            <a:ext cx="2357454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34" y="1720840"/>
            <a:ext cx="82153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Социально-психологическое неблагополучие обращающихся за помощью молодых женщин является следствием влияния внешних и внутренних факторов, обуславливающих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психопатологизацию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личности девушки.                                                            В числе внешних факторов обнаружены: обстановка в стране, низкое качество медицины, социальное обслуживание, материальные сложности, аномальный тип родительской семьи, наказание, отчуждение или симбиоз.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lenovo\Desktop\тит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571480"/>
            <a:ext cx="3556173" cy="607223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928670"/>
            <a:ext cx="45720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выборе стратегии психологической коррекции ориентир на психогенные факторы внутреннего характера. При таком подходе молодая женщина получает шанс на преобразование самой себя и сможет вернуть утраченное чувство эмоционального благополучия.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642918"/>
            <a:ext cx="6285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C:\Users\lenovo\Desktop\спасиб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7929618" cy="466133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142852"/>
            <a:ext cx="79296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Состояние репродуктивного здоровья и развитие любого общества во многом определяется уровнем здоровья молодых женщин, которые формируют его демографический резерв, культурный, интеллектуальный и профессионально-производительный потенциал.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C:\Users\lenovo\Desktop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7929618" cy="4337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357158" y="642918"/>
            <a:ext cx="450059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Современная социально-экономическая нестабильность привела к распространению ряда негативных тенденций в молодежной сфере. Сегодня наблюдается увеличение числа ранних сексуальных дебютов и соответственно абортов, ослабление брачно-семейных отношений и низкая сексуальная культура.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6" name="Picture 2" descr="C:\Users\lenovo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642918"/>
            <a:ext cx="3681425" cy="585791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642918"/>
            <a:ext cx="44503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 исследования.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C:\Users\lenovo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4082497" cy="5153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4500562" y="1785926"/>
            <a:ext cx="428628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Выявить внешние и внутренние факторы, обуславливающие социально-психологическое неблагополучие молодых женщин для выработки дальнейшей тактики и стратегии коррекционного лечения.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642918"/>
            <a:ext cx="49279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Материалы и методы.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C:\Users\lenovo\Desktop\9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643050"/>
            <a:ext cx="3922762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214282" y="1357298"/>
            <a:ext cx="464347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комплексного медико-психологического исследования было обследовано 68 молодых женщин в возрасте 16-18 лет в период беременности. Использовался блок психодиагностических методов: методика САН, тест М.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Люшера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шкала НАД, тест на определение самооценки В.Волкова, диагностика доверия, враждебности, коммуникативной толерантности В.В.Бойко, тест «Семья в круге».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571480"/>
            <a:ext cx="56389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Результаты и обсуждения.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C:\Users\lenovo\Desktop\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14818"/>
            <a:ext cx="8358246" cy="2357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214282" y="1571612"/>
            <a:ext cx="8715436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Самый существенный фактор, заключается в отсутствии эмоционального тепла в родительском доме.                                                                                                                      Вторую группу факторов составляют мотивы, побуждающие к сексуальному экспериментированию раньше, чем девушка может знать о нежелательных последствиях половой жизни и их предупреждение.                                              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Третья группа факторов, связана с психологическими особенностями девушек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ее внушаемостью, податливостью, инфантильностью, не способностью противостоять чужой инициативе.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lenovo\Desktop\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07249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3357562"/>
            <a:ext cx="8215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результате исследования у 67% выявлены высокие значения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гетероносомности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что указывает на пассивность, склонность к независимости от окружающих, повышенную чувствительность и ранимость.                                                                                                         Высокие значения концентричности свидетельствуют об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интровертированности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личности – сосредоточенности подростка лишь на своих внутренних проблемах выявлены у 43,8%. Наличие противоречивости характера, неустойчивости личностных свойств констатировано у 47,4% из обследуемых.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lenovo\Desktop\3 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572008"/>
            <a:ext cx="3786214" cy="200026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571480"/>
            <a:ext cx="80724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Обращает внимание снижение работоспособности различной степени у 44,7% молодых женщин во время беременности. Следует отметить, что 42,9% беременных находятся в состоянии хронического стресса, из них у 13 молодых женщин уровень его был высоким. Молодые женщины отличается неадекватной самооценкой, повышенной эмоциональностью, желанием нравиться противоположному полу, что способствует частой смене половых партнеров.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lenovo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429132"/>
            <a:ext cx="5464107" cy="2119281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500042"/>
            <a:ext cx="81439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Очень четко прослеживается связь между наличием вредных привычек и ранним началом сексуальных отношений. Результаты наблюдений говорят о том, что девушки, преждевременно начавшие половую жизнь, выросли за небольшим исключением в неблагополучных семьях с деформированными взаимоотношениями, а также в неполных семьях, или в условиях педагогической запущенности-попустительства, бесконтрольности или наоборот чрезмерной опеки.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</TotalTime>
  <Words>552</Words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1</cp:revision>
  <dcterms:created xsi:type="dcterms:W3CDTF">2024-09-22T19:01:42Z</dcterms:created>
  <dcterms:modified xsi:type="dcterms:W3CDTF">2024-09-22T19:41:09Z</dcterms:modified>
</cp:coreProperties>
</file>