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258" r:id="rId3"/>
    <p:sldId id="257" r:id="rId5"/>
    <p:sldId id="270" r:id="rId6"/>
    <p:sldId id="256" r:id="rId7"/>
    <p:sldId id="268" r:id="rId8"/>
    <p:sldId id="267" r:id="rId9"/>
    <p:sldId id="260" r:id="rId10"/>
    <p:sldId id="261" r:id="rId11"/>
    <p:sldId id="262" r:id="rId12"/>
    <p:sldId id="264" r:id="rId13"/>
    <p:sldId id="265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28"/>
  </p:normalViewPr>
  <p:slideViewPr>
    <p:cSldViewPr snapToGrid="0">
      <p:cViewPr>
        <p:scale>
          <a:sx n="73" d="100"/>
          <a:sy n="73" d="100"/>
        </p:scale>
        <p:origin x="104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4BBF-94DB-4140-B092-DB292BA66D0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F248D3-0ECA-6B46-B101-24899B4C3AFF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472C02-E1C9-5348-A37B-0128ED531CD5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248D3-0ECA-6B46-B101-24899B4C3AF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248D3-0ECA-6B46-B101-24899B4C3AF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F248D3-0ECA-6B46-B101-24899B4C3AFF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06461-BC41-BB44-B017-8771452B2B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90B7-D876-7E4B-B3D5-EDC52B2931C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880" y="588579"/>
            <a:ext cx="12009120" cy="4656083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IV Республиканская научно-практическая конференция 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«Репродуктивное здоровье семьи как фактор демографической безопасности Донбасса»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25.09.2024г</a:t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ПСИХОЛОГИЧЕСКИЕ ОСОБЕННОСТИ ДЕТЕЙ </a:t>
            </a:r>
            <a:b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</a:b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ДОШКОЛЬНОГО ВОЗРАСТА С НАРУШЕНИЕМ РЕЧИ</a:t>
            </a:r>
            <a:br>
              <a:rPr lang="ru-RU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0" y="5759668"/>
            <a:ext cx="89863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Донецкий Государственный университет 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клинической психологии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кандидат психологических наук, доцент С.А. </a:t>
            </a:r>
            <a:r>
              <a:rPr lang="ru-RU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Вильдгрубе</a:t>
            </a:r>
            <a:endParaRPr lang="ru-RU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7558" y="903890"/>
            <a:ext cx="11262491" cy="4335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образом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дошкольников с нарушением речи характерны сниженные показатели познавательной деятельности и особенности в эмоциональной и социальной сферах.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Коррекционно-развивающая программа, направленная на оптимизацию психического развития детей с нарушением речи, способствует улучшению когнитивных способностей, снижению уровня тревожности и агрессивности. </a:t>
            </a:r>
            <a:b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800" dirty="0">
              <a:solidFill>
                <a:srgbClr val="1CAAE2"/>
              </a:solidFill>
              <a:effectLst/>
              <a:latin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793" y="1124606"/>
            <a:ext cx="8103475" cy="5402317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3364" y="219165"/>
            <a:ext cx="7458636" cy="54428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C6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Дошкольный возраст – важный период в жизни человека. В этом возрасте закладываются основы будущей личности, формируются предпосылки физического, умственного, нравственного развития ребёнка. Данное исследование фокусируется на психологических особенностях детей дошкольного возраста с нарушениями речи, требующих систематизации методического и практического материала.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81075"/>
            <a:ext cx="4749382" cy="344805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0155" y="461570"/>
            <a:ext cx="11144923" cy="39039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Гипотезы: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дошкольников с нарушением речи характерны сниженные показатели познавательной деятельности и особенности в эмоциональной и социальной сферах.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Коррекционно-развивающая программа, направленная на оптимизацию психического развития детей с нарушением речи, способствует улучшению когнитивных способностей, снижению уровня тревожности и агрессивности.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6784" y="1380206"/>
            <a:ext cx="11581160" cy="390395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Цель данного исследования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изучение психологических особенностей детей дошкольного возраста с нарушением речи, с фокусом на их познавательной деятельности, эмоциональной и социальной сферах.   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Объект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исследования – психологические особенности детей дошкольного возраста. 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редмет исследования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психологические особенности детей дошкольного возраста с нарушением речи.</a:t>
            </a:r>
            <a:endParaRPr lang="ru-RU" sz="24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30262" y="241739"/>
            <a:ext cx="7630757" cy="7386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>
              <a:solidFill>
                <a:srgbClr val="3F3F3F"/>
              </a:solidFill>
              <a:latin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Методы исследования: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50"/>
              <a:buFont typeface="Wingdings" panose="05000000000000000000" pitchFamily="2" charset="2"/>
              <a:buChar char="q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развития познавательных процессов: мышление, внимание, память, предназначается для оценивания наглядно-образного мышления у дошкольника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методика «Матрица Равена» (Л. </a:t>
            </a:r>
            <a:r>
              <a:rPr lang="ru-RU" sz="2000" b="1" i="1" dirty="0" err="1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Пенроуз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Дж. Равен)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; 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50"/>
              <a:buFont typeface="Wingdings" panose="05000000000000000000" pitchFamily="2" charset="2"/>
              <a:buChar char="q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пространственного восприятия −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етодика «Какие предметы спрятаны в рисунках?» (Р.С. Немов)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(изучение сформированности способностей ребёнка к восприятию, формированию и различению визуальных образов, умению делать выводы из ситуации и выражать их своими словами); 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SzPts val="1150"/>
              <a:buFont typeface="Wingdings" panose="05000000000000000000" pitchFamily="2" charset="2"/>
              <a:buChar char="q"/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мыслительных процессов −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м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етодика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«Лабиринт» Л.А. Венгер;</a:t>
            </a: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150"/>
              <a:buFont typeface="Wingdings" panose="05000000000000000000" pitchFamily="2" charset="2"/>
              <a:buChar char="q"/>
            </a:pPr>
            <a:endParaRPr lang="ru-RU" sz="20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endParaRPr lang="ru-RU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" y="4214648"/>
            <a:ext cx="3951890" cy="254350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31849" y="750339"/>
            <a:ext cx="8113006" cy="46130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диагностика развития лингвистических способностей у детей дошкольного возраста –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етодика «Расскажи по картинке» (Р.С. Немов).</a:t>
            </a:r>
            <a:endParaRPr lang="ru-RU" sz="1800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личностного развития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экспертных оценок исследования эмоционального компонента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(воспитателям предложены анкеты (Г. П. Лаврентьева, Т. М. Титаренко, 1992), ответы на которые конкретизируют проявления тревожности, агрессивности у детей).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диагностика исследования развития дошкольника с нарушением речи как субъекта деятельности и оценки коммуникативной сферы детей </a:t>
            </a:r>
            <a:r>
              <a:rPr lang="ru-RU" sz="18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ru-RU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метод экспертного оценивания («Индивидуальный профиль социального развития ребенка»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(Г.Б. Степанова), в котором осуществлялась оценка развития социальных и коммуникативных качеств). </a:t>
            </a:r>
            <a:endParaRPr lang="ru-RU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383" y="1361054"/>
            <a:ext cx="3951232" cy="22679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0299" y="1608083"/>
            <a:ext cx="5887107" cy="3811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tabLst>
                <a:tab pos="5939790" algn="r"/>
                <a:tab pos="450215" algn="l"/>
                <a:tab pos="5939790" algn="r"/>
              </a:tabLst>
            </a:pPr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Выборка исследования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125"/>
              </a:spcAft>
            </a:pP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Выборку исследования составили дошкольники в возрасте 5–6 лет. Всего 32 ребенка, 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sz="20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 них 13 мальчиков и 19 девочек. В экспериментальную группу вошли 16 детей дошкольного возраста (6 мальчиков и 10 девочек). В контрольную группу вошли дети в количестве 16 человек (7 мальчиков и 9 девочек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52550"/>
            <a:ext cx="6229350" cy="41529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562" y="293271"/>
            <a:ext cx="10610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статистического анализа показателей психического развития детей с нарушением речи и их нормотипичных сверстников 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41738" y="1255714"/>
          <a:ext cx="11761075" cy="55234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07929"/>
                <a:gridCol w="2496513"/>
                <a:gridCol w="3656633"/>
              </a:tblGrid>
              <a:tr h="6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статистической значимости (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99029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познавательных способностей ( мышление, внимание, память, наглядно-образное мышления «Матрицы Равена»)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значимым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(Уровень пространственного восприятия «Какие предметы спрятаны в рисунках?» 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значимым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 («Лабиринт»)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значимым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познавательных способностей (активный словарный запаса ребенка «Расскажи по картинке»)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значимым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7197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«Анкета тревожности»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не значимы (р&gt;0,05)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«Анкета агрессивности»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значимым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66019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оценка  Коммуникация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значимым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7990" y="313345"/>
            <a:ext cx="1161922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статистического анализа показателей психического развития дошкольников с нарушением речи до и после реализации коррекционно-развивающей программы</a:t>
            </a:r>
            <a:endParaRPr lang="ru-RU" sz="2000" b="1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46234" y="1124606"/>
          <a:ext cx="10583753" cy="57163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46558"/>
                <a:gridCol w="2246603"/>
                <a:gridCol w="3290592"/>
              </a:tblGrid>
              <a:tr h="528077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t-</a:t>
                      </a:r>
                      <a:r>
                        <a:rPr lang="ru-RU" sz="1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статистической значимости (</a:t>
                      </a:r>
                      <a:r>
                        <a:rPr lang="en-US" sz="1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82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познавательных способностей ( мышление, внимание, память, наглядно-образное мышления «Матрицы </a:t>
                      </a:r>
                      <a:r>
                        <a:rPr lang="ru-RU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Равена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782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Восприятие (Уровень пространственного восприятия «Какие предметы спрятаны в рисунках?» 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(2.8) </a:t>
                      </a:r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находится в зоне неопределенности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52190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Мышление («Лабиринт»)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782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познавательных способностей (активный словарный запаса ребенка «Расскажи по картинке»)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значим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782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«Анкета тревожности»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не значим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p≤0.05</a:t>
                      </a:r>
                      <a:b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78285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«Анкета агрессивности»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не значим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p≤0.05</a:t>
                      </a:r>
                      <a:b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  <a:tr h="704103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оценка  Коммуникация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 не значим</a:t>
                      </a:r>
                      <a:br>
                        <a:rPr lang="ru-RU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p≤0.05</a:t>
                      </a:r>
                      <a:b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5019</Words>
  <Application>WPS Presentation</Application>
  <PresentationFormat>Широкоэкранный</PresentationFormat>
  <Paragraphs>136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Calibri</vt:lpstr>
      <vt:lpstr>Calibri Light</vt:lpstr>
      <vt:lpstr>Microsoft YaHei</vt:lpstr>
      <vt:lpstr>Arial Unicode MS</vt:lpstr>
      <vt:lpstr>Тема Office</vt:lpstr>
      <vt:lpstr>IV Республиканская научно-практическая конференция   «Репродуктивное здоровье семьи как фактор демографической безопасности Донбасса» 25.09.2024г  ПСИХОЛОГИЧЕСКИЕ ОСОБЕННОСТИ ДЕТЕЙ  ДОШКОЛЬНОГО ВОЗРАСТА С НАРУШЕНИЕМ РЕЧИ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ПСИХОЛОГИЧЕСКИЕ ОСОБЕННОСТИ ДЕТЕЙ ДОШКОЛЬНОГО ВОЗРАСТА С НАРУШЕНИЕМ РЕЧИ </dc:title>
  <dc:creator>Iryna Boichenko</dc:creator>
  <cp:lastModifiedBy>Hp</cp:lastModifiedBy>
  <cp:revision>12</cp:revision>
  <dcterms:created xsi:type="dcterms:W3CDTF">2024-05-21T11:59:00Z</dcterms:created>
  <dcterms:modified xsi:type="dcterms:W3CDTF">2024-09-11T20:07:44Z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53B1D855CDCE424FBF1248CCCB90EFCF_13</vt:lpwstr>
  </property>
  <property fmtid="{D5CDD505-2E9C-101B-9397-08002B2CF9AE}" pid="3" name="KSOProductBuildVer">
    <vt:lpwstr>1049-12.2.0.17562</vt:lpwstr>
  </property>
</Properties>
</file>